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purl.oclc.org/ooxml/officeDocument/relationships/extendedProperties" Target="docProps/app.xml"/><Relationship Id="rId2" Type="http://schemas.openxmlformats.org/package/2006/relationships/metadata/core-properties" Target="docProps/core.xml"/><Relationship Id="rId1" Type="http://purl.oclc.org/ooxml/officeDocument/relationships/officeDocument" Target="ppt/presentation.xml"/></Relationships>
</file>

<file path=ppt/presentation.xml><?xml version="1.0" encoding="utf-8"?>
<p:presentation xmlns:a="http://purl.oclc.org/ooxml/drawingml/main" xmlns:r="http://purl.oclc.org/ooxml/officeDocument/relationships" xmlns:p="http://purl.oclc.org/ooxml/presentationml/main" saveSubsetFonts="1" conformance="strict">
  <p:sldMasterIdLst>
    <p:sldMasterId id="2147483648" r:id="rId1"/>
  </p:sldMasterIdLst>
  <p:notesMasterIdLst>
    <p:notesMasterId r:id="rId45"/>
  </p:notesMasterIdLst>
  <p:handoutMasterIdLst>
    <p:handoutMasterId r:id="rId46"/>
  </p:handoutMasterIdLst>
  <p:sldIdLst>
    <p:sldId id="256" r:id="rId2"/>
    <p:sldId id="297" r:id="rId3"/>
    <p:sldId id="257" r:id="rId4"/>
    <p:sldId id="306" r:id="rId5"/>
    <p:sldId id="300" r:id="rId6"/>
    <p:sldId id="260" r:id="rId7"/>
    <p:sldId id="269" r:id="rId8"/>
    <p:sldId id="304" r:id="rId9"/>
    <p:sldId id="305" r:id="rId10"/>
    <p:sldId id="301" r:id="rId11"/>
    <p:sldId id="302" r:id="rId12"/>
    <p:sldId id="339" r:id="rId13"/>
    <p:sldId id="307" r:id="rId14"/>
    <p:sldId id="262" r:id="rId15"/>
    <p:sldId id="309" r:id="rId16"/>
    <p:sldId id="311" r:id="rId17"/>
    <p:sldId id="314" r:id="rId18"/>
    <p:sldId id="338" r:id="rId19"/>
    <p:sldId id="310" r:id="rId20"/>
    <p:sldId id="342" r:id="rId21"/>
    <p:sldId id="343" r:id="rId22"/>
    <p:sldId id="315" r:id="rId23"/>
    <p:sldId id="317" r:id="rId24"/>
    <p:sldId id="318" r:id="rId25"/>
    <p:sldId id="319" r:id="rId26"/>
    <p:sldId id="321" r:id="rId27"/>
    <p:sldId id="320" r:id="rId28"/>
    <p:sldId id="335" r:id="rId29"/>
    <p:sldId id="340" r:id="rId30"/>
    <p:sldId id="328" r:id="rId31"/>
    <p:sldId id="299" r:id="rId32"/>
    <p:sldId id="324" r:id="rId33"/>
    <p:sldId id="325" r:id="rId34"/>
    <p:sldId id="326" r:id="rId35"/>
    <p:sldId id="327" r:id="rId36"/>
    <p:sldId id="329" r:id="rId37"/>
    <p:sldId id="341" r:id="rId38"/>
    <p:sldId id="330" r:id="rId39"/>
    <p:sldId id="331" r:id="rId40"/>
    <p:sldId id="344" r:id="rId41"/>
    <p:sldId id="332" r:id="rId42"/>
    <p:sldId id="333" r:id="rId43"/>
    <p:sldId id="334" r:id="rId44"/>
  </p:sldIdLst>
  <p:sldSz cx="9144000" cy="51435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purl.oclc.org/ooxml/drawingml/main" xmlns:r="http://purl.oclc.org/ooxml/officeDocument/relationships" xmlns:p="http://purl.oclc.org/ooxml/presentationml/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purl.oclc.org/ooxml/drawingml/main" def="{5C22544A-7EE6-4342-B048-85BDC9FD1C3A}">
  <a:tblStyle styleId="{E6318DB0-A769-4DC7-91D3-6804AA4FFEF4}" styleName="">
    <a:wholeTbl>
      <a:tcTxStyle>
        <a:font>
          <a:latin typeface="Arial"/>
          <a:ea typeface="Arial"/>
          <a:cs typeface="Arial"/>
        </a:font>
        <a:srgbClr val="000000"/>
      </a:tcTxStyle>
      <a:tcStyle>
        <a:tcBdr>
          <a:left>
            <a:ln w="9528" cap="flat" cmpd="sng" algn="ctr">
              <a:solidFill>
                <a:srgbClr val="9E9E9E"/>
              </a:solidFill>
              <a:prstDash val="solid"/>
              <a:round/>
              <a:headEnd type="none" w="med" len="med"/>
              <a:tailEnd type="none" w="med" len="med"/>
            </a:ln>
          </a:left>
          <a:right>
            <a:ln w="9528" cap="flat" cmpd="sng" algn="ctr">
              <a:solidFill>
                <a:srgbClr val="9E9E9E"/>
              </a:solidFill>
              <a:prstDash val="solid"/>
              <a:round/>
              <a:headEnd type="none" w="med" len="med"/>
              <a:tailEnd type="none" w="med" len="med"/>
            </a:ln>
          </a:right>
          <a:top>
            <a:ln w="9528" cap="flat" cmpd="sng" algn="ctr">
              <a:solidFill>
                <a:srgbClr val="9E9E9E"/>
              </a:solidFill>
              <a:prstDash val="solid"/>
              <a:round/>
              <a:headEnd type="none" w="med" len="med"/>
              <a:tailEnd type="none" w="med" len="med"/>
            </a:ln>
          </a:top>
          <a:bottom>
            <a:ln w="9528" cap="flat" cmpd="sng" algn="ctr">
              <a:solidFill>
                <a:srgbClr val="9E9E9E"/>
              </a:solidFill>
              <a:prstDash val="solid"/>
              <a:round/>
              <a:headEnd type="none" w="med" len="med"/>
              <a:tailEnd type="none" w="med" len="med"/>
            </a:ln>
          </a:bottom>
        </a:tcBdr>
      </a:tcStyle>
    </a:wholeTbl>
    <a:band1H>
      <a:tcTxStyle>
        <a:font>
          <a:latin typeface=""/>
          <a:ea typeface=""/>
          <a:cs typeface=""/>
        </a:font>
      </a:tcTxStyle>
      <a:tcStyle>
        <a:tcBdr/>
      </a:tcStyle>
    </a:band1H>
    <a:band2H>
      <a:tcTxStyle>
        <a:font>
          <a:latin typeface=""/>
          <a:ea typeface=""/>
          <a:cs typeface=""/>
        </a:font>
      </a:tcTxStyle>
      <a:tcStyle>
        <a:tcBdr/>
      </a:tcStyle>
    </a:band2H>
    <a:band1V>
      <a:tcTxStyle>
        <a:font>
          <a:latin typeface=""/>
          <a:ea typeface=""/>
          <a:cs typeface=""/>
        </a:font>
      </a:tcTxStyle>
      <a:tcStyle>
        <a:tcBdr/>
      </a:tcStyle>
    </a:band1V>
    <a:band2V>
      <a:tcTxStyle>
        <a:font>
          <a:latin typeface=""/>
          <a:ea typeface=""/>
          <a:cs typeface=""/>
        </a:font>
      </a:tcTxStyle>
      <a:tcStyle>
        <a:tcBdr/>
      </a:tcStyle>
    </a:band2V>
    <a:lastCol>
      <a:tcTxStyle>
        <a:font>
          <a:latin typeface=""/>
          <a:ea typeface=""/>
          <a:cs typeface=""/>
        </a:font>
      </a:tcTxStyle>
      <a:tcStyle>
        <a:tcBdr/>
      </a:tcStyle>
    </a:lastCol>
    <a:firstCol>
      <a:tcTxStyle>
        <a:font>
          <a:latin typeface=""/>
          <a:ea typeface=""/>
          <a:cs typeface=""/>
        </a:font>
      </a:tcTxStyle>
      <a:tcStyle>
        <a:tcBdr/>
      </a:tcStyle>
    </a:firstCol>
    <a:lastRow>
      <a:tcTxStyle>
        <a:font>
          <a:latin typeface=""/>
          <a:ea typeface=""/>
          <a:cs typeface=""/>
        </a:font>
      </a:tcTxStyle>
      <a:tcStyle>
        <a:tcBdr/>
      </a:tcStyle>
    </a:lastRow>
    <a:firstRow>
      <a:tcTxStyle>
        <a:font>
          <a:latin typeface=""/>
          <a:ea typeface=""/>
          <a:cs typeface=""/>
        </a:font>
      </a:tcTxStyle>
      <a:tcStyle>
        <a:tcBdr/>
      </a:tcStyle>
    </a:firstRow>
  </a:tblStyle>
  <a:tblStyle styleId="{1F0ED444-5925-4594-80BA-5A2999F43876}" styleName="">
    <a:wholeTbl>
      <a:tcTxStyle>
        <a:font>
          <a:latin typeface="Arial"/>
          <a:ea typeface="Arial"/>
          <a:cs typeface="Arial"/>
        </a:font>
        <a:srgbClr val="000000"/>
      </a:tcTxStyle>
      <a:tcStyle>
        <a:tcBdr>
          <a:left>
            <a:ln w="9528" cap="flat" cmpd="sng" algn="ctr">
              <a:solidFill>
                <a:srgbClr val="000000"/>
              </a:solidFill>
              <a:prstDash val="solid"/>
              <a:round/>
              <a:headEnd type="none" w="med" len="med"/>
              <a:tailEnd type="none" w="med" len="med"/>
            </a:ln>
          </a:left>
          <a:right>
            <a:ln w="9528" cap="flat" cmpd="sng" algn="ctr">
              <a:solidFill>
                <a:srgbClr val="000000"/>
              </a:solidFill>
              <a:prstDash val="solid"/>
              <a:round/>
              <a:headEnd type="none" w="med" len="med"/>
              <a:tailEnd type="none" w="med" len="med"/>
            </a:ln>
          </a:right>
          <a:top>
            <a:ln w="9528" cap="flat" cmpd="sng" algn="ctr">
              <a:solidFill>
                <a:srgbClr val="000000"/>
              </a:solidFill>
              <a:prstDash val="solid"/>
              <a:round/>
              <a:headEnd type="none" w="med" len="med"/>
              <a:tailEnd type="none" w="med" len="med"/>
            </a:ln>
          </a:top>
          <a:bottom>
            <a:ln w="9528" cap="flat" cmpd="sng" algn="ctr">
              <a:solidFill>
                <a:srgbClr val="000000"/>
              </a:solidFill>
              <a:prstDash val="solid"/>
              <a:round/>
              <a:headEnd type="none" w="med" len="med"/>
              <a:tailEnd type="none" w="med" len="med"/>
            </a:ln>
          </a:bottom>
        </a:tcBdr>
      </a:tcStyle>
    </a:wholeTbl>
    <a:band1H>
      <a:tcTxStyle>
        <a:font>
          <a:latin typeface=""/>
          <a:ea typeface=""/>
          <a:cs typeface=""/>
        </a:font>
      </a:tcTxStyle>
      <a:tcStyle>
        <a:tcBdr/>
      </a:tcStyle>
    </a:band1H>
    <a:band2H>
      <a:tcTxStyle>
        <a:font>
          <a:latin typeface=""/>
          <a:ea typeface=""/>
          <a:cs typeface=""/>
        </a:font>
      </a:tcTxStyle>
      <a:tcStyle>
        <a:tcBdr/>
      </a:tcStyle>
    </a:band2H>
    <a:band1V>
      <a:tcTxStyle>
        <a:font>
          <a:latin typeface=""/>
          <a:ea typeface=""/>
          <a:cs typeface=""/>
        </a:font>
      </a:tcTxStyle>
      <a:tcStyle>
        <a:tcBdr/>
      </a:tcStyle>
    </a:band1V>
    <a:band2V>
      <a:tcTxStyle>
        <a:font>
          <a:latin typeface=""/>
          <a:ea typeface=""/>
          <a:cs typeface=""/>
        </a:font>
      </a:tcTxStyle>
      <a:tcStyle>
        <a:tcBdr/>
      </a:tcStyle>
    </a:band2V>
    <a:lastCol>
      <a:tcTxStyle>
        <a:font>
          <a:latin typeface=""/>
          <a:ea typeface=""/>
          <a:cs typeface=""/>
        </a:font>
      </a:tcTxStyle>
      <a:tcStyle>
        <a:tcBdr/>
      </a:tcStyle>
    </a:lastCol>
    <a:firstCol>
      <a:tcTxStyle>
        <a:font>
          <a:latin typeface=""/>
          <a:ea typeface=""/>
          <a:cs typeface=""/>
        </a:font>
      </a:tcTxStyle>
      <a:tcStyle>
        <a:tcBdr/>
      </a:tcStyle>
    </a:firstCol>
    <a:lastRow>
      <a:tcTxStyle>
        <a:font>
          <a:latin typeface=""/>
          <a:ea typeface=""/>
          <a:cs typeface=""/>
        </a:font>
      </a:tcTxStyle>
      <a:tcStyle>
        <a:tcBdr/>
      </a:tcStyle>
    </a:lastRow>
    <a:firstRow>
      <a:tcTxStyle>
        <a:font>
          <a:latin typeface=""/>
          <a:ea typeface=""/>
          <a:cs typeface=""/>
        </a:font>
      </a:tcTxStyle>
      <a:tcStyle>
        <a:tcBdr/>
      </a:tcStyle>
    </a:firstRow>
  </a:tblStyle>
</a:tblStyleLst>
</file>

<file path=ppt/viewProps.xml><?xml version="1.0" encoding="utf-8"?>
<p:viewPr xmlns:a="http://purl.oclc.org/ooxml/drawingml/main" xmlns:r="http://purl.oclc.org/ooxml/officeDocument/relationships" xmlns:p="http://purl.oclc.org/ooxml/presentationml/main" lastView="sldThumbnailView">
  <p:normalViewPr>
    <p:restoredLeft sz="15.62%"/>
    <p:restoredTop sz="94.66%"/>
  </p:normalViewPr>
  <p:slideViewPr>
    <p:cSldViewPr snapToGrid="0">
      <p:cViewPr varScale="1">
        <p:scale>
          <a:sx n="117" d="100"/>
          <a:sy n="117" d="100"/>
        </p:scale>
        <p:origin x="71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purl.oclc.org/ooxml/officeDocument/relationships/slide" Target="slides/slide12.xml"/><Relationship Id="rId18" Type="http://purl.oclc.org/ooxml/officeDocument/relationships/slide" Target="slides/slide17.xml"/><Relationship Id="rId26" Type="http://purl.oclc.org/ooxml/officeDocument/relationships/slide" Target="slides/slide25.xml"/><Relationship Id="rId39" Type="http://purl.oclc.org/ooxml/officeDocument/relationships/slide" Target="slides/slide38.xml"/><Relationship Id="rId21" Type="http://purl.oclc.org/ooxml/officeDocument/relationships/slide" Target="slides/slide20.xml"/><Relationship Id="rId34" Type="http://purl.oclc.org/ooxml/officeDocument/relationships/slide" Target="slides/slide33.xml"/><Relationship Id="rId42" Type="http://purl.oclc.org/ooxml/officeDocument/relationships/slide" Target="slides/slide41.xml"/><Relationship Id="rId47" Type="http://purl.oclc.org/ooxml/officeDocument/relationships/presProps" Target="presProps.xml"/><Relationship Id="rId50" Type="http://purl.oclc.org/ooxml/officeDocument/relationships/tableStyles" Target="tableStyles.xml"/><Relationship Id="rId7" Type="http://purl.oclc.org/ooxml/officeDocument/relationships/slide" Target="slides/slide6.xml"/><Relationship Id="rId2" Type="http://purl.oclc.org/ooxml/officeDocument/relationships/slide" Target="slides/slide1.xml"/><Relationship Id="rId16" Type="http://purl.oclc.org/ooxml/officeDocument/relationships/slide" Target="slides/slide15.xml"/><Relationship Id="rId29" Type="http://purl.oclc.org/ooxml/officeDocument/relationships/slide" Target="slides/slide28.xml"/><Relationship Id="rId11" Type="http://purl.oclc.org/ooxml/officeDocument/relationships/slide" Target="slides/slide10.xml"/><Relationship Id="rId24" Type="http://purl.oclc.org/ooxml/officeDocument/relationships/slide" Target="slides/slide23.xml"/><Relationship Id="rId32" Type="http://purl.oclc.org/ooxml/officeDocument/relationships/slide" Target="slides/slide31.xml"/><Relationship Id="rId37" Type="http://purl.oclc.org/ooxml/officeDocument/relationships/slide" Target="slides/slide36.xml"/><Relationship Id="rId40" Type="http://purl.oclc.org/ooxml/officeDocument/relationships/slide" Target="slides/slide39.xml"/><Relationship Id="rId45" Type="http://purl.oclc.org/ooxml/officeDocument/relationships/notesMaster" Target="notesMasters/notesMaster1.xml"/><Relationship Id="rId5" Type="http://purl.oclc.org/ooxml/officeDocument/relationships/slide" Target="slides/slide4.xml"/><Relationship Id="rId15" Type="http://purl.oclc.org/ooxml/officeDocument/relationships/slide" Target="slides/slide14.xml"/><Relationship Id="rId23" Type="http://purl.oclc.org/ooxml/officeDocument/relationships/slide" Target="slides/slide22.xml"/><Relationship Id="rId28" Type="http://purl.oclc.org/ooxml/officeDocument/relationships/slide" Target="slides/slide27.xml"/><Relationship Id="rId36" Type="http://purl.oclc.org/ooxml/officeDocument/relationships/slide" Target="slides/slide35.xml"/><Relationship Id="rId49" Type="http://purl.oclc.org/ooxml/officeDocument/relationships/theme" Target="theme/theme1.xml"/><Relationship Id="rId10" Type="http://purl.oclc.org/ooxml/officeDocument/relationships/slide" Target="slides/slide9.xml"/><Relationship Id="rId19" Type="http://purl.oclc.org/ooxml/officeDocument/relationships/slide" Target="slides/slide18.xml"/><Relationship Id="rId31" Type="http://purl.oclc.org/ooxml/officeDocument/relationships/slide" Target="slides/slide30.xml"/><Relationship Id="rId44" Type="http://purl.oclc.org/ooxml/officeDocument/relationships/slide" Target="slides/slide43.xml"/><Relationship Id="rId4" Type="http://purl.oclc.org/ooxml/officeDocument/relationships/slide" Target="slides/slide3.xml"/><Relationship Id="rId9" Type="http://purl.oclc.org/ooxml/officeDocument/relationships/slide" Target="slides/slide8.xml"/><Relationship Id="rId14" Type="http://purl.oclc.org/ooxml/officeDocument/relationships/slide" Target="slides/slide13.xml"/><Relationship Id="rId22" Type="http://purl.oclc.org/ooxml/officeDocument/relationships/slide" Target="slides/slide21.xml"/><Relationship Id="rId27" Type="http://purl.oclc.org/ooxml/officeDocument/relationships/slide" Target="slides/slide26.xml"/><Relationship Id="rId30" Type="http://purl.oclc.org/ooxml/officeDocument/relationships/slide" Target="slides/slide29.xml"/><Relationship Id="rId35" Type="http://purl.oclc.org/ooxml/officeDocument/relationships/slide" Target="slides/slide34.xml"/><Relationship Id="rId43" Type="http://purl.oclc.org/ooxml/officeDocument/relationships/slide" Target="slides/slide42.xml"/><Relationship Id="rId48" Type="http://purl.oclc.org/ooxml/officeDocument/relationships/viewProps" Target="viewProps.xml"/><Relationship Id="rId8" Type="http://purl.oclc.org/ooxml/officeDocument/relationships/slide" Target="slides/slide7.xml"/><Relationship Id="rId3" Type="http://purl.oclc.org/ooxml/officeDocument/relationships/slide" Target="slides/slide2.xml"/><Relationship Id="rId12" Type="http://purl.oclc.org/ooxml/officeDocument/relationships/slide" Target="slides/slide11.xml"/><Relationship Id="rId17" Type="http://purl.oclc.org/ooxml/officeDocument/relationships/slide" Target="slides/slide16.xml"/><Relationship Id="rId25" Type="http://purl.oclc.org/ooxml/officeDocument/relationships/slide" Target="slides/slide24.xml"/><Relationship Id="rId33" Type="http://purl.oclc.org/ooxml/officeDocument/relationships/slide" Target="slides/slide32.xml"/><Relationship Id="rId38" Type="http://purl.oclc.org/ooxml/officeDocument/relationships/slide" Target="slides/slide37.xml"/><Relationship Id="rId46" Type="http://purl.oclc.org/ooxml/officeDocument/relationships/handoutMaster" Target="handoutMasters/handoutMaster1.xml"/><Relationship Id="rId20" Type="http://purl.oclc.org/ooxml/officeDocument/relationships/slide" Target="slides/slide19.xml"/><Relationship Id="rId41" Type="http://purl.oclc.org/ooxml/officeDocument/relationships/slide" Target="slides/slide40.xml"/><Relationship Id="rId1" Type="http://purl.oclc.org/ooxml/officeDocument/relationships/slideMaster" Target="slideMasters/slideMaster1.xml"/><Relationship Id="rId6" Type="http://purl.oclc.org/ooxml/officeDocument/relationships/slide" Target="slides/slide5.xml"/></Relationships>
</file>

<file path=ppt/handoutMasters/_rels/handoutMaster1.xml.rels><?xml version="1.0" encoding="UTF-8" standalone="yes"?>
<Relationships xmlns="http://schemas.openxmlformats.org/package/2006/relationships"><Relationship Id="rId1" Type="http://purl.oclc.org/ooxml/officeDocument/relationships/theme" Target="../theme/theme3.xml"/></Relationships>
</file>

<file path=ppt/handoutMasters/handoutMaster1.xml><?xml version="1.0" encoding="utf-8"?>
<p:handoutMaster xmlns:a="http://purl.oclc.org/ooxml/drawingml/main" xmlns:r="http://purl.oclc.org/ooxml/officeDocument/relationships" xmlns:p="http://purl.oclc.org/ooxml/presentationml/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C7B888-FFAA-C177-51C0-4E85D1F24F6F}"/>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Aptos"/>
            </a:endParaRPr>
          </a:p>
        </p:txBody>
      </p:sp>
      <p:sp>
        <p:nvSpPr>
          <p:cNvPr id="3" name="Date Placeholder 2">
            <a:extLst>
              <a:ext uri="{FF2B5EF4-FFF2-40B4-BE49-F238E27FC236}">
                <a16:creationId xmlns:a16="http://schemas.microsoft.com/office/drawing/2014/main" id="{373DC494-B1E2-AC07-1AD8-4C730520C270}"/>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fld id="{4E0A043B-A46A-435D-BCF4-121468B95C77}" type="datetime1">
              <a:rPr lang="en-US" sz="1200" b="0" i="0" u="none" strike="noStrike" kern="1200" cap="none" spc="0" baseline="0%">
                <a:solidFill>
                  <a:srgbClr val="000000"/>
                </a:solidFill>
                <a:uFillTx/>
                <a:latin typeface="Aptos"/>
              </a:rPr>
              <a:pPr marL="0" marR="0" lvl="0" indent="0" algn="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t>6/11/2025</a:t>
            </a:fld>
            <a:endParaRPr lang="en-US" sz="1200" b="0" i="0" u="none" strike="noStrike" kern="1200" cap="none" spc="0" baseline="0%">
              <a:solidFill>
                <a:srgbClr val="000000"/>
              </a:solidFill>
              <a:uFillTx/>
              <a:latin typeface="Aptos"/>
            </a:endParaRPr>
          </a:p>
        </p:txBody>
      </p:sp>
      <p:sp>
        <p:nvSpPr>
          <p:cNvPr id="4" name="Footer Placeholder 3">
            <a:extLst>
              <a:ext uri="{FF2B5EF4-FFF2-40B4-BE49-F238E27FC236}">
                <a16:creationId xmlns:a16="http://schemas.microsoft.com/office/drawing/2014/main" id="{6AE7ADAD-556D-2B31-1718-205062FD480A}"/>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Aptos"/>
            </a:endParaRPr>
          </a:p>
        </p:txBody>
      </p:sp>
      <p:sp>
        <p:nvSpPr>
          <p:cNvPr id="5" name="Slide Number Placeholder 4">
            <a:extLst>
              <a:ext uri="{FF2B5EF4-FFF2-40B4-BE49-F238E27FC236}">
                <a16:creationId xmlns:a16="http://schemas.microsoft.com/office/drawing/2014/main" id="{36C30E32-08B7-C94C-E577-E45DC0FD2CDD}"/>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fld id="{C12B8774-0736-40D6-96DD-183798D66DCC}" type="slidenum">
              <a:t>‹#›</a:t>
            </a:fld>
            <a:endParaRPr lang="en-US" sz="1200" b="0" i="0" u="none" strike="noStrike" kern="1200" cap="none" spc="0" baseline="0%">
              <a:solidFill>
                <a:srgbClr val="000000"/>
              </a:solidFill>
              <a:uFillTx/>
              <a:latin typeface="Aptos"/>
            </a:endParaRPr>
          </a:p>
        </p:txBody>
      </p:sp>
    </p:spTree>
    <p:extLst>
      <p:ext uri="{BB962C8B-B14F-4D97-AF65-F5344CB8AC3E}">
        <p14:creationId xmlns:p14="http://schemas.microsoft.com/office/powerpoint/2010/main" val="733913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purl.oclc.org/ooxml/officeDocument/relationships/theme" Target="../theme/theme2.xml"/></Relationships>
</file>

<file path=ppt/notesMasters/notesMaster1.xml><?xml version="1.0" encoding="utf-8"?>
<p:notesMaster xmlns:a="http://purl.oclc.org/ooxml/drawingml/main" xmlns:r="http://purl.oclc.org/ooxml/officeDocument/relationships" xmlns:p="http://purl.oclc.org/ooxml/presentationml/main">
  <p:cSld>
    <p:bg>
      <p:bgPr>
        <a:solidFill>
          <a:srgbClr val="FFFFFF"/>
        </a:solidFill>
        <a:effectLst/>
      </p:bgPr>
    </p:bg>
    <p:spTree>
      <p:nvGrpSpPr>
        <p:cNvPr id="1" name=""/>
        <p:cNvGrpSpPr/>
        <p:nvPr/>
      </p:nvGrpSpPr>
      <p:grpSpPr>
        <a:xfrm>
          <a:off x="0" y="0"/>
          <a:ext cx="0" cy="0"/>
          <a:chOff x="0" y="0"/>
          <a:chExt cx="0" cy="0"/>
        </a:xfrm>
      </p:grpSpPr>
      <p:sp>
        <p:nvSpPr>
          <p:cNvPr id="2" name="Google Shape;3;n">
            <a:extLst>
              <a:ext uri="{FF2B5EF4-FFF2-40B4-BE49-F238E27FC236}">
                <a16:creationId xmlns:a16="http://schemas.microsoft.com/office/drawing/2014/main" id="{007EDB5F-C214-B8C4-5A49-35110D125E34}"/>
              </a:ext>
            </a:extLst>
          </p:cNvPr>
          <p:cNvSpPr>
            <a:spLocks noGrp="1" noRot="1" noChangeAspect="1"/>
          </p:cNvSpPr>
          <p:nvPr>
            <p:ph type="sldImg" idx="2"/>
          </p:nvPr>
        </p:nvSpPr>
        <p:spPr>
          <a:xfrm>
            <a:off x="381295" y="685800"/>
            <a:ext cx="6096076" cy="3429000"/>
          </a:xfrm>
          <a:prstGeom prst="rect">
            <a:avLst/>
          </a:prstGeom>
          <a:noFill/>
          <a:ln w="9528" cap="flat">
            <a:solidFill>
              <a:srgbClr val="000000"/>
            </a:solidFill>
            <a:prstDash val="solid"/>
            <a:round/>
          </a:ln>
        </p:spPr>
      </p:sp>
      <p:sp>
        <p:nvSpPr>
          <p:cNvPr id="3" name="Google Shape;4;n">
            <a:extLst>
              <a:ext uri="{FF2B5EF4-FFF2-40B4-BE49-F238E27FC236}">
                <a16:creationId xmlns:a16="http://schemas.microsoft.com/office/drawing/2014/main" id="{51449A19-1160-C367-F8A0-6A63E87C260D}"/>
              </a:ext>
            </a:extLst>
          </p:cNvPr>
          <p:cNvSpPr txBox="1">
            <a:spLocks noGrp="1"/>
          </p:cNvSpPr>
          <p:nvPr>
            <p:ph type="body" sz="quarter" idx="3"/>
          </p:nvPr>
        </p:nvSpPr>
        <p:spPr>
          <a:xfrm>
            <a:off x="685800" y="4343400"/>
            <a:ext cx="5486400" cy="4114800"/>
          </a:xfrm>
          <a:prstGeom prst="rect">
            <a:avLst/>
          </a:prstGeom>
          <a:noFill/>
          <a:ln>
            <a:noFill/>
          </a:ln>
        </p:spPr>
        <p:txBody>
          <a:bodyPr vert="horz" wrap="square" lIns="91421" tIns="91421" rIns="91421" bIns="91421" anchor="t" anchorCtr="0" compatLnSpc="1">
            <a:noAutofit/>
          </a:bodyPr>
          <a:lstStyle/>
          <a:p>
            <a:pPr lvl="0"/>
            <a:endParaRPr lang="en-US"/>
          </a:p>
        </p:txBody>
      </p:sp>
    </p:spTree>
    <p:extLst>
      <p:ext uri="{BB962C8B-B14F-4D97-AF65-F5344CB8AC3E}">
        <p14:creationId xmlns:p14="http://schemas.microsoft.com/office/powerpoint/2010/main" val="476620220"/>
      </p:ext>
    </p:extLst>
  </p:cSld>
  <p:clrMap bg1="lt1" tx1="dk1" bg2="lt2" tx2="dk2" accent1="accent1" accent2="accent2" accent3="accent3" accent4="accent4" accent5="accent5" accent6="accent6" hlink="hlink" folHlink="folHlink"/>
  <p:notesStyle>
    <a:lvl1pPr marL="457200" marR="0" lvl="0" indent="-298451" algn="l" defTabSz="914400" rtl="0" fontAlgn="auto" hangingPunct="1">
      <a:lnSpc>
        <a:spcPct val="100%"/>
      </a:lnSpc>
      <a:spcBef>
        <a:spcPts val="0"/>
      </a:spcBef>
      <a:spcAft>
        <a:spcPts val="0"/>
      </a:spcAft>
      <a:buClr>
        <a:srgbClr val="000000"/>
      </a:buClr>
      <a:buSzPts val="1100"/>
      <a:buFont typeface="Arial"/>
      <a:buChar char="●"/>
      <a:tabLst/>
      <a:defRPr lang="en-US" sz="1100" b="0" i="0" u="none" strike="noStrike" kern="0" cap="none" spc="0" baseline="0%">
        <a:solidFill>
          <a:srgbClr val="000000"/>
        </a:solidFill>
        <a:uFillTx/>
        <a:latin typeface="Arial"/>
        <a:ea typeface="Arial"/>
        <a:cs typeface="Arial"/>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purl.oclc.org/ooxml/officeDocument/relationships/slide" Target="../slides/slide1.xml"/><Relationship Id="rId1" Type="http://purl.oclc.org/ooxml/officeDocument/relationships/notesMaster" Target="../notesMasters/notesMaster1.xml"/></Relationships>
</file>

<file path=ppt/notesSlides/_rels/notesSlide10.xml.rels><?xml version="1.0" encoding="UTF-8" standalone="yes"?>
<Relationships xmlns="http://schemas.openxmlformats.org/package/2006/relationships"><Relationship Id="rId2" Type="http://purl.oclc.org/ooxml/officeDocument/relationships/slide" Target="../slides/slide13.xml"/><Relationship Id="rId1" Type="http://purl.oclc.org/ooxml/officeDocument/relationships/notesMaster" Target="../notesMasters/notesMaster1.xml"/></Relationships>
</file>

<file path=ppt/notesSlides/_rels/notesSlide11.xml.rels><?xml version="1.0" encoding="UTF-8" standalone="yes"?>
<Relationships xmlns="http://schemas.openxmlformats.org/package/2006/relationships"><Relationship Id="rId2" Type="http://purl.oclc.org/ooxml/officeDocument/relationships/slide" Target="../slides/slide14.xml"/><Relationship Id="rId1" Type="http://purl.oclc.org/ooxml/officeDocument/relationships/notesMaster" Target="../notesMasters/notesMaster1.xml"/></Relationships>
</file>

<file path=ppt/notesSlides/_rels/notesSlide12.xml.rels><?xml version="1.0" encoding="UTF-8" standalone="yes"?>
<Relationships xmlns="http://schemas.openxmlformats.org/package/2006/relationships"><Relationship Id="rId2" Type="http://purl.oclc.org/ooxml/officeDocument/relationships/slide" Target="../slides/slide15.xml"/><Relationship Id="rId1" Type="http://purl.oclc.org/ooxml/officeDocument/relationships/notesMaster" Target="../notesMasters/notesMaster1.xml"/></Relationships>
</file>

<file path=ppt/notesSlides/_rels/notesSlide13.xml.rels><?xml version="1.0" encoding="UTF-8" standalone="yes"?>
<Relationships xmlns="http://schemas.openxmlformats.org/package/2006/relationships"><Relationship Id="rId2" Type="http://purl.oclc.org/ooxml/officeDocument/relationships/slide" Target="../slides/slide18.xml"/><Relationship Id="rId1" Type="http://purl.oclc.org/ooxml/officeDocument/relationships/notesMaster" Target="../notesMasters/notesMaster1.xml"/></Relationships>
</file>

<file path=ppt/notesSlides/_rels/notesSlide14.xml.rels><?xml version="1.0" encoding="UTF-8" standalone="yes"?>
<Relationships xmlns="http://schemas.openxmlformats.org/package/2006/relationships"><Relationship Id="rId2" Type="http://purl.oclc.org/ooxml/officeDocument/relationships/slide" Target="../slides/slide20.xml"/><Relationship Id="rId1" Type="http://purl.oclc.org/ooxml/officeDocument/relationships/notesMaster" Target="../notesMasters/notesMaster1.xml"/></Relationships>
</file>

<file path=ppt/notesSlides/_rels/notesSlide15.xml.rels><?xml version="1.0" encoding="UTF-8" standalone="yes"?>
<Relationships xmlns="http://schemas.openxmlformats.org/package/2006/relationships"><Relationship Id="rId2" Type="http://purl.oclc.org/ooxml/officeDocument/relationships/slide" Target="../slides/slide21.xml"/><Relationship Id="rId1" Type="http://purl.oclc.org/ooxml/officeDocument/relationships/notesMaster" Target="../notesMasters/notesMaster1.xml"/></Relationships>
</file>

<file path=ppt/notesSlides/_rels/notesSlide16.xml.rels><?xml version="1.0" encoding="UTF-8" standalone="yes"?>
<Relationships xmlns="http://schemas.openxmlformats.org/package/2006/relationships"><Relationship Id="rId2" Type="http://purl.oclc.org/ooxml/officeDocument/relationships/slide" Target="../slides/slide22.xml"/><Relationship Id="rId1" Type="http://purl.oclc.org/ooxml/officeDocument/relationships/notesMaster" Target="../notesMasters/notesMaster1.xml"/></Relationships>
</file>

<file path=ppt/notesSlides/_rels/notesSlide17.xml.rels><?xml version="1.0" encoding="UTF-8" standalone="yes"?>
<Relationships xmlns="http://schemas.openxmlformats.org/package/2006/relationships"><Relationship Id="rId2" Type="http://purl.oclc.org/ooxml/officeDocument/relationships/slide" Target="../slides/slide25.xml"/><Relationship Id="rId1" Type="http://purl.oclc.org/ooxml/officeDocument/relationships/notesMaster" Target="../notesMasters/notesMaster1.xml"/></Relationships>
</file>

<file path=ppt/notesSlides/_rels/notesSlide18.xml.rels><?xml version="1.0" encoding="UTF-8" standalone="yes"?>
<Relationships xmlns="http://schemas.openxmlformats.org/package/2006/relationships"><Relationship Id="rId2" Type="http://purl.oclc.org/ooxml/officeDocument/relationships/slide" Target="../slides/slide27.xml"/><Relationship Id="rId1" Type="http://purl.oclc.org/ooxml/officeDocument/relationships/notesMaster" Target="../notesMasters/notesMaster1.xml"/></Relationships>
</file>

<file path=ppt/notesSlides/_rels/notesSlide19.xml.rels><?xml version="1.0" encoding="UTF-8" standalone="yes"?>
<Relationships xmlns="http://schemas.openxmlformats.org/package/2006/relationships"><Relationship Id="rId2" Type="http://purl.oclc.org/ooxml/officeDocument/relationships/slide" Target="../slides/slide28.xml"/><Relationship Id="rId1" Type="http://purl.oclc.org/ooxml/officeDocument/relationships/notesMaster" Target="../notesMasters/notesMaster1.xml"/></Relationships>
</file>

<file path=ppt/notesSlides/_rels/notesSlide2.xml.rels><?xml version="1.0" encoding="UTF-8" standalone="yes"?>
<Relationships xmlns="http://schemas.openxmlformats.org/package/2006/relationships"><Relationship Id="rId2" Type="http://purl.oclc.org/ooxml/officeDocument/relationships/slide" Target="../slides/slide3.xml"/><Relationship Id="rId1" Type="http://purl.oclc.org/ooxml/officeDocument/relationships/notesMaster" Target="../notesMasters/notesMaster1.xml"/></Relationships>
</file>

<file path=ppt/notesSlides/_rels/notesSlide20.xml.rels><?xml version="1.0" encoding="UTF-8" standalone="yes"?>
<Relationships xmlns="http://schemas.openxmlformats.org/package/2006/relationships"><Relationship Id="rId2" Type="http://purl.oclc.org/ooxml/officeDocument/relationships/slide" Target="../slides/slide29.xml"/><Relationship Id="rId1" Type="http://purl.oclc.org/ooxml/officeDocument/relationships/notesMaster" Target="../notesMasters/notesMaster1.xml"/></Relationships>
</file>

<file path=ppt/notesSlides/_rels/notesSlide21.xml.rels><?xml version="1.0" encoding="UTF-8" standalone="yes"?>
<Relationships xmlns="http://schemas.openxmlformats.org/package/2006/relationships"><Relationship Id="rId2" Type="http://purl.oclc.org/ooxml/officeDocument/relationships/slide" Target="../slides/slide31.xml"/><Relationship Id="rId1" Type="http://purl.oclc.org/ooxml/officeDocument/relationships/notesMaster" Target="../notesMasters/notesMaster1.xml"/></Relationships>
</file>

<file path=ppt/notesSlides/_rels/notesSlide22.xml.rels><?xml version="1.0" encoding="UTF-8" standalone="yes"?>
<Relationships xmlns="http://schemas.openxmlformats.org/package/2006/relationships"><Relationship Id="rId2" Type="http://purl.oclc.org/ooxml/officeDocument/relationships/slide" Target="../slides/slide32.xml"/><Relationship Id="rId1" Type="http://purl.oclc.org/ooxml/officeDocument/relationships/notesMaster" Target="../notesMasters/notesMaster1.xml"/></Relationships>
</file>

<file path=ppt/notesSlides/_rels/notesSlide23.xml.rels><?xml version="1.0" encoding="UTF-8" standalone="yes"?>
<Relationships xmlns="http://schemas.openxmlformats.org/package/2006/relationships"><Relationship Id="rId2" Type="http://purl.oclc.org/ooxml/officeDocument/relationships/slide" Target="../slides/slide33.xml"/><Relationship Id="rId1" Type="http://purl.oclc.org/ooxml/officeDocument/relationships/notesMaster" Target="../notesMasters/notesMaster1.xml"/></Relationships>
</file>

<file path=ppt/notesSlides/_rels/notesSlide24.xml.rels><?xml version="1.0" encoding="UTF-8" standalone="yes"?>
<Relationships xmlns="http://schemas.openxmlformats.org/package/2006/relationships"><Relationship Id="rId2" Type="http://purl.oclc.org/ooxml/officeDocument/relationships/slide" Target="../slides/slide34.xml"/><Relationship Id="rId1" Type="http://purl.oclc.org/ooxml/officeDocument/relationships/notesMaster" Target="../notesMasters/notesMaster1.xml"/></Relationships>
</file>

<file path=ppt/notesSlides/_rels/notesSlide25.xml.rels><?xml version="1.0" encoding="UTF-8" standalone="yes"?>
<Relationships xmlns="http://schemas.openxmlformats.org/package/2006/relationships"><Relationship Id="rId2" Type="http://purl.oclc.org/ooxml/officeDocument/relationships/slide" Target="../slides/slide35.xml"/><Relationship Id="rId1" Type="http://purl.oclc.org/ooxml/officeDocument/relationships/notesMaster" Target="../notesMasters/notesMaster1.xml"/></Relationships>
</file>

<file path=ppt/notesSlides/_rels/notesSlide26.xml.rels><?xml version="1.0" encoding="UTF-8" standalone="yes"?>
<Relationships xmlns="http://schemas.openxmlformats.org/package/2006/relationships"><Relationship Id="rId2" Type="http://purl.oclc.org/ooxml/officeDocument/relationships/slide" Target="../slides/slide37.xml"/><Relationship Id="rId1" Type="http://purl.oclc.org/ooxml/officeDocument/relationships/notesMaster" Target="../notesMasters/notesMaster1.xml"/></Relationships>
</file>

<file path=ppt/notesSlides/_rels/notesSlide27.xml.rels><?xml version="1.0" encoding="UTF-8" standalone="yes"?>
<Relationships xmlns="http://schemas.openxmlformats.org/package/2006/relationships"><Relationship Id="rId2" Type="http://purl.oclc.org/ooxml/officeDocument/relationships/slide" Target="../slides/slide38.xml"/><Relationship Id="rId1" Type="http://purl.oclc.org/ooxml/officeDocument/relationships/notesMaster" Target="../notesMasters/notesMaster1.xml"/></Relationships>
</file>

<file path=ppt/notesSlides/_rels/notesSlide28.xml.rels><?xml version="1.0" encoding="UTF-8" standalone="yes"?>
<Relationships xmlns="http://schemas.openxmlformats.org/package/2006/relationships"><Relationship Id="rId2" Type="http://purl.oclc.org/ooxml/officeDocument/relationships/slide" Target="../slides/slide40.xml"/><Relationship Id="rId1" Type="http://purl.oclc.org/ooxml/officeDocument/relationships/notesMaster" Target="../notesMasters/notesMaster1.xml"/></Relationships>
</file>

<file path=ppt/notesSlides/_rels/notesSlide29.xml.rels><?xml version="1.0" encoding="UTF-8" standalone="yes"?>
<Relationships xmlns="http://schemas.openxmlformats.org/package/2006/relationships"><Relationship Id="rId2" Type="http://purl.oclc.org/ooxml/officeDocument/relationships/slide" Target="../slides/slide43.xml"/><Relationship Id="rId1" Type="http://purl.oclc.org/ooxml/officeDocument/relationships/notesMaster" Target="../notesMasters/notesMaster1.xml"/></Relationships>
</file>

<file path=ppt/notesSlides/_rels/notesSlide3.xml.rels><?xml version="1.0" encoding="UTF-8" standalone="yes"?>
<Relationships xmlns="http://schemas.openxmlformats.org/package/2006/relationships"><Relationship Id="rId2" Type="http://purl.oclc.org/ooxml/officeDocument/relationships/slide" Target="../slides/slide5.xml"/><Relationship Id="rId1" Type="http://purl.oclc.org/ooxml/officeDocument/relationships/notesMaster" Target="../notesMasters/notesMaster1.xml"/></Relationships>
</file>

<file path=ppt/notesSlides/_rels/notesSlide4.xml.rels><?xml version="1.0" encoding="UTF-8" standalone="yes"?>
<Relationships xmlns="http://schemas.openxmlformats.org/package/2006/relationships"><Relationship Id="rId2" Type="http://purl.oclc.org/ooxml/officeDocument/relationships/slide" Target="../slides/slide6.xml"/><Relationship Id="rId1" Type="http://purl.oclc.org/ooxml/officeDocument/relationships/notesMaster" Target="../notesMasters/notesMaster1.xml"/></Relationships>
</file>

<file path=ppt/notesSlides/_rels/notesSlide5.xml.rels><?xml version="1.0" encoding="UTF-8" standalone="yes"?>
<Relationships xmlns="http://schemas.openxmlformats.org/package/2006/relationships"><Relationship Id="rId2" Type="http://purl.oclc.org/ooxml/officeDocument/relationships/slide" Target="../slides/slide7.xml"/><Relationship Id="rId1" Type="http://purl.oclc.org/ooxml/officeDocument/relationships/notesMaster" Target="../notesMasters/notesMaster1.xml"/></Relationships>
</file>

<file path=ppt/notesSlides/_rels/notesSlide6.xml.rels><?xml version="1.0" encoding="UTF-8" standalone="yes"?>
<Relationships xmlns="http://schemas.openxmlformats.org/package/2006/relationships"><Relationship Id="rId2" Type="http://purl.oclc.org/ooxml/officeDocument/relationships/slide" Target="../slides/slide8.xml"/><Relationship Id="rId1" Type="http://purl.oclc.org/ooxml/officeDocument/relationships/notesMaster" Target="../notesMasters/notesMaster1.xml"/></Relationships>
</file>

<file path=ppt/notesSlides/_rels/notesSlide7.xml.rels><?xml version="1.0" encoding="UTF-8" standalone="yes"?>
<Relationships xmlns="http://schemas.openxmlformats.org/package/2006/relationships"><Relationship Id="rId2" Type="http://purl.oclc.org/ooxml/officeDocument/relationships/slide" Target="../slides/slide10.xml"/><Relationship Id="rId1" Type="http://purl.oclc.org/ooxml/officeDocument/relationships/notesMaster" Target="../notesMasters/notesMaster1.xml"/></Relationships>
</file>

<file path=ppt/notesSlides/_rels/notesSlide8.xml.rels><?xml version="1.0" encoding="UTF-8" standalone="yes"?>
<Relationships xmlns="http://schemas.openxmlformats.org/package/2006/relationships"><Relationship Id="rId2" Type="http://purl.oclc.org/ooxml/officeDocument/relationships/slide" Target="../slides/slide11.xml"/><Relationship Id="rId1" Type="http://purl.oclc.org/ooxml/officeDocument/relationships/notesMaster" Target="../notesMasters/notesMaster1.xml"/></Relationships>
</file>

<file path=ppt/notesSlides/_rels/notesSlide9.xml.rels><?xml version="1.0" encoding="UTF-8" standalone="yes"?>
<Relationships xmlns="http://schemas.openxmlformats.org/package/2006/relationships"><Relationship Id="rId2" Type="http://purl.oclc.org/ooxml/officeDocument/relationships/slide" Target="../slides/slide12.xml"/><Relationship Id="rId1" Type="http://purl.oclc.org/ooxml/officeDocument/relationships/notesMaster" Target="../notesMasters/notesMaster1.xml"/></Relationships>
</file>

<file path=ppt/notesSlides/notesSlide1.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751;g4dfce81f19_0_45:notes">
            <a:extLst>
              <a:ext uri="{FF2B5EF4-FFF2-40B4-BE49-F238E27FC236}">
                <a16:creationId xmlns:a16="http://schemas.microsoft.com/office/drawing/2014/main" id="{0914EBA7-5A13-0972-A9D2-6461A932023D}"/>
              </a:ext>
            </a:extLst>
          </p:cNvPr>
          <p:cNvSpPr>
            <a:spLocks noGrp="1" noRot="1" noChangeAspect="1"/>
          </p:cNvSpPr>
          <p:nvPr>
            <p:ph type="sldImg"/>
          </p:nvPr>
        </p:nvSpPr>
        <p:spPr>
          <a:xfrm>
            <a:off x="381000" y="685800"/>
            <a:ext cx="6096000" cy="3429000"/>
          </a:xfrm>
        </p:spPr>
      </p:sp>
      <p:sp>
        <p:nvSpPr>
          <p:cNvPr id="3" name="Google Shape;752;g4dfce81f19_0_45:notes">
            <a:extLst>
              <a:ext uri="{FF2B5EF4-FFF2-40B4-BE49-F238E27FC236}">
                <a16:creationId xmlns:a16="http://schemas.microsoft.com/office/drawing/2014/main" id="{B648AC2B-90DE-D6BF-4E9C-070F662AF11E}"/>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0.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100;g3484897fde9_0_24:notes">
            <a:extLst>
              <a:ext uri="{FF2B5EF4-FFF2-40B4-BE49-F238E27FC236}">
                <a16:creationId xmlns:a16="http://schemas.microsoft.com/office/drawing/2014/main" id="{20FF6413-0602-D837-2BB1-EC677B55474B}"/>
              </a:ext>
            </a:extLst>
          </p:cNvPr>
          <p:cNvSpPr>
            <a:spLocks noGrp="1" noRot="1" noChangeAspect="1"/>
          </p:cNvSpPr>
          <p:nvPr>
            <p:ph type="sldImg"/>
          </p:nvPr>
        </p:nvSpPr>
        <p:spPr>
          <a:xfrm>
            <a:off x="381003" y="685800"/>
            <a:ext cx="6096003" cy="3429000"/>
          </a:xfrm>
        </p:spPr>
      </p:sp>
      <p:sp>
        <p:nvSpPr>
          <p:cNvPr id="3" name="Google Shape;1101;g3484897fde9_0_24:notes">
            <a:extLst>
              <a:ext uri="{FF2B5EF4-FFF2-40B4-BE49-F238E27FC236}">
                <a16:creationId xmlns:a16="http://schemas.microsoft.com/office/drawing/2014/main" id="{61DACB23-19CE-BBE3-D09D-D80B767E5D3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1.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106;g54dda1946d_6_332:notes">
            <a:extLst>
              <a:ext uri="{FF2B5EF4-FFF2-40B4-BE49-F238E27FC236}">
                <a16:creationId xmlns:a16="http://schemas.microsoft.com/office/drawing/2014/main" id="{CD635CF2-586B-DA08-7874-F4BE8D499906}"/>
              </a:ext>
            </a:extLst>
          </p:cNvPr>
          <p:cNvSpPr>
            <a:spLocks noGrp="1" noRot="1" noChangeAspect="1"/>
          </p:cNvSpPr>
          <p:nvPr>
            <p:ph type="sldImg"/>
          </p:nvPr>
        </p:nvSpPr>
        <p:spPr>
          <a:xfrm>
            <a:off x="381003" y="685800"/>
            <a:ext cx="6096003" cy="3429000"/>
          </a:xfrm>
        </p:spPr>
      </p:sp>
      <p:sp>
        <p:nvSpPr>
          <p:cNvPr id="3" name="Google Shape;1107;g54dda1946d_6_332:notes">
            <a:extLst>
              <a:ext uri="{FF2B5EF4-FFF2-40B4-BE49-F238E27FC236}">
                <a16:creationId xmlns:a16="http://schemas.microsoft.com/office/drawing/2014/main" id="{6A1424DB-207F-79EF-506B-18F8C60D56DF}"/>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2.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106;g54dda1946d_6_332:notes">
            <a:extLst>
              <a:ext uri="{FF2B5EF4-FFF2-40B4-BE49-F238E27FC236}">
                <a16:creationId xmlns:a16="http://schemas.microsoft.com/office/drawing/2014/main" id="{03A2522D-005E-E0C1-EF73-FD76A730E927}"/>
              </a:ext>
            </a:extLst>
          </p:cNvPr>
          <p:cNvSpPr>
            <a:spLocks noGrp="1" noRot="1" noChangeAspect="1"/>
          </p:cNvSpPr>
          <p:nvPr>
            <p:ph type="sldImg"/>
          </p:nvPr>
        </p:nvSpPr>
        <p:spPr>
          <a:xfrm>
            <a:off x="381003" y="685800"/>
            <a:ext cx="6096003" cy="3429000"/>
          </a:xfrm>
        </p:spPr>
      </p:sp>
      <p:sp>
        <p:nvSpPr>
          <p:cNvPr id="3" name="Google Shape;1107;g54dda1946d_6_332:notes">
            <a:extLst>
              <a:ext uri="{FF2B5EF4-FFF2-40B4-BE49-F238E27FC236}">
                <a16:creationId xmlns:a16="http://schemas.microsoft.com/office/drawing/2014/main" id="{3B77AA68-C0F3-79DB-82A0-C0A2FF1C0FF1}"/>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3.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015;g54dda1946d_6_308:notes">
            <a:extLst>
              <a:ext uri="{FF2B5EF4-FFF2-40B4-BE49-F238E27FC236}">
                <a16:creationId xmlns:a16="http://schemas.microsoft.com/office/drawing/2014/main" id="{2CEDAF95-1CB3-2951-6685-584AC633B882}"/>
              </a:ext>
            </a:extLst>
          </p:cNvPr>
          <p:cNvSpPr>
            <a:spLocks noGrp="1" noRot="1" noChangeAspect="1"/>
          </p:cNvSpPr>
          <p:nvPr>
            <p:ph type="sldImg"/>
          </p:nvPr>
        </p:nvSpPr>
        <p:spPr>
          <a:xfrm>
            <a:off x="381003" y="685800"/>
            <a:ext cx="6096003" cy="3429000"/>
          </a:xfrm>
        </p:spPr>
      </p:sp>
      <p:sp>
        <p:nvSpPr>
          <p:cNvPr id="3" name="Google Shape;1016;g54dda1946d_6_308:notes">
            <a:extLst>
              <a:ext uri="{FF2B5EF4-FFF2-40B4-BE49-F238E27FC236}">
                <a16:creationId xmlns:a16="http://schemas.microsoft.com/office/drawing/2014/main" id="{E854F0AE-4B4E-D332-1B60-DCB43C53E6B8}"/>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4.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106;g54dda1946d_6_332:notes">
            <a:extLst>
              <a:ext uri="{FF2B5EF4-FFF2-40B4-BE49-F238E27FC236}">
                <a16:creationId xmlns:a16="http://schemas.microsoft.com/office/drawing/2014/main" id="{70D9F77B-F7FF-26D4-0ACD-332488D3A182}"/>
              </a:ext>
            </a:extLst>
          </p:cNvPr>
          <p:cNvSpPr>
            <a:spLocks noGrp="1" noRot="1" noChangeAspect="1"/>
          </p:cNvSpPr>
          <p:nvPr>
            <p:ph type="sldImg"/>
          </p:nvPr>
        </p:nvSpPr>
        <p:spPr>
          <a:xfrm>
            <a:off x="381000" y="685800"/>
            <a:ext cx="6096000" cy="3429000"/>
          </a:xfrm>
        </p:spPr>
      </p:sp>
      <p:sp>
        <p:nvSpPr>
          <p:cNvPr id="3" name="Google Shape;1107;g54dda1946d_6_332:notes">
            <a:extLst>
              <a:ext uri="{FF2B5EF4-FFF2-40B4-BE49-F238E27FC236}">
                <a16:creationId xmlns:a16="http://schemas.microsoft.com/office/drawing/2014/main" id="{9E71EECD-3C1A-C48F-6EF8-6A927C3B6A2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5.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106;g54dda1946d_6_332:notes">
            <a:extLst>
              <a:ext uri="{FF2B5EF4-FFF2-40B4-BE49-F238E27FC236}">
                <a16:creationId xmlns:a16="http://schemas.microsoft.com/office/drawing/2014/main" id="{CB345C25-5B72-3621-AB7A-386016D0C3C4}"/>
              </a:ext>
            </a:extLst>
          </p:cNvPr>
          <p:cNvSpPr>
            <a:spLocks noGrp="1" noRot="1" noChangeAspect="1"/>
          </p:cNvSpPr>
          <p:nvPr>
            <p:ph type="sldImg"/>
          </p:nvPr>
        </p:nvSpPr>
        <p:spPr>
          <a:xfrm>
            <a:off x="381000" y="685800"/>
            <a:ext cx="6096000" cy="3429000"/>
          </a:xfrm>
        </p:spPr>
      </p:sp>
      <p:sp>
        <p:nvSpPr>
          <p:cNvPr id="3" name="Google Shape;1107;g54dda1946d_6_332:notes">
            <a:extLst>
              <a:ext uri="{FF2B5EF4-FFF2-40B4-BE49-F238E27FC236}">
                <a16:creationId xmlns:a16="http://schemas.microsoft.com/office/drawing/2014/main" id="{10C2C8BB-B135-0497-0CC2-8F888FAD5B3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6.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322;g54dda1946d_4_2701:notes">
            <a:extLst>
              <a:ext uri="{FF2B5EF4-FFF2-40B4-BE49-F238E27FC236}">
                <a16:creationId xmlns:a16="http://schemas.microsoft.com/office/drawing/2014/main" id="{667495BA-0B96-F648-7CDB-128C8DC5B787}"/>
              </a:ext>
            </a:extLst>
          </p:cNvPr>
          <p:cNvSpPr>
            <a:spLocks noGrp="1" noRot="1" noChangeAspect="1"/>
          </p:cNvSpPr>
          <p:nvPr>
            <p:ph type="sldImg"/>
          </p:nvPr>
        </p:nvSpPr>
        <p:spPr>
          <a:xfrm>
            <a:off x="381000" y="685800"/>
            <a:ext cx="6096000" cy="3429000"/>
          </a:xfrm>
        </p:spPr>
      </p:sp>
      <p:sp>
        <p:nvSpPr>
          <p:cNvPr id="3" name="Google Shape;1323;g54dda1946d_4_2701:notes">
            <a:extLst>
              <a:ext uri="{FF2B5EF4-FFF2-40B4-BE49-F238E27FC236}">
                <a16:creationId xmlns:a16="http://schemas.microsoft.com/office/drawing/2014/main" id="{97919A66-D3F1-D4B2-BC93-7AE0E4E2236A}"/>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7.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322;g54dda1946d_4_2701:notes">
            <a:extLst>
              <a:ext uri="{FF2B5EF4-FFF2-40B4-BE49-F238E27FC236}">
                <a16:creationId xmlns:a16="http://schemas.microsoft.com/office/drawing/2014/main" id="{AF4BDC91-6838-483E-FC18-10944D60D6C8}"/>
              </a:ext>
            </a:extLst>
          </p:cNvPr>
          <p:cNvSpPr>
            <a:spLocks noGrp="1" noRot="1" noChangeAspect="1"/>
          </p:cNvSpPr>
          <p:nvPr>
            <p:ph type="sldImg"/>
          </p:nvPr>
        </p:nvSpPr>
        <p:spPr>
          <a:xfrm>
            <a:off x="381000" y="685800"/>
            <a:ext cx="6096000" cy="3429000"/>
          </a:xfrm>
        </p:spPr>
      </p:sp>
      <p:sp>
        <p:nvSpPr>
          <p:cNvPr id="3" name="Google Shape;1323;g54dda1946d_4_2701:notes">
            <a:extLst>
              <a:ext uri="{FF2B5EF4-FFF2-40B4-BE49-F238E27FC236}">
                <a16:creationId xmlns:a16="http://schemas.microsoft.com/office/drawing/2014/main" id="{3AC9B39C-C8C4-A5D3-AF11-1C0B1D9ABE28}"/>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8.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322;g54dda1946d_4_2701:notes">
            <a:extLst>
              <a:ext uri="{FF2B5EF4-FFF2-40B4-BE49-F238E27FC236}">
                <a16:creationId xmlns:a16="http://schemas.microsoft.com/office/drawing/2014/main" id="{94092DBF-F8EC-0548-73E1-402709394D67}"/>
              </a:ext>
            </a:extLst>
          </p:cNvPr>
          <p:cNvSpPr>
            <a:spLocks noGrp="1" noRot="1" noChangeAspect="1"/>
          </p:cNvSpPr>
          <p:nvPr>
            <p:ph type="sldImg"/>
          </p:nvPr>
        </p:nvSpPr>
        <p:spPr>
          <a:xfrm>
            <a:off x="381000" y="685800"/>
            <a:ext cx="6096000" cy="3429000"/>
          </a:xfrm>
        </p:spPr>
      </p:sp>
      <p:sp>
        <p:nvSpPr>
          <p:cNvPr id="3" name="Google Shape;1323;g54dda1946d_4_2701:notes">
            <a:extLst>
              <a:ext uri="{FF2B5EF4-FFF2-40B4-BE49-F238E27FC236}">
                <a16:creationId xmlns:a16="http://schemas.microsoft.com/office/drawing/2014/main" id="{D464F076-C783-F4C5-E965-CD59ADA783B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9.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322;g54dda1946d_4_2701:notes">
            <a:extLst>
              <a:ext uri="{FF2B5EF4-FFF2-40B4-BE49-F238E27FC236}">
                <a16:creationId xmlns:a16="http://schemas.microsoft.com/office/drawing/2014/main" id="{04B1DD70-374D-8BE2-0347-D40B6687EF4D}"/>
              </a:ext>
            </a:extLst>
          </p:cNvPr>
          <p:cNvSpPr>
            <a:spLocks noGrp="1" noRot="1" noChangeAspect="1"/>
          </p:cNvSpPr>
          <p:nvPr>
            <p:ph type="sldImg"/>
          </p:nvPr>
        </p:nvSpPr>
        <p:spPr>
          <a:xfrm>
            <a:off x="381000" y="685800"/>
            <a:ext cx="6096000" cy="3429000"/>
          </a:xfrm>
        </p:spPr>
      </p:sp>
      <p:sp>
        <p:nvSpPr>
          <p:cNvPr id="3" name="Google Shape;1323;g54dda1946d_4_2701:notes">
            <a:extLst>
              <a:ext uri="{FF2B5EF4-FFF2-40B4-BE49-F238E27FC236}">
                <a16:creationId xmlns:a16="http://schemas.microsoft.com/office/drawing/2014/main" id="{3FC250BD-3915-E2CE-E5F5-EC9345CE7228}"/>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937;gd431007ba2_0_208:notes">
            <a:extLst>
              <a:ext uri="{FF2B5EF4-FFF2-40B4-BE49-F238E27FC236}">
                <a16:creationId xmlns:a16="http://schemas.microsoft.com/office/drawing/2014/main" id="{5F9D606D-1EFB-7B8C-E346-4BBAE438FFCC}"/>
              </a:ext>
            </a:extLst>
          </p:cNvPr>
          <p:cNvSpPr>
            <a:spLocks noGrp="1" noRot="1" noChangeAspect="1"/>
          </p:cNvSpPr>
          <p:nvPr>
            <p:ph type="sldImg"/>
          </p:nvPr>
        </p:nvSpPr>
        <p:spPr>
          <a:xfrm>
            <a:off x="381000" y="685800"/>
            <a:ext cx="6096000" cy="3429000"/>
          </a:xfrm>
        </p:spPr>
      </p:sp>
      <p:sp>
        <p:nvSpPr>
          <p:cNvPr id="3" name="Google Shape;938;gd431007ba2_0_208:notes">
            <a:extLst>
              <a:ext uri="{FF2B5EF4-FFF2-40B4-BE49-F238E27FC236}">
                <a16:creationId xmlns:a16="http://schemas.microsoft.com/office/drawing/2014/main" id="{34D0F2F0-71A6-B2A0-FABD-47A43C376781}"/>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0.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015;g54dda1946d_6_308:notes">
            <a:extLst>
              <a:ext uri="{FF2B5EF4-FFF2-40B4-BE49-F238E27FC236}">
                <a16:creationId xmlns:a16="http://schemas.microsoft.com/office/drawing/2014/main" id="{BB4E80A7-FEFC-CD8C-9ADB-024779FE39F7}"/>
              </a:ext>
            </a:extLst>
          </p:cNvPr>
          <p:cNvSpPr>
            <a:spLocks noGrp="1" noRot="1" noChangeAspect="1"/>
          </p:cNvSpPr>
          <p:nvPr>
            <p:ph type="sldImg"/>
          </p:nvPr>
        </p:nvSpPr>
        <p:spPr>
          <a:xfrm>
            <a:off x="381003" y="685800"/>
            <a:ext cx="6096003" cy="3429000"/>
          </a:xfrm>
        </p:spPr>
      </p:sp>
      <p:sp>
        <p:nvSpPr>
          <p:cNvPr id="3" name="Google Shape;1016;g54dda1946d_6_308:notes">
            <a:extLst>
              <a:ext uri="{FF2B5EF4-FFF2-40B4-BE49-F238E27FC236}">
                <a16:creationId xmlns:a16="http://schemas.microsoft.com/office/drawing/2014/main" id="{774C23D4-65A7-228D-EB46-BB32B234F485}"/>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1.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963;g54dda1946d_6_322:notes">
            <a:extLst>
              <a:ext uri="{FF2B5EF4-FFF2-40B4-BE49-F238E27FC236}">
                <a16:creationId xmlns:a16="http://schemas.microsoft.com/office/drawing/2014/main" id="{1B2EA4C4-97A7-BF80-31E3-A0DC02D3FFA0}"/>
              </a:ext>
            </a:extLst>
          </p:cNvPr>
          <p:cNvSpPr>
            <a:spLocks noGrp="1" noRot="1" noChangeAspect="1"/>
          </p:cNvSpPr>
          <p:nvPr>
            <p:ph type="sldImg"/>
          </p:nvPr>
        </p:nvSpPr>
        <p:spPr>
          <a:xfrm>
            <a:off x="381003" y="685800"/>
            <a:ext cx="6096003" cy="3429000"/>
          </a:xfrm>
        </p:spPr>
      </p:sp>
      <p:sp>
        <p:nvSpPr>
          <p:cNvPr id="3" name="Google Shape;964;g54dda1946d_6_322:notes">
            <a:extLst>
              <a:ext uri="{FF2B5EF4-FFF2-40B4-BE49-F238E27FC236}">
                <a16:creationId xmlns:a16="http://schemas.microsoft.com/office/drawing/2014/main" id="{02DDA26F-D878-EAE5-63C9-4A046512756E}"/>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2.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963;g54dda1946d_6_322:notes">
            <a:extLst>
              <a:ext uri="{FF2B5EF4-FFF2-40B4-BE49-F238E27FC236}">
                <a16:creationId xmlns:a16="http://schemas.microsoft.com/office/drawing/2014/main" id="{881454E0-52A7-D625-BDC6-F48CAE85119D}"/>
              </a:ext>
            </a:extLst>
          </p:cNvPr>
          <p:cNvSpPr>
            <a:spLocks noGrp="1" noRot="1" noChangeAspect="1"/>
          </p:cNvSpPr>
          <p:nvPr>
            <p:ph type="sldImg"/>
          </p:nvPr>
        </p:nvSpPr>
        <p:spPr>
          <a:xfrm>
            <a:off x="381003" y="685800"/>
            <a:ext cx="6096003" cy="3429000"/>
          </a:xfrm>
        </p:spPr>
      </p:sp>
      <p:sp>
        <p:nvSpPr>
          <p:cNvPr id="3" name="Google Shape;964;g54dda1946d_6_322:notes">
            <a:extLst>
              <a:ext uri="{FF2B5EF4-FFF2-40B4-BE49-F238E27FC236}">
                <a16:creationId xmlns:a16="http://schemas.microsoft.com/office/drawing/2014/main" id="{42A92F3A-67A2-9397-8534-7382A34635EE}"/>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963;g54dda1946d_6_322:notes">
            <a:extLst>
              <a:ext uri="{FF2B5EF4-FFF2-40B4-BE49-F238E27FC236}">
                <a16:creationId xmlns:a16="http://schemas.microsoft.com/office/drawing/2014/main" id="{6A210AE1-48AF-9819-5B8D-6D3473FBDA37}"/>
              </a:ext>
            </a:extLst>
          </p:cNvPr>
          <p:cNvSpPr>
            <a:spLocks noGrp="1" noRot="1" noChangeAspect="1"/>
          </p:cNvSpPr>
          <p:nvPr>
            <p:ph type="sldImg"/>
          </p:nvPr>
        </p:nvSpPr>
        <p:spPr>
          <a:xfrm>
            <a:off x="381003" y="685800"/>
            <a:ext cx="6096003" cy="3429000"/>
          </a:xfrm>
        </p:spPr>
      </p:sp>
      <p:sp>
        <p:nvSpPr>
          <p:cNvPr id="3" name="Google Shape;964;g54dda1946d_6_322:notes">
            <a:extLst>
              <a:ext uri="{FF2B5EF4-FFF2-40B4-BE49-F238E27FC236}">
                <a16:creationId xmlns:a16="http://schemas.microsoft.com/office/drawing/2014/main" id="{2C9AC2C4-5D8B-E986-D618-423563AD6B5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4.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963;g54dda1946d_6_322:notes">
            <a:extLst>
              <a:ext uri="{FF2B5EF4-FFF2-40B4-BE49-F238E27FC236}">
                <a16:creationId xmlns:a16="http://schemas.microsoft.com/office/drawing/2014/main" id="{9D037DD7-67C4-BBE1-5291-1BE1DEC92663}"/>
              </a:ext>
            </a:extLst>
          </p:cNvPr>
          <p:cNvSpPr>
            <a:spLocks noGrp="1" noRot="1" noChangeAspect="1"/>
          </p:cNvSpPr>
          <p:nvPr>
            <p:ph type="sldImg"/>
          </p:nvPr>
        </p:nvSpPr>
        <p:spPr>
          <a:xfrm>
            <a:off x="381003" y="685800"/>
            <a:ext cx="6096003" cy="3429000"/>
          </a:xfrm>
        </p:spPr>
      </p:sp>
      <p:sp>
        <p:nvSpPr>
          <p:cNvPr id="3" name="Google Shape;964;g54dda1946d_6_322:notes">
            <a:extLst>
              <a:ext uri="{FF2B5EF4-FFF2-40B4-BE49-F238E27FC236}">
                <a16:creationId xmlns:a16="http://schemas.microsoft.com/office/drawing/2014/main" id="{ADF4A963-459B-C2DE-2AA1-C5AFF29394D7}"/>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5.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963;g54dda1946d_6_322:notes">
            <a:extLst>
              <a:ext uri="{FF2B5EF4-FFF2-40B4-BE49-F238E27FC236}">
                <a16:creationId xmlns:a16="http://schemas.microsoft.com/office/drawing/2014/main" id="{7673033B-D2F6-5E23-6C0C-5F1A71332156}"/>
              </a:ext>
            </a:extLst>
          </p:cNvPr>
          <p:cNvSpPr>
            <a:spLocks noGrp="1" noRot="1" noChangeAspect="1"/>
          </p:cNvSpPr>
          <p:nvPr>
            <p:ph type="sldImg"/>
          </p:nvPr>
        </p:nvSpPr>
        <p:spPr>
          <a:xfrm>
            <a:off x="381003" y="685800"/>
            <a:ext cx="6096003" cy="3429000"/>
          </a:xfrm>
        </p:spPr>
      </p:sp>
      <p:sp>
        <p:nvSpPr>
          <p:cNvPr id="3" name="Google Shape;964;g54dda1946d_6_322:notes">
            <a:extLst>
              <a:ext uri="{FF2B5EF4-FFF2-40B4-BE49-F238E27FC236}">
                <a16:creationId xmlns:a16="http://schemas.microsoft.com/office/drawing/2014/main" id="{66A9912B-8534-80AC-ABE3-99A89AFDF57B}"/>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6.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015;g54dda1946d_6_308:notes">
            <a:extLst>
              <a:ext uri="{FF2B5EF4-FFF2-40B4-BE49-F238E27FC236}">
                <a16:creationId xmlns:a16="http://schemas.microsoft.com/office/drawing/2014/main" id="{951E931D-48A6-DC99-6388-97AA0A01F13E}"/>
              </a:ext>
            </a:extLst>
          </p:cNvPr>
          <p:cNvSpPr>
            <a:spLocks noGrp="1" noRot="1" noChangeAspect="1"/>
          </p:cNvSpPr>
          <p:nvPr>
            <p:ph type="sldImg"/>
          </p:nvPr>
        </p:nvSpPr>
        <p:spPr>
          <a:xfrm>
            <a:off x="381003" y="685800"/>
            <a:ext cx="6096003" cy="3429000"/>
          </a:xfrm>
        </p:spPr>
      </p:sp>
      <p:sp>
        <p:nvSpPr>
          <p:cNvPr id="3" name="Google Shape;1016;g54dda1946d_6_308:notes">
            <a:extLst>
              <a:ext uri="{FF2B5EF4-FFF2-40B4-BE49-F238E27FC236}">
                <a16:creationId xmlns:a16="http://schemas.microsoft.com/office/drawing/2014/main" id="{D0990F36-85D6-28F0-5A48-11A37CF1E799}"/>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7.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100;g3484897fde9_0_24:notes">
            <a:extLst>
              <a:ext uri="{FF2B5EF4-FFF2-40B4-BE49-F238E27FC236}">
                <a16:creationId xmlns:a16="http://schemas.microsoft.com/office/drawing/2014/main" id="{65EF9A08-01B2-B9B4-2E81-94122B355BF0}"/>
              </a:ext>
            </a:extLst>
          </p:cNvPr>
          <p:cNvSpPr>
            <a:spLocks noGrp="1" noRot="1" noChangeAspect="1"/>
          </p:cNvSpPr>
          <p:nvPr>
            <p:ph type="sldImg"/>
          </p:nvPr>
        </p:nvSpPr>
        <p:spPr>
          <a:xfrm>
            <a:off x="381003" y="685800"/>
            <a:ext cx="6096003" cy="3429000"/>
          </a:xfrm>
        </p:spPr>
      </p:sp>
      <p:sp>
        <p:nvSpPr>
          <p:cNvPr id="3" name="Google Shape;1101;g3484897fde9_0_24:notes">
            <a:extLst>
              <a:ext uri="{FF2B5EF4-FFF2-40B4-BE49-F238E27FC236}">
                <a16:creationId xmlns:a16="http://schemas.microsoft.com/office/drawing/2014/main" id="{B135FAF8-AB8B-1F64-5EDD-53F850C3341C}"/>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8.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100;g3484897fde9_0_24:notes">
            <a:extLst>
              <a:ext uri="{FF2B5EF4-FFF2-40B4-BE49-F238E27FC236}">
                <a16:creationId xmlns:a16="http://schemas.microsoft.com/office/drawing/2014/main" id="{291048B2-1D9D-00F0-81E7-413712FF8EB0}"/>
              </a:ext>
            </a:extLst>
          </p:cNvPr>
          <p:cNvSpPr>
            <a:spLocks noGrp="1" noRot="1" noChangeAspect="1"/>
          </p:cNvSpPr>
          <p:nvPr>
            <p:ph type="sldImg"/>
          </p:nvPr>
        </p:nvSpPr>
        <p:spPr>
          <a:xfrm>
            <a:off x="381003" y="685800"/>
            <a:ext cx="6096003" cy="3429000"/>
          </a:xfrm>
        </p:spPr>
      </p:sp>
      <p:sp>
        <p:nvSpPr>
          <p:cNvPr id="3" name="Google Shape;1101;g3484897fde9_0_24:notes">
            <a:extLst>
              <a:ext uri="{FF2B5EF4-FFF2-40B4-BE49-F238E27FC236}">
                <a16:creationId xmlns:a16="http://schemas.microsoft.com/office/drawing/2014/main" id="{A8559738-142F-A954-79FD-2E9B01E5F423}"/>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9.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486;g135e18421cc_13_10:notes">
            <a:extLst>
              <a:ext uri="{FF2B5EF4-FFF2-40B4-BE49-F238E27FC236}">
                <a16:creationId xmlns:a16="http://schemas.microsoft.com/office/drawing/2014/main" id="{BF2BBB52-6605-0291-3B6E-1808C9C3742F}"/>
              </a:ext>
            </a:extLst>
          </p:cNvPr>
          <p:cNvSpPr>
            <a:spLocks noGrp="1" noRot="1" noChangeAspect="1"/>
          </p:cNvSpPr>
          <p:nvPr>
            <p:ph type="sldImg"/>
          </p:nvPr>
        </p:nvSpPr>
        <p:spPr>
          <a:xfrm>
            <a:off x="381003" y="685800"/>
            <a:ext cx="6096003" cy="3429000"/>
          </a:xfrm>
        </p:spPr>
      </p:sp>
      <p:sp>
        <p:nvSpPr>
          <p:cNvPr id="3" name="Google Shape;1487;g135e18421cc_13_10:notes">
            <a:extLst>
              <a:ext uri="{FF2B5EF4-FFF2-40B4-BE49-F238E27FC236}">
                <a16:creationId xmlns:a16="http://schemas.microsoft.com/office/drawing/2014/main" id="{B5A9A27C-30A9-AD43-9DC4-81BB5BAA690B}"/>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155;g184d99d1a72_0_2:notes">
            <a:extLst>
              <a:ext uri="{FF2B5EF4-FFF2-40B4-BE49-F238E27FC236}">
                <a16:creationId xmlns:a16="http://schemas.microsoft.com/office/drawing/2014/main" id="{E975B27F-3B5A-4FC1-4ACD-D6887C10B145}"/>
              </a:ext>
            </a:extLst>
          </p:cNvPr>
          <p:cNvSpPr>
            <a:spLocks noGrp="1" noRot="1" noChangeAspect="1"/>
          </p:cNvSpPr>
          <p:nvPr>
            <p:ph type="sldImg"/>
          </p:nvPr>
        </p:nvSpPr>
        <p:spPr>
          <a:xfrm>
            <a:off x="381003" y="685800"/>
            <a:ext cx="6096003" cy="3429000"/>
          </a:xfrm>
        </p:spPr>
      </p:sp>
      <p:sp>
        <p:nvSpPr>
          <p:cNvPr id="3" name="Google Shape;1156;g184d99d1a72_0_2:notes">
            <a:extLst>
              <a:ext uri="{FF2B5EF4-FFF2-40B4-BE49-F238E27FC236}">
                <a16:creationId xmlns:a16="http://schemas.microsoft.com/office/drawing/2014/main" id="{61760287-52B3-1D04-DE70-A058335FC203}"/>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4.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015;g54dda1946d_6_308:notes">
            <a:extLst>
              <a:ext uri="{FF2B5EF4-FFF2-40B4-BE49-F238E27FC236}">
                <a16:creationId xmlns:a16="http://schemas.microsoft.com/office/drawing/2014/main" id="{8BE062AB-02F6-60C2-7385-B43A97D891A5}"/>
              </a:ext>
            </a:extLst>
          </p:cNvPr>
          <p:cNvSpPr>
            <a:spLocks noGrp="1" noRot="1" noChangeAspect="1"/>
          </p:cNvSpPr>
          <p:nvPr>
            <p:ph type="sldImg"/>
          </p:nvPr>
        </p:nvSpPr>
        <p:spPr>
          <a:xfrm>
            <a:off x="381003" y="685800"/>
            <a:ext cx="6096003" cy="3429000"/>
          </a:xfrm>
        </p:spPr>
      </p:sp>
      <p:sp>
        <p:nvSpPr>
          <p:cNvPr id="3" name="Google Shape;1016;g54dda1946d_6_308:notes">
            <a:extLst>
              <a:ext uri="{FF2B5EF4-FFF2-40B4-BE49-F238E27FC236}">
                <a16:creationId xmlns:a16="http://schemas.microsoft.com/office/drawing/2014/main" id="{74971366-F5AA-3C09-BD47-20118C305F57}"/>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5.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322;g54dda1946d_4_2701:notes">
            <a:extLst>
              <a:ext uri="{FF2B5EF4-FFF2-40B4-BE49-F238E27FC236}">
                <a16:creationId xmlns:a16="http://schemas.microsoft.com/office/drawing/2014/main" id="{5DC5A712-3FDF-8D60-6440-713F6667BC03}"/>
              </a:ext>
            </a:extLst>
          </p:cNvPr>
          <p:cNvSpPr>
            <a:spLocks noGrp="1" noRot="1" noChangeAspect="1"/>
          </p:cNvSpPr>
          <p:nvPr>
            <p:ph type="sldImg"/>
          </p:nvPr>
        </p:nvSpPr>
        <p:spPr>
          <a:xfrm>
            <a:off x="381000" y="685800"/>
            <a:ext cx="6096000" cy="3429000"/>
          </a:xfrm>
        </p:spPr>
      </p:sp>
      <p:sp>
        <p:nvSpPr>
          <p:cNvPr id="3" name="Google Shape;1323;g54dda1946d_4_2701:notes">
            <a:extLst>
              <a:ext uri="{FF2B5EF4-FFF2-40B4-BE49-F238E27FC236}">
                <a16:creationId xmlns:a16="http://schemas.microsoft.com/office/drawing/2014/main" id="{885FF244-D3A4-BDD9-3E41-1225F7DE126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6.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322;g54dda1946d_4_2701:notes">
            <a:extLst>
              <a:ext uri="{FF2B5EF4-FFF2-40B4-BE49-F238E27FC236}">
                <a16:creationId xmlns:a16="http://schemas.microsoft.com/office/drawing/2014/main" id="{D85DF3D8-8C4D-436E-44F6-69575749FEF8}"/>
              </a:ext>
            </a:extLst>
          </p:cNvPr>
          <p:cNvSpPr>
            <a:spLocks noGrp="1" noRot="1" noChangeAspect="1"/>
          </p:cNvSpPr>
          <p:nvPr>
            <p:ph type="sldImg"/>
          </p:nvPr>
        </p:nvSpPr>
        <p:spPr>
          <a:xfrm>
            <a:off x="381000" y="685800"/>
            <a:ext cx="6096000" cy="3429000"/>
          </a:xfrm>
        </p:spPr>
      </p:sp>
      <p:sp>
        <p:nvSpPr>
          <p:cNvPr id="3" name="Google Shape;1323;g54dda1946d_4_2701:notes">
            <a:extLst>
              <a:ext uri="{FF2B5EF4-FFF2-40B4-BE49-F238E27FC236}">
                <a16:creationId xmlns:a16="http://schemas.microsoft.com/office/drawing/2014/main" id="{819103F7-4417-549A-B268-363DE3865937}"/>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7.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963;g54dda1946d_6_322:notes">
            <a:extLst>
              <a:ext uri="{FF2B5EF4-FFF2-40B4-BE49-F238E27FC236}">
                <a16:creationId xmlns:a16="http://schemas.microsoft.com/office/drawing/2014/main" id="{43E80521-FC98-1E7C-46AC-ECC30E40B46D}"/>
              </a:ext>
            </a:extLst>
          </p:cNvPr>
          <p:cNvSpPr>
            <a:spLocks noGrp="1" noRot="1" noChangeAspect="1"/>
          </p:cNvSpPr>
          <p:nvPr>
            <p:ph type="sldImg"/>
          </p:nvPr>
        </p:nvSpPr>
        <p:spPr>
          <a:xfrm>
            <a:off x="381003" y="685800"/>
            <a:ext cx="6096003" cy="3429000"/>
          </a:xfrm>
        </p:spPr>
      </p:sp>
      <p:sp>
        <p:nvSpPr>
          <p:cNvPr id="3" name="Google Shape;964;g54dda1946d_6_322:notes">
            <a:extLst>
              <a:ext uri="{FF2B5EF4-FFF2-40B4-BE49-F238E27FC236}">
                <a16:creationId xmlns:a16="http://schemas.microsoft.com/office/drawing/2014/main" id="{702AE020-89CA-23C5-A748-5880CDC2454B}"/>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8.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155;g184d99d1a72_0_2:notes">
            <a:extLst>
              <a:ext uri="{FF2B5EF4-FFF2-40B4-BE49-F238E27FC236}">
                <a16:creationId xmlns:a16="http://schemas.microsoft.com/office/drawing/2014/main" id="{C373DAC3-8F82-7B12-812C-18FB2B323DB1}"/>
              </a:ext>
            </a:extLst>
          </p:cNvPr>
          <p:cNvSpPr>
            <a:spLocks noGrp="1" noRot="1" noChangeAspect="1"/>
          </p:cNvSpPr>
          <p:nvPr>
            <p:ph type="sldImg"/>
          </p:nvPr>
        </p:nvSpPr>
        <p:spPr>
          <a:xfrm>
            <a:off x="381003" y="685800"/>
            <a:ext cx="6096003" cy="3429000"/>
          </a:xfrm>
        </p:spPr>
      </p:sp>
      <p:sp>
        <p:nvSpPr>
          <p:cNvPr id="3" name="Google Shape;1156;g184d99d1a72_0_2:notes">
            <a:extLst>
              <a:ext uri="{FF2B5EF4-FFF2-40B4-BE49-F238E27FC236}">
                <a16:creationId xmlns:a16="http://schemas.microsoft.com/office/drawing/2014/main" id="{B8A4AB73-6BDF-B102-5C92-39BD6B76EAF8}"/>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9.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015;g54dda1946d_6_308:notes">
            <a:extLst>
              <a:ext uri="{FF2B5EF4-FFF2-40B4-BE49-F238E27FC236}">
                <a16:creationId xmlns:a16="http://schemas.microsoft.com/office/drawing/2014/main" id="{405BDD0E-8212-7B0F-F747-D06B8234A01F}"/>
              </a:ext>
            </a:extLst>
          </p:cNvPr>
          <p:cNvSpPr>
            <a:spLocks noGrp="1" noRot="1" noChangeAspect="1"/>
          </p:cNvSpPr>
          <p:nvPr>
            <p:ph type="sldImg"/>
          </p:nvPr>
        </p:nvSpPr>
        <p:spPr>
          <a:xfrm>
            <a:off x="381003" y="685800"/>
            <a:ext cx="6096003" cy="3429000"/>
          </a:xfrm>
        </p:spPr>
      </p:sp>
      <p:sp>
        <p:nvSpPr>
          <p:cNvPr id="3" name="Google Shape;1016;g54dda1946d_6_308:notes">
            <a:extLst>
              <a:ext uri="{FF2B5EF4-FFF2-40B4-BE49-F238E27FC236}">
                <a16:creationId xmlns:a16="http://schemas.microsoft.com/office/drawing/2014/main" id="{301F8D3B-6EA7-2574-31AF-566F440D4EB2}"/>
              </a:ext>
            </a:extLst>
          </p:cNvPr>
          <p:cNvSpPr txBox="1">
            <a:spLocks noGrp="1"/>
          </p:cNvSpPr>
          <p:nvPr>
            <p:ph type="body" sz="quarter"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9.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1.xml.rels><?xml version="1.0" encoding="UTF-8" standalone="yes"?>
<Relationships xmlns="http://schemas.openxmlformats.org/package/2006/relationships"><Relationship Id="rId3" Type="http://purl.oclc.org/ooxml/officeDocument/relationships/hyperlink" Target="http://bit.ly/2TtBDfr" TargetMode="External"/><Relationship Id="rId2" Type="http://purl.oclc.org/ooxml/officeDocument/relationships/hyperlink" Target="https://bit.ly/3A1uf1Q" TargetMode="External"/><Relationship Id="rId1" Type="http://purl.oclc.org/ooxml/officeDocument/relationships/slideMaster" Target="../slideMasters/slideMaster1.xml"/></Relationships>
</file>

<file path=ppt/slideLayouts/_rels/slideLayout2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9.xml.rels><?xml version="1.0" encoding="UTF-8" standalone="yes"?>
<Relationships xmlns="http://schemas.openxmlformats.org/package/2006/relationships"><Relationship Id="rId1" Type="http://purl.oclc.org/ooxml/officeDocument/relationships/slideMaster" Target="../slideMasters/slideMaster1.xml"/></Relationships>
</file>

<file path=ppt/slideLayouts/slideLayout1.xml><?xml version="1.0" encoding="utf-8"?>
<p:sldLayout xmlns:a="http://purl.oclc.org/ooxml/drawingml/main" xmlns:r="http://purl.oclc.org/ooxml/officeDocument/relationships" xmlns:p="http://purl.oclc.org/ooxml/presentationml/main" type="title" preserve="1">
  <p:cSld name="TITLE">
    <p:spTree>
      <p:nvGrpSpPr>
        <p:cNvPr id="1" name=""/>
        <p:cNvGrpSpPr/>
        <p:nvPr/>
      </p:nvGrpSpPr>
      <p:grpSpPr>
        <a:xfrm>
          <a:off x="0" y="0"/>
          <a:ext cx="0" cy="0"/>
          <a:chOff x="0" y="0"/>
          <a:chExt cx="0" cy="0"/>
        </a:xfrm>
      </p:grpSpPr>
      <p:sp>
        <p:nvSpPr>
          <p:cNvPr id="2" name="Google Shape;9;p2">
            <a:extLst>
              <a:ext uri="{FF2B5EF4-FFF2-40B4-BE49-F238E27FC236}">
                <a16:creationId xmlns:a16="http://schemas.microsoft.com/office/drawing/2014/main" id="{A951849C-45BC-389A-7053-06A1F8D2889C}"/>
              </a:ext>
            </a:extLst>
          </p:cNvPr>
          <p:cNvSpPr txBox="1">
            <a:spLocks noGrp="1"/>
          </p:cNvSpPr>
          <p:nvPr>
            <p:ph type="ctrTitle"/>
          </p:nvPr>
        </p:nvSpPr>
        <p:spPr>
          <a:xfrm>
            <a:off x="713222" y="1144499"/>
            <a:ext cx="4112102" cy="2378701"/>
          </a:xfrm>
        </p:spPr>
        <p:txBody>
          <a:bodyPr anchor="b"/>
          <a:lstStyle>
            <a:lvl1pPr>
              <a:defRPr sz="5000"/>
            </a:lvl1pPr>
          </a:lstStyle>
          <a:p>
            <a:pPr lvl="0"/>
            <a:endParaRPr lang="en-US"/>
          </a:p>
        </p:txBody>
      </p:sp>
      <p:sp>
        <p:nvSpPr>
          <p:cNvPr id="3" name="Google Shape;10;p2">
            <a:extLst>
              <a:ext uri="{FF2B5EF4-FFF2-40B4-BE49-F238E27FC236}">
                <a16:creationId xmlns:a16="http://schemas.microsoft.com/office/drawing/2014/main" id="{6D9A334B-59B4-D8B8-AC60-6D6601E57799}"/>
              </a:ext>
            </a:extLst>
          </p:cNvPr>
          <p:cNvSpPr txBox="1">
            <a:spLocks noGrp="1"/>
          </p:cNvSpPr>
          <p:nvPr>
            <p:ph type="subTitle" idx="1"/>
          </p:nvPr>
        </p:nvSpPr>
        <p:spPr>
          <a:xfrm>
            <a:off x="713222" y="3523201"/>
            <a:ext cx="4112102" cy="475798"/>
          </a:xfrm>
        </p:spPr>
        <p:txBody>
          <a:bodyPr/>
          <a:lstStyle>
            <a:lvl1pPr>
              <a:buNone/>
              <a:defRPr sz="1600"/>
            </a:lvl1pPr>
          </a:lstStyle>
          <a:p>
            <a:pPr lvl="0"/>
            <a:endParaRPr lang="en-US"/>
          </a:p>
        </p:txBody>
      </p:sp>
      <p:sp>
        <p:nvSpPr>
          <p:cNvPr id="4" name="Google Shape;11;p2">
            <a:extLst>
              <a:ext uri="{FF2B5EF4-FFF2-40B4-BE49-F238E27FC236}">
                <a16:creationId xmlns:a16="http://schemas.microsoft.com/office/drawing/2014/main" id="{761E3431-C84A-680E-7B63-F4CCAB78C784}"/>
              </a:ext>
            </a:extLst>
          </p:cNvPr>
          <p:cNvSpPr/>
          <p:nvPr/>
        </p:nvSpPr>
        <p:spPr>
          <a:xfrm rot="10799991">
            <a:off x="-1604590" y="-845162"/>
            <a:ext cx="3281415" cy="2132810"/>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5" name="Google Shape;12;p2">
            <a:extLst>
              <a:ext uri="{FF2B5EF4-FFF2-40B4-BE49-F238E27FC236}">
                <a16:creationId xmlns:a16="http://schemas.microsoft.com/office/drawing/2014/main" id="{FEE6A845-29F0-B8F3-2D9C-208B87888CCA}"/>
              </a:ext>
            </a:extLst>
          </p:cNvPr>
          <p:cNvSpPr/>
          <p:nvPr/>
        </p:nvSpPr>
        <p:spPr>
          <a:xfrm rot="11700011" flipH="1">
            <a:off x="-1515205" y="4121345"/>
            <a:ext cx="3953582" cy="1921767"/>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Tree>
    <p:extLst>
      <p:ext uri="{BB962C8B-B14F-4D97-AF65-F5344CB8AC3E}">
        <p14:creationId xmlns:p14="http://schemas.microsoft.com/office/powerpoint/2010/main" val="96023692"/>
      </p:ext>
    </p:extLst>
  </p:cSld>
  <p:clrMapOvr>
    <a:masterClrMapping/>
  </p:clrMapOvr>
  <p:hf sldNum="0" hdr="0" ftr="0" dt="0"/>
</p:sldLayout>
</file>

<file path=ppt/slideLayouts/slideLayout10.xml><?xml version="1.0" encoding="utf-8"?>
<p:sldLayout xmlns:a="http://purl.oclc.org/ooxml/drawingml/main" xmlns:r="http://purl.oclc.org/ooxml/officeDocument/relationships" xmlns:p="http://purl.oclc.org/ooxml/presentationml/main" preserve="1">
  <p:cSld name="BIG_NUMBER">
    <p:spTree>
      <p:nvGrpSpPr>
        <p:cNvPr id="1" name=""/>
        <p:cNvGrpSpPr/>
        <p:nvPr/>
      </p:nvGrpSpPr>
      <p:grpSpPr>
        <a:xfrm>
          <a:off x="0" y="0"/>
          <a:ext cx="0" cy="0"/>
          <a:chOff x="0" y="0"/>
          <a:chExt cx="0" cy="0"/>
        </a:xfrm>
      </p:grpSpPr>
      <p:sp>
        <p:nvSpPr>
          <p:cNvPr id="2" name="Google Shape;162;p11">
            <a:extLst>
              <a:ext uri="{FF2B5EF4-FFF2-40B4-BE49-F238E27FC236}">
                <a16:creationId xmlns:a16="http://schemas.microsoft.com/office/drawing/2014/main" id="{54607A59-6DE3-031B-01F4-66239E44F7E8}"/>
              </a:ext>
            </a:extLst>
          </p:cNvPr>
          <p:cNvSpPr txBox="1">
            <a:spLocks noGrp="1"/>
          </p:cNvSpPr>
          <p:nvPr>
            <p:ph type="title"/>
          </p:nvPr>
        </p:nvSpPr>
        <p:spPr>
          <a:xfrm>
            <a:off x="713222" y="1477359"/>
            <a:ext cx="6575999" cy="1526700"/>
          </a:xfrm>
        </p:spPr>
        <p:txBody>
          <a:bodyPr anchor="b"/>
          <a:lstStyle>
            <a:lvl1pPr>
              <a:defRPr sz="6000"/>
            </a:lvl1pPr>
          </a:lstStyle>
          <a:p>
            <a:pPr lvl="0"/>
            <a:r>
              <a:rPr lang="en-US"/>
              <a:t>xx%</a:t>
            </a:r>
          </a:p>
        </p:txBody>
      </p:sp>
      <p:sp>
        <p:nvSpPr>
          <p:cNvPr id="3" name="Google Shape;163;p11">
            <a:extLst>
              <a:ext uri="{FF2B5EF4-FFF2-40B4-BE49-F238E27FC236}">
                <a16:creationId xmlns:a16="http://schemas.microsoft.com/office/drawing/2014/main" id="{790BE4DD-A3DB-ECA9-77AA-EBF2C84F2B6A}"/>
              </a:ext>
            </a:extLst>
          </p:cNvPr>
          <p:cNvSpPr txBox="1">
            <a:spLocks noGrp="1"/>
          </p:cNvSpPr>
          <p:nvPr>
            <p:ph type="subTitle" idx="4294967295"/>
          </p:nvPr>
        </p:nvSpPr>
        <p:spPr>
          <a:xfrm>
            <a:off x="713222" y="3169036"/>
            <a:ext cx="6575999" cy="497104"/>
          </a:xfrm>
        </p:spPr>
        <p:txBody>
          <a:bodyPr/>
          <a:lstStyle>
            <a:lvl1pPr>
              <a:buNone/>
              <a:defRPr sz="1600"/>
            </a:lvl1pPr>
          </a:lstStyle>
          <a:p>
            <a:pPr lvl="0"/>
            <a:endParaRPr lang="en-US"/>
          </a:p>
        </p:txBody>
      </p:sp>
      <p:sp>
        <p:nvSpPr>
          <p:cNvPr id="4" name="Google Shape;164;p11">
            <a:extLst>
              <a:ext uri="{FF2B5EF4-FFF2-40B4-BE49-F238E27FC236}">
                <a16:creationId xmlns:a16="http://schemas.microsoft.com/office/drawing/2014/main" id="{27F77EA3-F072-F8D5-E978-F7BF86DB2660}"/>
              </a:ext>
            </a:extLst>
          </p:cNvPr>
          <p:cNvSpPr/>
          <p:nvPr/>
        </p:nvSpPr>
        <p:spPr>
          <a:xfrm rot="19699820" flipH="1">
            <a:off x="-500057" y="-436069"/>
            <a:ext cx="1729605" cy="1398556"/>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5" name="Google Shape;165;p11">
            <a:extLst>
              <a:ext uri="{FF2B5EF4-FFF2-40B4-BE49-F238E27FC236}">
                <a16:creationId xmlns:a16="http://schemas.microsoft.com/office/drawing/2014/main" id="{A8BA57E0-887F-D6D6-DD7B-8D7951468C93}"/>
              </a:ext>
            </a:extLst>
          </p:cNvPr>
          <p:cNvSpPr/>
          <p:nvPr/>
        </p:nvSpPr>
        <p:spPr>
          <a:xfrm rot="18336547" flipH="1">
            <a:off x="5847153" y="3927931"/>
            <a:ext cx="2997860" cy="2576294"/>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6" name="Google Shape;166;p11">
            <a:extLst>
              <a:ext uri="{FF2B5EF4-FFF2-40B4-BE49-F238E27FC236}">
                <a16:creationId xmlns:a16="http://schemas.microsoft.com/office/drawing/2014/main" id="{A0E84067-BC3F-BC8F-E1A9-51C774C2A1EE}"/>
              </a:ext>
            </a:extLst>
          </p:cNvPr>
          <p:cNvSpPr/>
          <p:nvPr/>
        </p:nvSpPr>
        <p:spPr>
          <a:xfrm rot="460608" flipH="1">
            <a:off x="6387248" y="-1517090"/>
            <a:ext cx="4087057" cy="3304705"/>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7" name="Google Shape;167;p11">
            <a:extLst>
              <a:ext uri="{FF2B5EF4-FFF2-40B4-BE49-F238E27FC236}">
                <a16:creationId xmlns:a16="http://schemas.microsoft.com/office/drawing/2014/main" id="{F0762C6E-E7AF-9085-B7A9-1134AD7B2826}"/>
              </a:ext>
            </a:extLst>
          </p:cNvPr>
          <p:cNvSpPr/>
          <p:nvPr/>
        </p:nvSpPr>
        <p:spPr>
          <a:xfrm rot="531597" flipH="1">
            <a:off x="-1222791" y="3829407"/>
            <a:ext cx="2902963" cy="2347328"/>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8" name="Google Shape;168;p11">
            <a:extLst>
              <a:ext uri="{FF2B5EF4-FFF2-40B4-BE49-F238E27FC236}">
                <a16:creationId xmlns:a16="http://schemas.microsoft.com/office/drawing/2014/main" id="{B3F9F672-A708-34C7-6FA1-798B018C9D1E}"/>
              </a:ext>
            </a:extLst>
          </p:cNvPr>
          <p:cNvGrpSpPr/>
          <p:nvPr/>
        </p:nvGrpSpPr>
        <p:grpSpPr>
          <a:xfrm>
            <a:off x="7441506" y="289855"/>
            <a:ext cx="1366908" cy="1382097"/>
            <a:chOff x="7441506" y="289855"/>
            <a:chExt cx="1366908" cy="1382097"/>
          </a:xfrm>
        </p:grpSpPr>
        <p:sp>
          <p:nvSpPr>
            <p:cNvPr id="9" name="Google Shape;169;p11">
              <a:extLst>
                <a:ext uri="{FF2B5EF4-FFF2-40B4-BE49-F238E27FC236}">
                  <a16:creationId xmlns:a16="http://schemas.microsoft.com/office/drawing/2014/main" id="{F5E9F325-A633-65E1-C0F5-DE1D597CF119}"/>
                </a:ext>
              </a:extLst>
            </p:cNvPr>
            <p:cNvSpPr/>
            <p:nvPr/>
          </p:nvSpPr>
          <p:spPr>
            <a:xfrm>
              <a:off x="7568708" y="417012"/>
              <a:ext cx="1239706" cy="1254940"/>
            </a:xfrm>
            <a:custGeom>
              <a:avLst/>
              <a:gdLst>
                <a:gd name="f0" fmla="val w"/>
                <a:gd name="f1" fmla="val h"/>
                <a:gd name="f2" fmla="val 0"/>
                <a:gd name="f3" fmla="val 1959864"/>
                <a:gd name="f4" fmla="val 1983676"/>
                <a:gd name="f5" fmla="val 1868520"/>
                <a:gd name="f6" fmla="val 91345"/>
                <a:gd name="f7" fmla="val 40958"/>
                <a:gd name="f8" fmla="val 1892427"/>
                <a:gd name="f9" fmla="val 1942814"/>
                <a:gd name="f10" fmla="val 1983677"/>
                <a:gd name="f11" fmla="val 1918906"/>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3" y="f9"/>
                    <a:pt x="f3" y="f8"/>
                  </a:cubicBezTo>
                  <a:lnTo>
                    <a:pt x="f3" y="f6"/>
                  </a:lnTo>
                  <a:cubicBezTo>
                    <a:pt x="f3" y="f7"/>
                    <a:pt x="f11" y="f2"/>
                    <a:pt x="f5"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 name="Google Shape;170;p11">
              <a:extLst>
                <a:ext uri="{FF2B5EF4-FFF2-40B4-BE49-F238E27FC236}">
                  <a16:creationId xmlns:a16="http://schemas.microsoft.com/office/drawing/2014/main" id="{CC9F77EA-60C9-C872-1EB3-21D15EFA3C6E}"/>
                </a:ext>
              </a:extLst>
            </p:cNvPr>
            <p:cNvSpPr/>
            <p:nvPr/>
          </p:nvSpPr>
          <p:spPr>
            <a:xfrm>
              <a:off x="7505102" y="289855"/>
              <a:ext cx="1239706" cy="1254940"/>
            </a:xfrm>
            <a:custGeom>
              <a:avLst/>
              <a:gdLst>
                <a:gd name="f0" fmla="val w"/>
                <a:gd name="f1" fmla="val h"/>
                <a:gd name="f2" fmla="val 0"/>
                <a:gd name="f3" fmla="val 1959864"/>
                <a:gd name="f4" fmla="val 1983676"/>
                <a:gd name="f5" fmla="val 1868519"/>
                <a:gd name="f6" fmla="val 91345"/>
                <a:gd name="f7" fmla="val 40958"/>
                <a:gd name="f8" fmla="val 1892427"/>
                <a:gd name="f9" fmla="val 1942814"/>
                <a:gd name="f10" fmla="val 1983677"/>
                <a:gd name="f11" fmla="val 1918907"/>
                <a:gd name="f12" fmla="val 1959865"/>
                <a:gd name="f13" fmla="*/ f0 1 1959864"/>
                <a:gd name="f14" fmla="*/ f1 1 1983676"/>
                <a:gd name="f15" fmla="+- f4 0 f2"/>
                <a:gd name="f16" fmla="+- f3 0 f2"/>
                <a:gd name="f17" fmla="*/ f16 1 1959864"/>
                <a:gd name="f18" fmla="*/ f15 1 1983676"/>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12" y="f9"/>
                    <a:pt x="f12" y="f8"/>
                  </a:cubicBezTo>
                  <a:lnTo>
                    <a:pt x="f12" y="f6"/>
                  </a:lnTo>
                  <a:cubicBezTo>
                    <a:pt x="f12" y="f7"/>
                    <a:pt x="f11" y="f2"/>
                    <a:pt x="f5" y="f2"/>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1" name="Google Shape;171;p11">
              <a:extLst>
                <a:ext uri="{FF2B5EF4-FFF2-40B4-BE49-F238E27FC236}">
                  <a16:creationId xmlns:a16="http://schemas.microsoft.com/office/drawing/2014/main" id="{1AD55CA5-C6D4-E69C-84C6-7C27C70329D3}"/>
                </a:ext>
              </a:extLst>
            </p:cNvPr>
            <p:cNvGrpSpPr/>
            <p:nvPr/>
          </p:nvGrpSpPr>
          <p:grpSpPr>
            <a:xfrm>
              <a:off x="7441506" y="353461"/>
              <a:ext cx="1238152" cy="1253304"/>
              <a:chOff x="7441506" y="353461"/>
              <a:chExt cx="1238152" cy="1253304"/>
            </a:xfrm>
          </p:grpSpPr>
          <p:sp>
            <p:nvSpPr>
              <p:cNvPr id="12" name="Google Shape;172;p11">
                <a:extLst>
                  <a:ext uri="{FF2B5EF4-FFF2-40B4-BE49-F238E27FC236}">
                    <a16:creationId xmlns:a16="http://schemas.microsoft.com/office/drawing/2014/main" id="{BC9DEB52-2ACB-6C44-EECB-31900CA93824}"/>
                  </a:ext>
                </a:extLst>
              </p:cNvPr>
              <p:cNvSpPr/>
              <p:nvPr/>
            </p:nvSpPr>
            <p:spPr>
              <a:xfrm>
                <a:off x="7441560" y="353461"/>
                <a:ext cx="1238088" cy="1253304"/>
              </a:xfrm>
              <a:custGeom>
                <a:avLst/>
                <a:gdLst>
                  <a:gd name="f0" fmla="val w"/>
                  <a:gd name="f1" fmla="val h"/>
                  <a:gd name="f2" fmla="val 0"/>
                  <a:gd name="f3" fmla="val 1959864"/>
                  <a:gd name="f4" fmla="val 1983676"/>
                  <a:gd name="f5" fmla="val 91345"/>
                  <a:gd name="f6" fmla="val 1892427"/>
                  <a:gd name="f7" fmla="val 1942814"/>
                  <a:gd name="f8" fmla="val 1918907"/>
                  <a:gd name="f9" fmla="val 1983677"/>
                  <a:gd name="f10" fmla="val 1868520"/>
                  <a:gd name="f11" fmla="val 40958"/>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3" y="f5"/>
                    </a:moveTo>
                    <a:lnTo>
                      <a:pt x="f3" y="f6"/>
                    </a:lnTo>
                    <a:cubicBezTo>
                      <a:pt x="f3" y="f7"/>
                      <a:pt x="f8" y="f9"/>
                      <a:pt x="f10" y="f9"/>
                    </a:cubicBezTo>
                    <a:lnTo>
                      <a:pt x="f5" y="f9"/>
                    </a:lnTo>
                    <a:cubicBezTo>
                      <a:pt x="f11" y="f9"/>
                      <a:pt x="f2" y="f7"/>
                      <a:pt x="f2" y="f6"/>
                    </a:cubicBezTo>
                    <a:lnTo>
                      <a:pt x="f2" y="f5"/>
                    </a:lnTo>
                    <a:cubicBezTo>
                      <a:pt x="f2" y="f11"/>
                      <a:pt x="f11" y="f2"/>
                      <a:pt x="f5" y="f2"/>
                    </a:cubicBezTo>
                    <a:lnTo>
                      <a:pt x="f10" y="f2"/>
                    </a:lnTo>
                    <a:cubicBezTo>
                      <a:pt x="f8" y="f2"/>
                      <a:pt x="f3" y="f11"/>
                      <a:pt x="f3" y="f5"/>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 name="Google Shape;173;p11">
                <a:extLst>
                  <a:ext uri="{FF2B5EF4-FFF2-40B4-BE49-F238E27FC236}">
                    <a16:creationId xmlns:a16="http://schemas.microsoft.com/office/drawing/2014/main" id="{D1852948-950E-5EBB-CC41-C56E347EB1A9}"/>
                  </a:ext>
                </a:extLst>
              </p:cNvPr>
              <p:cNvSpPr/>
              <p:nvPr/>
            </p:nvSpPr>
            <p:spPr>
              <a:xfrm>
                <a:off x="7441506" y="353461"/>
                <a:ext cx="1238152" cy="108868"/>
              </a:xfrm>
              <a:custGeom>
                <a:avLst/>
                <a:gdLst>
                  <a:gd name="f0" fmla="val w"/>
                  <a:gd name="f1" fmla="val h"/>
                  <a:gd name="f2" fmla="val 0"/>
                  <a:gd name="f3" fmla="val 1959958"/>
                  <a:gd name="f4" fmla="val 172307"/>
                  <a:gd name="f5" fmla="val 1959959"/>
                  <a:gd name="f6" fmla="val 91345"/>
                  <a:gd name="f7" fmla="val 40958"/>
                  <a:gd name="f8" fmla="val 40957"/>
                  <a:gd name="f9" fmla="val 91344"/>
                  <a:gd name="f10" fmla="val 1868519"/>
                  <a:gd name="f11" fmla="val 1918906"/>
                  <a:gd name="f12" fmla="val 1959864"/>
                  <a:gd name="f13" fmla="*/ f0 1 1959958"/>
                  <a:gd name="f14" fmla="*/ f1 1 172307"/>
                  <a:gd name="f15" fmla="+- f4 0 f2"/>
                  <a:gd name="f16" fmla="+- f3 0 f2"/>
                  <a:gd name="f17" fmla="*/ f16 1 1959958"/>
                  <a:gd name="f18" fmla="*/ f15 1 172307"/>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958" h="172307">
                    <a:moveTo>
                      <a:pt x="f5" y="f6"/>
                    </a:moveTo>
                    <a:lnTo>
                      <a:pt x="f5" y="f4"/>
                    </a:lnTo>
                    <a:lnTo>
                      <a:pt x="f2" y="f4"/>
                    </a:lnTo>
                    <a:lnTo>
                      <a:pt x="f2" y="f6"/>
                    </a:lnTo>
                    <a:cubicBezTo>
                      <a:pt x="f2" y="f7"/>
                      <a:pt x="f8" y="f2"/>
                      <a:pt x="f9" y="f2"/>
                    </a:cubicBezTo>
                    <a:lnTo>
                      <a:pt x="f10" y="f2"/>
                    </a:lnTo>
                    <a:cubicBezTo>
                      <a:pt x="f11" y="f2"/>
                      <a:pt x="f12" y="f7"/>
                      <a:pt x="f12" y="f6"/>
                    </a:cubicBezTo>
                    <a:close/>
                  </a:path>
                </a:pathLst>
              </a:custGeom>
              <a:solidFill>
                <a:srgbClr val="000000">
                  <a:alpha val="10.06%"/>
                </a:srgbClr>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4" name="Google Shape;174;p11">
                <a:extLst>
                  <a:ext uri="{FF2B5EF4-FFF2-40B4-BE49-F238E27FC236}">
                    <a16:creationId xmlns:a16="http://schemas.microsoft.com/office/drawing/2014/main" id="{2231BB78-BEDF-77B7-0B67-80D0DBE42151}"/>
                  </a:ext>
                </a:extLst>
              </p:cNvPr>
              <p:cNvGrpSpPr/>
              <p:nvPr/>
            </p:nvGrpSpPr>
            <p:grpSpPr>
              <a:xfrm>
                <a:off x="7498902" y="394929"/>
                <a:ext cx="161200" cy="40681"/>
                <a:chOff x="7498902" y="394929"/>
                <a:chExt cx="161200" cy="40681"/>
              </a:xfrm>
            </p:grpSpPr>
            <p:sp>
              <p:nvSpPr>
                <p:cNvPr id="15" name="Google Shape;175;p11">
                  <a:extLst>
                    <a:ext uri="{FF2B5EF4-FFF2-40B4-BE49-F238E27FC236}">
                      <a16:creationId xmlns:a16="http://schemas.microsoft.com/office/drawing/2014/main" id="{4AADDA36-09EA-389A-B031-7D3871BD52F0}"/>
                    </a:ext>
                  </a:extLst>
                </p:cNvPr>
                <p:cNvSpPr/>
                <p:nvPr/>
              </p:nvSpPr>
              <p:spPr>
                <a:xfrm>
                  <a:off x="7619430"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 name="Google Shape;176;p11">
                  <a:extLst>
                    <a:ext uri="{FF2B5EF4-FFF2-40B4-BE49-F238E27FC236}">
                      <a16:creationId xmlns:a16="http://schemas.microsoft.com/office/drawing/2014/main" id="{28429FEF-F4CA-213C-FBD4-1CFC367B6096}"/>
                    </a:ext>
                  </a:extLst>
                </p:cNvPr>
                <p:cNvSpPr/>
                <p:nvPr/>
              </p:nvSpPr>
              <p:spPr>
                <a:xfrm>
                  <a:off x="7559134"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7" name="Google Shape;177;p11">
                  <a:extLst>
                    <a:ext uri="{FF2B5EF4-FFF2-40B4-BE49-F238E27FC236}">
                      <a16:creationId xmlns:a16="http://schemas.microsoft.com/office/drawing/2014/main" id="{D493E11A-4B24-3912-1C57-D2EE2DA6BBFF}"/>
                    </a:ext>
                  </a:extLst>
                </p:cNvPr>
                <p:cNvSpPr/>
                <p:nvPr/>
              </p:nvSpPr>
              <p:spPr>
                <a:xfrm>
                  <a:off x="7498902"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8" name="Google Shape;178;p11">
              <a:extLst>
                <a:ext uri="{FF2B5EF4-FFF2-40B4-BE49-F238E27FC236}">
                  <a16:creationId xmlns:a16="http://schemas.microsoft.com/office/drawing/2014/main" id="{3AC35959-7477-9DA5-7350-975A948C8ACB}"/>
                </a:ext>
              </a:extLst>
            </p:cNvPr>
            <p:cNvGrpSpPr/>
            <p:nvPr/>
          </p:nvGrpSpPr>
          <p:grpSpPr>
            <a:xfrm>
              <a:off x="7612270" y="594963"/>
              <a:ext cx="896614" cy="922675"/>
              <a:chOff x="7612270" y="594963"/>
              <a:chExt cx="896614" cy="922675"/>
            </a:xfrm>
          </p:grpSpPr>
          <p:grpSp>
            <p:nvGrpSpPr>
              <p:cNvPr id="19" name="Google Shape;179;p11">
                <a:extLst>
                  <a:ext uri="{FF2B5EF4-FFF2-40B4-BE49-F238E27FC236}">
                    <a16:creationId xmlns:a16="http://schemas.microsoft.com/office/drawing/2014/main" id="{60F8CD18-2E2C-3517-492B-D8D8AD0649F1}"/>
                  </a:ext>
                </a:extLst>
              </p:cNvPr>
              <p:cNvGrpSpPr/>
              <p:nvPr/>
            </p:nvGrpSpPr>
            <p:grpSpPr>
              <a:xfrm>
                <a:off x="7612270" y="1245504"/>
                <a:ext cx="382155" cy="265513"/>
                <a:chOff x="7612270" y="1245504"/>
                <a:chExt cx="382155" cy="265513"/>
              </a:xfrm>
            </p:grpSpPr>
            <p:sp>
              <p:nvSpPr>
                <p:cNvPr id="20" name="Google Shape;180;p11">
                  <a:extLst>
                    <a:ext uri="{FF2B5EF4-FFF2-40B4-BE49-F238E27FC236}">
                      <a16:creationId xmlns:a16="http://schemas.microsoft.com/office/drawing/2014/main" id="{BF281BE6-BEFD-8113-C028-DEC333BAAE28}"/>
                    </a:ext>
                  </a:extLst>
                </p:cNvPr>
                <p:cNvSpPr/>
                <p:nvPr/>
              </p:nvSpPr>
              <p:spPr>
                <a:xfrm>
                  <a:off x="7612270" y="1245504"/>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181;p11">
                  <a:extLst>
                    <a:ext uri="{FF2B5EF4-FFF2-40B4-BE49-F238E27FC236}">
                      <a16:creationId xmlns:a16="http://schemas.microsoft.com/office/drawing/2014/main" id="{B32D16FC-9E7F-B380-2C28-3464F3A088C9}"/>
                    </a:ext>
                  </a:extLst>
                </p:cNvPr>
                <p:cNvSpPr/>
                <p:nvPr/>
              </p:nvSpPr>
              <p:spPr>
                <a:xfrm>
                  <a:off x="7775335" y="1245504"/>
                  <a:ext cx="115287" cy="33457"/>
                </a:xfrm>
                <a:custGeom>
                  <a:avLst/>
                  <a:gdLst>
                    <a:gd name="f0" fmla="val w"/>
                    <a:gd name="f1" fmla="val h"/>
                    <a:gd name="f2" fmla="val 0"/>
                    <a:gd name="f3" fmla="val 182498"/>
                    <a:gd name="f4" fmla="val 52959"/>
                    <a:gd name="f5" fmla="val 182499"/>
                    <a:gd name="f6" fmla="*/ f0 1 182498"/>
                    <a:gd name="f7" fmla="*/ f1 1 52959"/>
                    <a:gd name="f8" fmla="+- f4 0 f2"/>
                    <a:gd name="f9" fmla="+- f3 0 f2"/>
                    <a:gd name="f10" fmla="*/ f9 1 18249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249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182;p11">
                  <a:extLst>
                    <a:ext uri="{FF2B5EF4-FFF2-40B4-BE49-F238E27FC236}">
                      <a16:creationId xmlns:a16="http://schemas.microsoft.com/office/drawing/2014/main" id="{F52CDC60-4BD7-A28C-C29E-EEE6A371C8EA}"/>
                    </a:ext>
                  </a:extLst>
                </p:cNvPr>
                <p:cNvSpPr/>
                <p:nvPr/>
              </p:nvSpPr>
              <p:spPr>
                <a:xfrm>
                  <a:off x="7902903" y="1245504"/>
                  <a:ext cx="91522" cy="33457"/>
                </a:xfrm>
                <a:custGeom>
                  <a:avLst/>
                  <a:gdLst>
                    <a:gd name="f0" fmla="val w"/>
                    <a:gd name="f1" fmla="val h"/>
                    <a:gd name="f2" fmla="val 0"/>
                    <a:gd name="f3" fmla="val 144875"/>
                    <a:gd name="f4" fmla="val 52959"/>
                    <a:gd name="f5" fmla="val 144876"/>
                    <a:gd name="f6" fmla="*/ f0 1 144875"/>
                    <a:gd name="f7" fmla="*/ f1 1 52959"/>
                    <a:gd name="f8" fmla="+- f4 0 f2"/>
                    <a:gd name="f9" fmla="+- f3 0 f2"/>
                    <a:gd name="f10" fmla="*/ f9 1 14487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4487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3" name="Google Shape;183;p11">
                  <a:extLst>
                    <a:ext uri="{FF2B5EF4-FFF2-40B4-BE49-F238E27FC236}">
                      <a16:creationId xmlns:a16="http://schemas.microsoft.com/office/drawing/2014/main" id="{B42AF1BA-3484-68C1-3045-4A5C71A58769}"/>
                    </a:ext>
                  </a:extLst>
                </p:cNvPr>
                <p:cNvSpPr/>
                <p:nvPr/>
              </p:nvSpPr>
              <p:spPr>
                <a:xfrm>
                  <a:off x="7686162" y="1322899"/>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184;p11">
                  <a:extLst>
                    <a:ext uri="{FF2B5EF4-FFF2-40B4-BE49-F238E27FC236}">
                      <a16:creationId xmlns:a16="http://schemas.microsoft.com/office/drawing/2014/main" id="{FAB15016-B602-38BE-4B69-71E47EE72E96}"/>
                    </a:ext>
                  </a:extLst>
                </p:cNvPr>
                <p:cNvSpPr/>
                <p:nvPr/>
              </p:nvSpPr>
              <p:spPr>
                <a:xfrm>
                  <a:off x="7612270" y="1322899"/>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185;p11">
                  <a:extLst>
                    <a:ext uri="{FF2B5EF4-FFF2-40B4-BE49-F238E27FC236}">
                      <a16:creationId xmlns:a16="http://schemas.microsoft.com/office/drawing/2014/main" id="{18C74AD3-2BCB-5B54-6470-2AC511813B0F}"/>
                    </a:ext>
                  </a:extLst>
                </p:cNvPr>
                <p:cNvSpPr/>
                <p:nvPr/>
              </p:nvSpPr>
              <p:spPr>
                <a:xfrm>
                  <a:off x="7782193" y="1400229"/>
                  <a:ext cx="145791" cy="33457"/>
                </a:xfrm>
                <a:custGeom>
                  <a:avLst/>
                  <a:gdLst>
                    <a:gd name="f0" fmla="val w"/>
                    <a:gd name="f1" fmla="val h"/>
                    <a:gd name="f2" fmla="val 0"/>
                    <a:gd name="f3" fmla="val 230790"/>
                    <a:gd name="f4" fmla="val 52959"/>
                    <a:gd name="f5" fmla="val 230791"/>
                    <a:gd name="f6" fmla="*/ f0 1 230790"/>
                    <a:gd name="f7" fmla="*/ f1 1 52959"/>
                    <a:gd name="f8" fmla="+- f4 0 f2"/>
                    <a:gd name="f9" fmla="+- f3 0 f2"/>
                    <a:gd name="f10" fmla="*/ f9 1 230790"/>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30790"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6" name="Google Shape;186;p11">
                  <a:extLst>
                    <a:ext uri="{FF2B5EF4-FFF2-40B4-BE49-F238E27FC236}">
                      <a16:creationId xmlns:a16="http://schemas.microsoft.com/office/drawing/2014/main" id="{A8AF37A1-A18C-6CB9-6F3C-B2D434C1C55B}"/>
                    </a:ext>
                  </a:extLst>
                </p:cNvPr>
                <p:cNvSpPr/>
                <p:nvPr/>
              </p:nvSpPr>
              <p:spPr>
                <a:xfrm>
                  <a:off x="7941829" y="1400229"/>
                  <a:ext cx="52587" cy="33457"/>
                </a:xfrm>
                <a:custGeom>
                  <a:avLst/>
                  <a:gdLst>
                    <a:gd name="f0" fmla="val w"/>
                    <a:gd name="f1" fmla="val h"/>
                    <a:gd name="f2" fmla="val 0"/>
                    <a:gd name="f3" fmla="val 83248"/>
                    <a:gd name="f4" fmla="val 52959"/>
                    <a:gd name="f5" fmla="*/ f0 1 83248"/>
                    <a:gd name="f6" fmla="*/ f1 1 52959"/>
                    <a:gd name="f7" fmla="+- f4 0 f2"/>
                    <a:gd name="f8" fmla="+- f3 0 f2"/>
                    <a:gd name="f9" fmla="*/ f8 1 8324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324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7" name="Google Shape;187;p11">
                  <a:extLst>
                    <a:ext uri="{FF2B5EF4-FFF2-40B4-BE49-F238E27FC236}">
                      <a16:creationId xmlns:a16="http://schemas.microsoft.com/office/drawing/2014/main" id="{30BCBB9D-371B-FC6B-F16B-4FAC815FE572}"/>
                    </a:ext>
                  </a:extLst>
                </p:cNvPr>
                <p:cNvSpPr/>
                <p:nvPr/>
              </p:nvSpPr>
              <p:spPr>
                <a:xfrm>
                  <a:off x="7612270" y="140022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8" name="Google Shape;188;p11">
                  <a:extLst>
                    <a:ext uri="{FF2B5EF4-FFF2-40B4-BE49-F238E27FC236}">
                      <a16:creationId xmlns:a16="http://schemas.microsoft.com/office/drawing/2014/main" id="{CC5A77A8-F7B5-CA79-24F5-77E96B3BE77B}"/>
                    </a:ext>
                  </a:extLst>
                </p:cNvPr>
                <p:cNvSpPr/>
                <p:nvPr/>
              </p:nvSpPr>
              <p:spPr>
                <a:xfrm>
                  <a:off x="7722080" y="1477560"/>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9" name="Google Shape;189;p11">
                  <a:extLst>
                    <a:ext uri="{FF2B5EF4-FFF2-40B4-BE49-F238E27FC236}">
                      <a16:creationId xmlns:a16="http://schemas.microsoft.com/office/drawing/2014/main" id="{D650AE96-40DF-9977-8DE2-805CDA71F5B2}"/>
                    </a:ext>
                  </a:extLst>
                </p:cNvPr>
                <p:cNvSpPr/>
                <p:nvPr/>
              </p:nvSpPr>
              <p:spPr>
                <a:xfrm>
                  <a:off x="7612270" y="1477560"/>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0" name="Google Shape;190;p11">
                <a:extLst>
                  <a:ext uri="{FF2B5EF4-FFF2-40B4-BE49-F238E27FC236}">
                    <a16:creationId xmlns:a16="http://schemas.microsoft.com/office/drawing/2014/main" id="{6E5F4F78-35E2-00F6-0456-4317A08AD6A3}"/>
                  </a:ext>
                </a:extLst>
              </p:cNvPr>
              <p:cNvGrpSpPr/>
              <p:nvPr/>
            </p:nvGrpSpPr>
            <p:grpSpPr>
              <a:xfrm>
                <a:off x="8126135" y="594963"/>
                <a:ext cx="382155" cy="265513"/>
                <a:chOff x="8126135" y="594963"/>
                <a:chExt cx="382155" cy="265513"/>
              </a:xfrm>
            </p:grpSpPr>
            <p:sp>
              <p:nvSpPr>
                <p:cNvPr id="31" name="Google Shape;191;p11">
                  <a:extLst>
                    <a:ext uri="{FF2B5EF4-FFF2-40B4-BE49-F238E27FC236}">
                      <a16:creationId xmlns:a16="http://schemas.microsoft.com/office/drawing/2014/main" id="{BFFF8F6E-0A25-30A7-E647-AAE676C6509A}"/>
                    </a:ext>
                  </a:extLst>
                </p:cNvPr>
                <p:cNvSpPr/>
                <p:nvPr/>
              </p:nvSpPr>
              <p:spPr>
                <a:xfrm>
                  <a:off x="8126135" y="594963"/>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2" name="Google Shape;192;p11">
                  <a:extLst>
                    <a:ext uri="{FF2B5EF4-FFF2-40B4-BE49-F238E27FC236}">
                      <a16:creationId xmlns:a16="http://schemas.microsoft.com/office/drawing/2014/main" id="{D24FEDEC-C21C-9397-D725-1BB87C09C368}"/>
                    </a:ext>
                  </a:extLst>
                </p:cNvPr>
                <p:cNvSpPr/>
                <p:nvPr/>
              </p:nvSpPr>
              <p:spPr>
                <a:xfrm>
                  <a:off x="8289200" y="594963"/>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3" name="Google Shape;193;p11">
                  <a:extLst>
                    <a:ext uri="{FF2B5EF4-FFF2-40B4-BE49-F238E27FC236}">
                      <a16:creationId xmlns:a16="http://schemas.microsoft.com/office/drawing/2014/main" id="{61F9C5E6-6A74-630F-C93C-95DF273BA010}"/>
                    </a:ext>
                  </a:extLst>
                </p:cNvPr>
                <p:cNvSpPr/>
                <p:nvPr/>
              </p:nvSpPr>
              <p:spPr>
                <a:xfrm>
                  <a:off x="8416768" y="594963"/>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194;p11">
                  <a:extLst>
                    <a:ext uri="{FF2B5EF4-FFF2-40B4-BE49-F238E27FC236}">
                      <a16:creationId xmlns:a16="http://schemas.microsoft.com/office/drawing/2014/main" id="{5B9B38EB-2186-6FB2-E875-C570B99FB779}"/>
                    </a:ext>
                  </a:extLst>
                </p:cNvPr>
                <p:cNvSpPr/>
                <p:nvPr/>
              </p:nvSpPr>
              <p:spPr>
                <a:xfrm>
                  <a:off x="8200028" y="672294"/>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5" name="Google Shape;195;p11">
                  <a:extLst>
                    <a:ext uri="{FF2B5EF4-FFF2-40B4-BE49-F238E27FC236}">
                      <a16:creationId xmlns:a16="http://schemas.microsoft.com/office/drawing/2014/main" id="{3603442B-4130-5A4D-ACB2-CDE5C4F9EB62}"/>
                    </a:ext>
                  </a:extLst>
                </p:cNvPr>
                <p:cNvSpPr/>
                <p:nvPr/>
              </p:nvSpPr>
              <p:spPr>
                <a:xfrm>
                  <a:off x="8126135" y="672294"/>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6" name="Google Shape;196;p11">
                  <a:extLst>
                    <a:ext uri="{FF2B5EF4-FFF2-40B4-BE49-F238E27FC236}">
                      <a16:creationId xmlns:a16="http://schemas.microsoft.com/office/drawing/2014/main" id="{53C423D4-DD0A-3722-B1E5-B87162777BFB}"/>
                    </a:ext>
                  </a:extLst>
                </p:cNvPr>
                <p:cNvSpPr/>
                <p:nvPr/>
              </p:nvSpPr>
              <p:spPr>
                <a:xfrm>
                  <a:off x="8296058" y="749689"/>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197;p11">
                  <a:extLst>
                    <a:ext uri="{FF2B5EF4-FFF2-40B4-BE49-F238E27FC236}">
                      <a16:creationId xmlns:a16="http://schemas.microsoft.com/office/drawing/2014/main" id="{B2A38D32-AC8C-E98A-2AF9-6085C97D7853}"/>
                    </a:ext>
                  </a:extLst>
                </p:cNvPr>
                <p:cNvSpPr/>
                <p:nvPr/>
              </p:nvSpPr>
              <p:spPr>
                <a:xfrm>
                  <a:off x="8455694" y="749689"/>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8" name="Google Shape;198;p11">
                  <a:extLst>
                    <a:ext uri="{FF2B5EF4-FFF2-40B4-BE49-F238E27FC236}">
                      <a16:creationId xmlns:a16="http://schemas.microsoft.com/office/drawing/2014/main" id="{E98CD2F2-E459-FAEA-C9B6-23916CDAFD15}"/>
                    </a:ext>
                  </a:extLst>
                </p:cNvPr>
                <p:cNvSpPr/>
                <p:nvPr/>
              </p:nvSpPr>
              <p:spPr>
                <a:xfrm>
                  <a:off x="8126135" y="74968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9" name="Google Shape;199;p11">
                  <a:extLst>
                    <a:ext uri="{FF2B5EF4-FFF2-40B4-BE49-F238E27FC236}">
                      <a16:creationId xmlns:a16="http://schemas.microsoft.com/office/drawing/2014/main" id="{A43474CB-F933-D935-59F4-C7C6D300E551}"/>
                    </a:ext>
                  </a:extLst>
                </p:cNvPr>
                <p:cNvSpPr/>
                <p:nvPr/>
              </p:nvSpPr>
              <p:spPr>
                <a:xfrm>
                  <a:off x="8236009" y="827019"/>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0" name="Google Shape;200;p11">
                  <a:extLst>
                    <a:ext uri="{FF2B5EF4-FFF2-40B4-BE49-F238E27FC236}">
                      <a16:creationId xmlns:a16="http://schemas.microsoft.com/office/drawing/2014/main" id="{C6DFC51A-2196-504D-386D-B7D435C30D2D}"/>
                    </a:ext>
                  </a:extLst>
                </p:cNvPr>
                <p:cNvSpPr/>
                <p:nvPr/>
              </p:nvSpPr>
              <p:spPr>
                <a:xfrm>
                  <a:off x="8126135" y="827019"/>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41" name="Google Shape;201;p11">
                <a:extLst>
                  <a:ext uri="{FF2B5EF4-FFF2-40B4-BE49-F238E27FC236}">
                    <a16:creationId xmlns:a16="http://schemas.microsoft.com/office/drawing/2014/main" id="{082E4488-EB70-7F49-4517-B0EA6257D03C}"/>
                  </a:ext>
                </a:extLst>
              </p:cNvPr>
              <p:cNvGrpSpPr/>
              <p:nvPr/>
            </p:nvGrpSpPr>
            <p:grpSpPr>
              <a:xfrm>
                <a:off x="8126135" y="923479"/>
                <a:ext cx="382155" cy="191731"/>
                <a:chOff x="8126135" y="923479"/>
                <a:chExt cx="382155" cy="191731"/>
              </a:xfrm>
            </p:grpSpPr>
            <p:sp>
              <p:nvSpPr>
                <p:cNvPr id="42" name="Google Shape;202;p11">
                  <a:extLst>
                    <a:ext uri="{FF2B5EF4-FFF2-40B4-BE49-F238E27FC236}">
                      <a16:creationId xmlns:a16="http://schemas.microsoft.com/office/drawing/2014/main" id="{6DDB4ABD-026D-CD71-A830-88C6DFC4FBF4}"/>
                    </a:ext>
                  </a:extLst>
                </p:cNvPr>
                <p:cNvSpPr/>
                <p:nvPr/>
              </p:nvSpPr>
              <p:spPr>
                <a:xfrm>
                  <a:off x="8126135" y="923479"/>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3" name="Google Shape;203;p11">
                  <a:extLst>
                    <a:ext uri="{FF2B5EF4-FFF2-40B4-BE49-F238E27FC236}">
                      <a16:creationId xmlns:a16="http://schemas.microsoft.com/office/drawing/2014/main" id="{E297C3CA-C869-3A9C-B536-F261BB346F1C}"/>
                    </a:ext>
                  </a:extLst>
                </p:cNvPr>
                <p:cNvSpPr/>
                <p:nvPr/>
              </p:nvSpPr>
              <p:spPr>
                <a:xfrm>
                  <a:off x="8289200" y="923479"/>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4" name="Google Shape;204;p11">
                  <a:extLst>
                    <a:ext uri="{FF2B5EF4-FFF2-40B4-BE49-F238E27FC236}">
                      <a16:creationId xmlns:a16="http://schemas.microsoft.com/office/drawing/2014/main" id="{93C762CA-CC4A-8515-2AB1-CF37CCCB3BE2}"/>
                    </a:ext>
                  </a:extLst>
                </p:cNvPr>
                <p:cNvSpPr/>
                <p:nvPr/>
              </p:nvSpPr>
              <p:spPr>
                <a:xfrm>
                  <a:off x="8416768" y="923479"/>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5" name="Google Shape;205;p11">
                  <a:extLst>
                    <a:ext uri="{FF2B5EF4-FFF2-40B4-BE49-F238E27FC236}">
                      <a16:creationId xmlns:a16="http://schemas.microsoft.com/office/drawing/2014/main" id="{764B28AA-1885-1AAA-E6EC-E011A84922AC}"/>
                    </a:ext>
                  </a:extLst>
                </p:cNvPr>
                <p:cNvSpPr/>
                <p:nvPr/>
              </p:nvSpPr>
              <p:spPr>
                <a:xfrm>
                  <a:off x="8296058" y="1004367"/>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6" name="Google Shape;206;p11">
                  <a:extLst>
                    <a:ext uri="{FF2B5EF4-FFF2-40B4-BE49-F238E27FC236}">
                      <a16:creationId xmlns:a16="http://schemas.microsoft.com/office/drawing/2014/main" id="{2399CEAE-3F0A-A1C8-AC23-3123BF926972}"/>
                    </a:ext>
                  </a:extLst>
                </p:cNvPr>
                <p:cNvSpPr/>
                <p:nvPr/>
              </p:nvSpPr>
              <p:spPr>
                <a:xfrm>
                  <a:off x="8455694" y="1004367"/>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7" name="Google Shape;207;p11">
                  <a:extLst>
                    <a:ext uri="{FF2B5EF4-FFF2-40B4-BE49-F238E27FC236}">
                      <a16:creationId xmlns:a16="http://schemas.microsoft.com/office/drawing/2014/main" id="{BB790F11-C602-811D-C32E-E26D295CA202}"/>
                    </a:ext>
                  </a:extLst>
                </p:cNvPr>
                <p:cNvSpPr/>
                <p:nvPr/>
              </p:nvSpPr>
              <p:spPr>
                <a:xfrm>
                  <a:off x="8126135" y="1004367"/>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8" name="Google Shape;208;p11">
                  <a:extLst>
                    <a:ext uri="{FF2B5EF4-FFF2-40B4-BE49-F238E27FC236}">
                      <a16:creationId xmlns:a16="http://schemas.microsoft.com/office/drawing/2014/main" id="{12BC9383-564C-2DB4-DFB9-7CBE0C5509CB}"/>
                    </a:ext>
                  </a:extLst>
                </p:cNvPr>
                <p:cNvSpPr/>
                <p:nvPr/>
              </p:nvSpPr>
              <p:spPr>
                <a:xfrm>
                  <a:off x="8236009" y="1081753"/>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9" name="Google Shape;209;p11">
                  <a:extLst>
                    <a:ext uri="{FF2B5EF4-FFF2-40B4-BE49-F238E27FC236}">
                      <a16:creationId xmlns:a16="http://schemas.microsoft.com/office/drawing/2014/main" id="{EAAE31B0-9106-884C-B8FB-AECCA9F329E9}"/>
                    </a:ext>
                  </a:extLst>
                </p:cNvPr>
                <p:cNvSpPr/>
                <p:nvPr/>
              </p:nvSpPr>
              <p:spPr>
                <a:xfrm>
                  <a:off x="8126135" y="1081753"/>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50" name="Google Shape;210;p11">
                <a:extLst>
                  <a:ext uri="{FF2B5EF4-FFF2-40B4-BE49-F238E27FC236}">
                    <a16:creationId xmlns:a16="http://schemas.microsoft.com/office/drawing/2014/main" id="{984AF2F4-B3B7-CDA4-5363-9F257A4FACB6}"/>
                  </a:ext>
                </a:extLst>
              </p:cNvPr>
              <p:cNvSpPr/>
              <p:nvPr/>
            </p:nvSpPr>
            <p:spPr>
              <a:xfrm>
                <a:off x="8126135" y="1240392"/>
                <a:ext cx="382749" cy="277246"/>
              </a:xfrm>
              <a:custGeom>
                <a:avLst/>
                <a:gdLst>
                  <a:gd name="f0" fmla="val w"/>
                  <a:gd name="f1" fmla="val h"/>
                  <a:gd name="f2" fmla="val 0"/>
                  <a:gd name="f3" fmla="val 605885"/>
                  <a:gd name="f4" fmla="val 438816"/>
                  <a:gd name="f5" fmla="val 572167"/>
                  <a:gd name="f6" fmla="val 590789"/>
                  <a:gd name="f7" fmla="val 15096"/>
                  <a:gd name="f8" fmla="val 33718"/>
                  <a:gd name="f9" fmla="val 405098"/>
                  <a:gd name="f10" fmla="val 423720"/>
                  <a:gd name="f11" fmla="val 438817"/>
                  <a:gd name="f12" fmla="*/ f0 1 605885"/>
                  <a:gd name="f13" fmla="*/ f1 1 438816"/>
                  <a:gd name="f14" fmla="+- f4 0 f2"/>
                  <a:gd name="f15" fmla="+- f3 0 f2"/>
                  <a:gd name="f16" fmla="*/ f15 1 605885"/>
                  <a:gd name="f17" fmla="*/ f14 1 43881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605885" h="438816">
                    <a:moveTo>
                      <a:pt x="f5" y="f2"/>
                    </a:moveTo>
                    <a:cubicBezTo>
                      <a:pt x="f6" y="f2"/>
                      <a:pt x="f3" y="f7"/>
                      <a:pt x="f3" y="f8"/>
                    </a:cubicBezTo>
                    <a:lnTo>
                      <a:pt x="f3" y="f9"/>
                    </a:lnTo>
                    <a:cubicBezTo>
                      <a:pt x="f3" y="f10"/>
                      <a:pt x="f6" y="f11"/>
                      <a:pt x="f5" y="f11"/>
                    </a:cubicBezTo>
                    <a:lnTo>
                      <a:pt x="f8" y="f11"/>
                    </a:lnTo>
                    <a:cubicBezTo>
                      <a:pt x="f7" y="f11"/>
                      <a:pt x="f2" y="f10"/>
                      <a:pt x="f2" y="f9"/>
                    </a:cubicBezTo>
                    <a:lnTo>
                      <a:pt x="f2" y="f8"/>
                    </a:lnTo>
                    <a:cubicBezTo>
                      <a:pt x="f2" y="f7"/>
                      <a:pt x="f7" y="f2"/>
                      <a:pt x="f8"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1" name="Google Shape;211;p11">
                <a:extLst>
                  <a:ext uri="{FF2B5EF4-FFF2-40B4-BE49-F238E27FC236}">
                    <a16:creationId xmlns:a16="http://schemas.microsoft.com/office/drawing/2014/main" id="{BC61021E-E1B1-0466-D2C7-17BDABEE8501}"/>
                  </a:ext>
                </a:extLst>
              </p:cNvPr>
              <p:cNvSpPr/>
              <p:nvPr/>
            </p:nvSpPr>
            <p:spPr>
              <a:xfrm>
                <a:off x="7612270" y="598630"/>
                <a:ext cx="382749" cy="515017"/>
              </a:xfrm>
              <a:custGeom>
                <a:avLst/>
                <a:gdLst>
                  <a:gd name="f0" fmla="val w"/>
                  <a:gd name="f1" fmla="val h"/>
                  <a:gd name="f2" fmla="val 0"/>
                  <a:gd name="f3" fmla="val 605885"/>
                  <a:gd name="f4" fmla="val 815149"/>
                  <a:gd name="f5" fmla="val 554260"/>
                  <a:gd name="f6" fmla="val 582772"/>
                  <a:gd name="f7" fmla="val 23114"/>
                  <a:gd name="f8" fmla="val 51625"/>
                  <a:gd name="f9" fmla="val 763524"/>
                  <a:gd name="f10" fmla="val 792036"/>
                  <a:gd name="f11" fmla="val 582771"/>
                  <a:gd name="f12" fmla="val 815150"/>
                  <a:gd name="f13" fmla="val 23113"/>
                  <a:gd name="f14" fmla="*/ f0 1 605885"/>
                  <a:gd name="f15" fmla="*/ f1 1 815149"/>
                  <a:gd name="f16" fmla="+- f4 0 f2"/>
                  <a:gd name="f17" fmla="+- f3 0 f2"/>
                  <a:gd name="f18" fmla="*/ f17 1 605885"/>
                  <a:gd name="f19" fmla="*/ f16 1 815149"/>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605885" h="815149">
                    <a:moveTo>
                      <a:pt x="f5" y="f2"/>
                    </a:moveTo>
                    <a:cubicBezTo>
                      <a:pt x="f6" y="f2"/>
                      <a:pt x="f3" y="f7"/>
                      <a:pt x="f3" y="f8"/>
                    </a:cubicBezTo>
                    <a:lnTo>
                      <a:pt x="f3" y="f9"/>
                    </a:lnTo>
                    <a:cubicBezTo>
                      <a:pt x="f3" y="f10"/>
                      <a:pt x="f11" y="f12"/>
                      <a:pt x="f5" y="f12"/>
                    </a:cubicBezTo>
                    <a:lnTo>
                      <a:pt x="f8" y="f12"/>
                    </a:lnTo>
                    <a:cubicBezTo>
                      <a:pt x="f13" y="f12"/>
                      <a:pt x="f2" y="f10"/>
                      <a:pt x="f2" y="f9"/>
                    </a:cubicBezTo>
                    <a:lnTo>
                      <a:pt x="f2" y="f8"/>
                    </a:lnTo>
                    <a:cubicBezTo>
                      <a:pt x="f2" y="f7"/>
                      <a:pt x="f13" y="f2"/>
                      <a:pt x="f8" y="f2"/>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2" name="Google Shape;212;p11">
              <a:extLst>
                <a:ext uri="{FF2B5EF4-FFF2-40B4-BE49-F238E27FC236}">
                  <a16:creationId xmlns:a16="http://schemas.microsoft.com/office/drawing/2014/main" id="{85F18DFD-B55B-75CF-9E18-447A80131A23}"/>
                </a:ext>
              </a:extLst>
            </p:cNvPr>
            <p:cNvGrpSpPr/>
            <p:nvPr/>
          </p:nvGrpSpPr>
          <p:grpSpPr>
            <a:xfrm>
              <a:off x="7553245" y="556211"/>
              <a:ext cx="492916" cy="600532"/>
              <a:chOff x="7553245" y="556211"/>
              <a:chExt cx="492916" cy="600532"/>
            </a:xfrm>
          </p:grpSpPr>
          <p:grpSp>
            <p:nvGrpSpPr>
              <p:cNvPr id="53" name="Google Shape;213;p11">
                <a:extLst>
                  <a:ext uri="{FF2B5EF4-FFF2-40B4-BE49-F238E27FC236}">
                    <a16:creationId xmlns:a16="http://schemas.microsoft.com/office/drawing/2014/main" id="{E0A6D430-B445-61A7-F25C-A538A9C3F0DF}"/>
                  </a:ext>
                </a:extLst>
              </p:cNvPr>
              <p:cNvGrpSpPr/>
              <p:nvPr/>
            </p:nvGrpSpPr>
            <p:grpSpPr>
              <a:xfrm>
                <a:off x="7566422" y="569442"/>
                <a:ext cx="472524" cy="580012"/>
                <a:chOff x="7566422" y="569442"/>
                <a:chExt cx="472524" cy="580012"/>
              </a:xfrm>
            </p:grpSpPr>
            <p:sp>
              <p:nvSpPr>
                <p:cNvPr id="54" name="Google Shape;214;p11">
                  <a:extLst>
                    <a:ext uri="{FF2B5EF4-FFF2-40B4-BE49-F238E27FC236}">
                      <a16:creationId xmlns:a16="http://schemas.microsoft.com/office/drawing/2014/main" id="{EC112432-8298-DA95-A4F9-9B3F9ECAB592}"/>
                    </a:ext>
                  </a:extLst>
                </p:cNvPr>
                <p:cNvSpPr/>
                <p:nvPr/>
              </p:nvSpPr>
              <p:spPr>
                <a:xfrm>
                  <a:off x="7574478" y="1143438"/>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5" y="f2"/>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5" name="Google Shape;215;p11">
                  <a:extLst>
                    <a:ext uri="{FF2B5EF4-FFF2-40B4-BE49-F238E27FC236}">
                      <a16:creationId xmlns:a16="http://schemas.microsoft.com/office/drawing/2014/main" id="{AC1494E5-9832-17A8-C0B3-A450726BB7BC}"/>
                    </a:ext>
                  </a:extLst>
                </p:cNvPr>
                <p:cNvSpPr/>
                <p:nvPr/>
              </p:nvSpPr>
              <p:spPr>
                <a:xfrm>
                  <a:off x="7566422" y="577388"/>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4"/>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6" name="Google Shape;216;p11">
                  <a:extLst>
                    <a:ext uri="{FF2B5EF4-FFF2-40B4-BE49-F238E27FC236}">
                      <a16:creationId xmlns:a16="http://schemas.microsoft.com/office/drawing/2014/main" id="{986AA778-2048-115D-B819-F864F0447078}"/>
                    </a:ext>
                  </a:extLst>
                </p:cNvPr>
                <p:cNvSpPr/>
                <p:nvPr/>
              </p:nvSpPr>
              <p:spPr>
                <a:xfrm>
                  <a:off x="7582543" y="569442"/>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2" y="f2"/>
                      </a:moveTo>
                      <a:lnTo>
                        <a:pt x="f5"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7" name="Google Shape;217;p11">
                  <a:extLst>
                    <a:ext uri="{FF2B5EF4-FFF2-40B4-BE49-F238E27FC236}">
                      <a16:creationId xmlns:a16="http://schemas.microsoft.com/office/drawing/2014/main" id="{2E027F1A-A259-0BC6-CDAB-68CD314AA987}"/>
                    </a:ext>
                  </a:extLst>
                </p:cNvPr>
                <p:cNvSpPr/>
                <p:nvPr/>
              </p:nvSpPr>
              <p:spPr>
                <a:xfrm>
                  <a:off x="8032930" y="585389"/>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2"/>
                      </a:moveTo>
                      <a:lnTo>
                        <a:pt x="f2" y="f4"/>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8" name="Google Shape;218;p11">
                <a:extLst>
                  <a:ext uri="{FF2B5EF4-FFF2-40B4-BE49-F238E27FC236}">
                    <a16:creationId xmlns:a16="http://schemas.microsoft.com/office/drawing/2014/main" id="{DF1BD830-50DB-960B-481E-8556EBC4459A}"/>
                  </a:ext>
                </a:extLst>
              </p:cNvPr>
              <p:cNvGrpSpPr/>
              <p:nvPr/>
            </p:nvGrpSpPr>
            <p:grpSpPr>
              <a:xfrm>
                <a:off x="7553245" y="556211"/>
                <a:ext cx="492916" cy="600532"/>
                <a:chOff x="7553245" y="556211"/>
                <a:chExt cx="492916" cy="600532"/>
              </a:xfrm>
            </p:grpSpPr>
            <p:grpSp>
              <p:nvGrpSpPr>
                <p:cNvPr id="59" name="Google Shape;219;p11">
                  <a:extLst>
                    <a:ext uri="{FF2B5EF4-FFF2-40B4-BE49-F238E27FC236}">
                      <a16:creationId xmlns:a16="http://schemas.microsoft.com/office/drawing/2014/main" id="{CE112939-A2F4-12E2-78C1-650AFF40E4AB}"/>
                    </a:ext>
                  </a:extLst>
                </p:cNvPr>
                <p:cNvGrpSpPr/>
                <p:nvPr/>
              </p:nvGrpSpPr>
              <p:grpSpPr>
                <a:xfrm>
                  <a:off x="7553245" y="556211"/>
                  <a:ext cx="492916" cy="26481"/>
                  <a:chOff x="7553245" y="556211"/>
                  <a:chExt cx="492916" cy="26481"/>
                </a:xfrm>
              </p:grpSpPr>
              <p:sp>
                <p:nvSpPr>
                  <p:cNvPr id="60" name="Google Shape;220;p11">
                    <a:extLst>
                      <a:ext uri="{FF2B5EF4-FFF2-40B4-BE49-F238E27FC236}">
                        <a16:creationId xmlns:a16="http://schemas.microsoft.com/office/drawing/2014/main" id="{DC443FF4-7B70-761E-7CCC-E5BFF780DA5A}"/>
                      </a:ext>
                    </a:extLst>
                  </p:cNvPr>
                  <p:cNvSpPr/>
                  <p:nvPr/>
                </p:nvSpPr>
                <p:spPr>
                  <a:xfrm>
                    <a:off x="7553245"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1" name="Google Shape;221;p11">
                    <a:extLst>
                      <a:ext uri="{FF2B5EF4-FFF2-40B4-BE49-F238E27FC236}">
                        <a16:creationId xmlns:a16="http://schemas.microsoft.com/office/drawing/2014/main" id="{58167346-DBE2-7751-61C3-B5C0D11B7A0C}"/>
                      </a:ext>
                    </a:extLst>
                  </p:cNvPr>
                  <p:cNvSpPr/>
                  <p:nvPr/>
                </p:nvSpPr>
                <p:spPr>
                  <a:xfrm>
                    <a:off x="7786463"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2" name="Google Shape;222;p11">
                    <a:extLst>
                      <a:ext uri="{FF2B5EF4-FFF2-40B4-BE49-F238E27FC236}">
                        <a16:creationId xmlns:a16="http://schemas.microsoft.com/office/drawing/2014/main" id="{125F4898-C2D7-803E-1E4C-433D168B1197}"/>
                      </a:ext>
                    </a:extLst>
                  </p:cNvPr>
                  <p:cNvSpPr/>
                  <p:nvPr/>
                </p:nvSpPr>
                <p:spPr>
                  <a:xfrm>
                    <a:off x="8019690"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3" name="Google Shape;223;p11">
                  <a:extLst>
                    <a:ext uri="{FF2B5EF4-FFF2-40B4-BE49-F238E27FC236}">
                      <a16:creationId xmlns:a16="http://schemas.microsoft.com/office/drawing/2014/main" id="{A0DE6E9F-C212-4AD4-7541-FC5FA600E7D6}"/>
                    </a:ext>
                  </a:extLst>
                </p:cNvPr>
                <p:cNvGrpSpPr/>
                <p:nvPr/>
              </p:nvGrpSpPr>
              <p:grpSpPr>
                <a:xfrm>
                  <a:off x="7553245" y="843204"/>
                  <a:ext cx="492916" cy="26481"/>
                  <a:chOff x="7553245" y="843204"/>
                  <a:chExt cx="492916" cy="26481"/>
                </a:xfrm>
              </p:grpSpPr>
              <p:sp>
                <p:nvSpPr>
                  <p:cNvPr id="64" name="Google Shape;224;p11">
                    <a:extLst>
                      <a:ext uri="{FF2B5EF4-FFF2-40B4-BE49-F238E27FC236}">
                        <a16:creationId xmlns:a16="http://schemas.microsoft.com/office/drawing/2014/main" id="{0ABED5F4-7669-F541-BC36-DC5924493680}"/>
                      </a:ext>
                    </a:extLst>
                  </p:cNvPr>
                  <p:cNvSpPr/>
                  <p:nvPr/>
                </p:nvSpPr>
                <p:spPr>
                  <a:xfrm>
                    <a:off x="7553245"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5" name="Google Shape;225;p11">
                    <a:extLst>
                      <a:ext uri="{FF2B5EF4-FFF2-40B4-BE49-F238E27FC236}">
                        <a16:creationId xmlns:a16="http://schemas.microsoft.com/office/drawing/2014/main" id="{4C83D968-ECB6-9994-12E1-435F68AA21D2}"/>
                      </a:ext>
                    </a:extLst>
                  </p:cNvPr>
                  <p:cNvSpPr/>
                  <p:nvPr/>
                </p:nvSpPr>
                <p:spPr>
                  <a:xfrm>
                    <a:off x="8019690"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6" name="Google Shape;226;p11">
                  <a:extLst>
                    <a:ext uri="{FF2B5EF4-FFF2-40B4-BE49-F238E27FC236}">
                      <a16:creationId xmlns:a16="http://schemas.microsoft.com/office/drawing/2014/main" id="{C734B597-525C-DB77-2D2A-5DD6CBC88E9F}"/>
                    </a:ext>
                  </a:extLst>
                </p:cNvPr>
                <p:cNvGrpSpPr/>
                <p:nvPr/>
              </p:nvGrpSpPr>
              <p:grpSpPr>
                <a:xfrm>
                  <a:off x="7553245" y="1130262"/>
                  <a:ext cx="492916" cy="26481"/>
                  <a:chOff x="7553245" y="1130262"/>
                  <a:chExt cx="492916" cy="26481"/>
                </a:xfrm>
              </p:grpSpPr>
              <p:sp>
                <p:nvSpPr>
                  <p:cNvPr id="67" name="Google Shape;227;p11">
                    <a:extLst>
                      <a:ext uri="{FF2B5EF4-FFF2-40B4-BE49-F238E27FC236}">
                        <a16:creationId xmlns:a16="http://schemas.microsoft.com/office/drawing/2014/main" id="{835B254F-AFFF-0F14-98AE-9C4DE07D43C1}"/>
                      </a:ext>
                    </a:extLst>
                  </p:cNvPr>
                  <p:cNvSpPr/>
                  <p:nvPr/>
                </p:nvSpPr>
                <p:spPr>
                  <a:xfrm>
                    <a:off x="7553245"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8" name="Google Shape;228;p11">
                    <a:extLst>
                      <a:ext uri="{FF2B5EF4-FFF2-40B4-BE49-F238E27FC236}">
                        <a16:creationId xmlns:a16="http://schemas.microsoft.com/office/drawing/2014/main" id="{15544F87-C44F-8D73-175F-7E4E23D424EB}"/>
                      </a:ext>
                    </a:extLst>
                  </p:cNvPr>
                  <p:cNvSpPr/>
                  <p:nvPr/>
                </p:nvSpPr>
                <p:spPr>
                  <a:xfrm>
                    <a:off x="7786463"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9" name="Google Shape;229;p11">
                    <a:extLst>
                      <a:ext uri="{FF2B5EF4-FFF2-40B4-BE49-F238E27FC236}">
                        <a16:creationId xmlns:a16="http://schemas.microsoft.com/office/drawing/2014/main" id="{2B14B6F2-B904-998B-25A0-3A7C7E5BBA8E}"/>
                      </a:ext>
                    </a:extLst>
                  </p:cNvPr>
                  <p:cNvSpPr/>
                  <p:nvPr/>
                </p:nvSpPr>
                <p:spPr>
                  <a:xfrm>
                    <a:off x="8019690"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nvGrpSpPr>
            <p:cNvPr id="70" name="Google Shape;230;p11">
              <a:extLst>
                <a:ext uri="{FF2B5EF4-FFF2-40B4-BE49-F238E27FC236}">
                  <a16:creationId xmlns:a16="http://schemas.microsoft.com/office/drawing/2014/main" id="{7E1FCED5-FC97-BA9C-6E29-5F2CA87C96FF}"/>
                </a:ext>
              </a:extLst>
            </p:cNvPr>
            <p:cNvGrpSpPr/>
            <p:nvPr/>
          </p:nvGrpSpPr>
          <p:grpSpPr>
            <a:xfrm>
              <a:off x="7821128" y="1008098"/>
              <a:ext cx="162040" cy="94484"/>
              <a:chOff x="7821128" y="1008098"/>
              <a:chExt cx="162040" cy="94484"/>
            </a:xfrm>
          </p:grpSpPr>
          <p:sp>
            <p:nvSpPr>
              <p:cNvPr id="71" name="Google Shape;231;p11">
                <a:extLst>
                  <a:ext uri="{FF2B5EF4-FFF2-40B4-BE49-F238E27FC236}">
                    <a16:creationId xmlns:a16="http://schemas.microsoft.com/office/drawing/2014/main" id="{77BDDCEF-E2B2-75DD-1403-ECD83D96B280}"/>
                  </a:ext>
                </a:extLst>
              </p:cNvPr>
              <p:cNvSpPr/>
              <p:nvPr/>
            </p:nvSpPr>
            <p:spPr>
              <a:xfrm>
                <a:off x="7821128" y="1008098"/>
                <a:ext cx="162040" cy="94484"/>
              </a:xfrm>
              <a:custGeom>
                <a:avLst/>
                <a:gdLst>
                  <a:gd name="f0" fmla="val w"/>
                  <a:gd name="f1" fmla="val h"/>
                  <a:gd name="f2" fmla="val 0"/>
                  <a:gd name="f3" fmla="val 256508"/>
                  <a:gd name="f4" fmla="val 149542"/>
                  <a:gd name="f5" fmla="val 218694"/>
                  <a:gd name="f6" fmla="val 239578"/>
                  <a:gd name="f7" fmla="val 16930"/>
                  <a:gd name="f8" fmla="val 37814"/>
                  <a:gd name="f9" fmla="val 111728"/>
                  <a:gd name="f10" fmla="val 132612"/>
                  <a:gd name="f11" fmla="val 149543"/>
                  <a:gd name="f12" fmla="val 1"/>
                  <a:gd name="f13" fmla="*/ f0 1 256508"/>
                  <a:gd name="f14" fmla="*/ f1 1 149542"/>
                  <a:gd name="f15" fmla="+- f4 0 f2"/>
                  <a:gd name="f16" fmla="+- f3 0 f2"/>
                  <a:gd name="f17" fmla="*/ f16 1 256508"/>
                  <a:gd name="f18" fmla="*/ f15 1 149542"/>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256508" h="149542">
                    <a:moveTo>
                      <a:pt x="f5" y="f2"/>
                    </a:moveTo>
                    <a:cubicBezTo>
                      <a:pt x="f6" y="f2"/>
                      <a:pt x="f3" y="f7"/>
                      <a:pt x="f3" y="f8"/>
                    </a:cubicBezTo>
                    <a:lnTo>
                      <a:pt x="f3" y="f9"/>
                    </a:lnTo>
                    <a:cubicBezTo>
                      <a:pt x="f3" y="f10"/>
                      <a:pt x="f6" y="f11"/>
                      <a:pt x="f5" y="f11"/>
                    </a:cubicBezTo>
                    <a:lnTo>
                      <a:pt x="f8" y="f11"/>
                    </a:lnTo>
                    <a:cubicBezTo>
                      <a:pt x="f7" y="f11"/>
                      <a:pt x="f12" y="f10"/>
                      <a:pt x="f12" y="f9"/>
                    </a:cubicBezTo>
                    <a:lnTo>
                      <a:pt x="f12" y="f8"/>
                    </a:lnTo>
                    <a:cubicBezTo>
                      <a:pt x="f12" y="f7"/>
                      <a:pt x="f7" y="f2"/>
                      <a:pt x="f8" y="f2"/>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72" name="Google Shape;232;p11">
                <a:extLst>
                  <a:ext uri="{FF2B5EF4-FFF2-40B4-BE49-F238E27FC236}">
                    <a16:creationId xmlns:a16="http://schemas.microsoft.com/office/drawing/2014/main" id="{0FEFA971-E7E7-0C79-B0EB-4648930BED14}"/>
                  </a:ext>
                </a:extLst>
              </p:cNvPr>
              <p:cNvGrpSpPr/>
              <p:nvPr/>
            </p:nvGrpSpPr>
            <p:grpSpPr>
              <a:xfrm>
                <a:off x="7843000" y="1024731"/>
                <a:ext cx="116083" cy="62499"/>
                <a:chOff x="7843000" y="1024731"/>
                <a:chExt cx="116083" cy="62499"/>
              </a:xfrm>
            </p:grpSpPr>
            <p:grpSp>
              <p:nvGrpSpPr>
                <p:cNvPr id="73" name="Google Shape;233;p11">
                  <a:extLst>
                    <a:ext uri="{FF2B5EF4-FFF2-40B4-BE49-F238E27FC236}">
                      <a16:creationId xmlns:a16="http://schemas.microsoft.com/office/drawing/2014/main" id="{8B36208F-9064-9C89-57C3-B0CA010E22FB}"/>
                    </a:ext>
                  </a:extLst>
                </p:cNvPr>
                <p:cNvGrpSpPr/>
                <p:nvPr/>
              </p:nvGrpSpPr>
              <p:grpSpPr>
                <a:xfrm>
                  <a:off x="7899108" y="1025682"/>
                  <a:ext cx="59975" cy="59984"/>
                  <a:chOff x="7899108" y="1025682"/>
                  <a:chExt cx="59975" cy="59984"/>
                </a:xfrm>
              </p:grpSpPr>
              <p:sp>
                <p:nvSpPr>
                  <p:cNvPr id="74" name="Google Shape;234;p11">
                    <a:extLst>
                      <a:ext uri="{FF2B5EF4-FFF2-40B4-BE49-F238E27FC236}">
                        <a16:creationId xmlns:a16="http://schemas.microsoft.com/office/drawing/2014/main" id="{B5C18C4A-A063-0B95-6384-DB6B8038803B}"/>
                      </a:ext>
                    </a:extLst>
                  </p:cNvPr>
                  <p:cNvSpPr/>
                  <p:nvPr/>
                </p:nvSpPr>
                <p:spPr>
                  <a:xfrm>
                    <a:off x="7899108" y="1058710"/>
                    <a:ext cx="26956" cy="26956"/>
                  </a:xfrm>
                  <a:custGeom>
                    <a:avLst/>
                    <a:gdLst>
                      <a:gd name="f0" fmla="val w"/>
                      <a:gd name="f1" fmla="val h"/>
                      <a:gd name="f2" fmla="val 0"/>
                      <a:gd name="f3" fmla="val 42671"/>
                      <a:gd name="f4" fmla="val 42672"/>
                      <a:gd name="f5" fmla="val 16764"/>
                      <a:gd name="f6" fmla="val 31147"/>
                      <a:gd name="f7" fmla="val 5144"/>
                      <a:gd name="f8" fmla="val 37529"/>
                      <a:gd name="f9" fmla="val 11525"/>
                      <a:gd name="f10" fmla="val 25908"/>
                      <a:gd name="f11" fmla="val 6382"/>
                      <a:gd name="f12" fmla="val 28765"/>
                      <a:gd name="f13" fmla="val 38576"/>
                      <a:gd name="f14" fmla="val 4096"/>
                      <a:gd name="f15" fmla="val 13906"/>
                      <a:gd name="f16" fmla="val 36290"/>
                      <a:gd name="f17" fmla="*/ f0 1 42671"/>
                      <a:gd name="f18" fmla="*/ f1 1 42672"/>
                      <a:gd name="f19" fmla="+- f4 0 f2"/>
                      <a:gd name="f20" fmla="+- f3 0 f2"/>
                      <a:gd name="f21" fmla="*/ f20 1 42671"/>
                      <a:gd name="f22" fmla="*/ f19 1 42672"/>
                      <a:gd name="f23" fmla="*/ f2 1 f21"/>
                      <a:gd name="f24" fmla="*/ f3 1 f21"/>
                      <a:gd name="f25" fmla="*/ f2 1 f22"/>
                      <a:gd name="f26" fmla="*/ f4 1 f22"/>
                      <a:gd name="f27" fmla="*/ f23 f17 1"/>
                      <a:gd name="f28" fmla="*/ f24 f17 1"/>
                      <a:gd name="f29" fmla="*/ f26 f18 1"/>
                      <a:gd name="f30" fmla="*/ f25 f18 1"/>
                    </a:gdLst>
                    <a:ahLst/>
                    <a:cxnLst>
                      <a:cxn ang="3cd4">
                        <a:pos x="hc" y="t"/>
                      </a:cxn>
                      <a:cxn ang="0">
                        <a:pos x="r" y="vc"/>
                      </a:cxn>
                      <a:cxn ang="cd4">
                        <a:pos x="hc" y="b"/>
                      </a:cxn>
                      <a:cxn ang="cd2">
                        <a:pos x="l" y="vc"/>
                      </a:cxn>
                    </a:cxnLst>
                    <a:rect l="f27" t="f30" r="f28" b="f29"/>
                    <a:pathLst>
                      <a:path w="42671" h="42672">
                        <a:moveTo>
                          <a:pt x="f5" y="f6"/>
                        </a:moveTo>
                        <a:lnTo>
                          <a:pt x="f4" y="f7"/>
                        </a:lnTo>
                        <a:lnTo>
                          <a:pt x="f8" y="f2"/>
                        </a:lnTo>
                        <a:lnTo>
                          <a:pt x="f9" y="f10"/>
                        </a:lnTo>
                        <a:lnTo>
                          <a:pt x="f11" y="f12"/>
                        </a:lnTo>
                        <a:lnTo>
                          <a:pt x="f2" y="f13"/>
                        </a:lnTo>
                        <a:lnTo>
                          <a:pt x="f14" y="f4"/>
                        </a:lnTo>
                        <a:lnTo>
                          <a:pt x="f15" y="f16"/>
                        </a:lnTo>
                        <a:lnTo>
                          <a:pt x="f5" y="f6"/>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5" name="Google Shape;235;p11">
                    <a:extLst>
                      <a:ext uri="{FF2B5EF4-FFF2-40B4-BE49-F238E27FC236}">
                        <a16:creationId xmlns:a16="http://schemas.microsoft.com/office/drawing/2014/main" id="{9CE20F7F-FB64-B82D-191D-563CE7A7308C}"/>
                      </a:ext>
                    </a:extLst>
                  </p:cNvPr>
                  <p:cNvSpPr/>
                  <p:nvPr/>
                </p:nvSpPr>
                <p:spPr>
                  <a:xfrm>
                    <a:off x="7917762" y="1025682"/>
                    <a:ext cx="41321" cy="41330"/>
                  </a:xfrm>
                  <a:custGeom>
                    <a:avLst/>
                    <a:gdLst>
                      <a:gd name="f0" fmla="val w"/>
                      <a:gd name="f1" fmla="val h"/>
                      <a:gd name="f2" fmla="val 0"/>
                      <a:gd name="f3" fmla="val 65418"/>
                      <a:gd name="f4" fmla="val 36576"/>
                      <a:gd name="f5" fmla="val 54845"/>
                      <a:gd name="f6" fmla="val 63246"/>
                      <a:gd name="f7" fmla="val 28175"/>
                      <a:gd name="f8" fmla="val 64008"/>
                      <a:gd name="f9" fmla="val 27413"/>
                      <a:gd name="f10" fmla="val 64484"/>
                      <a:gd name="f11" fmla="val 26461"/>
                      <a:gd name="f12" fmla="val 64770"/>
                      <a:gd name="f13" fmla="val 25413"/>
                      <a:gd name="f14" fmla="val 65627"/>
                      <a:gd name="f15" fmla="val 21794"/>
                      <a:gd name="f16" fmla="val 66866"/>
                      <a:gd name="f17" fmla="val 13602"/>
                      <a:gd name="f18" fmla="val 59341"/>
                      <a:gd name="f19" fmla="val 6077"/>
                      <a:gd name="f20" fmla="val 51816"/>
                      <a:gd name="f21" fmla="+- 0 0 1447"/>
                      <a:gd name="f22" fmla="val 43625"/>
                      <a:gd name="f23" fmla="+- 0 0 209"/>
                      <a:gd name="f24" fmla="val 40005"/>
                      <a:gd name="f25" fmla="val 648"/>
                      <a:gd name="f26" fmla="val 38958"/>
                      <a:gd name="f27" fmla="val 934"/>
                      <a:gd name="f28" fmla="val 38005"/>
                      <a:gd name="f29" fmla="val 1410"/>
                      <a:gd name="f30" fmla="val 37243"/>
                      <a:gd name="f31" fmla="val 2172"/>
                      <a:gd name="f32" fmla="val 10573"/>
                      <a:gd name="f33" fmla="val 28842"/>
                      <a:gd name="f34" fmla="val 14669"/>
                      <a:gd name="f35" fmla="val 32938"/>
                      <a:gd name="f36" fmla="val 39701"/>
                      <a:gd name="f37" fmla="val 43796"/>
                      <a:gd name="f38" fmla="val 8287"/>
                      <a:gd name="f39" fmla="val 46082"/>
                      <a:gd name="f40" fmla="val 4286"/>
                      <a:gd name="f41" fmla="val 42082"/>
                      <a:gd name="f42" fmla="val 46368"/>
                      <a:gd name="f43" fmla="val 19050"/>
                      <a:gd name="f44" fmla="val 23336"/>
                      <a:gd name="f45" fmla="val 61132"/>
                      <a:gd name="f46" fmla="val 19336"/>
                      <a:gd name="f47" fmla="val 57131"/>
                      <a:gd name="f48" fmla="val 21622"/>
                      <a:gd name="f49" fmla="val 25718"/>
                      <a:gd name="f50" fmla="val 50750"/>
                      <a:gd name="f51" fmla="val 32481"/>
                      <a:gd name="f52" fmla="*/ f0 1 65418"/>
                      <a:gd name="f53" fmla="*/ f1 1 65418"/>
                      <a:gd name="f54" fmla="+- f3 0 f2"/>
                      <a:gd name="f55" fmla="*/ f54 1 65418"/>
                      <a:gd name="f56" fmla="*/ f2 1 f55"/>
                      <a:gd name="f57" fmla="*/ f3 1 f55"/>
                      <a:gd name="f58" fmla="*/ f56 f52 1"/>
                      <a:gd name="f59" fmla="*/ f57 f52 1"/>
                      <a:gd name="f60" fmla="*/ f57 f53 1"/>
                      <a:gd name="f61" fmla="*/ f56 f53 1"/>
                    </a:gdLst>
                    <a:ahLst/>
                    <a:cxnLst>
                      <a:cxn ang="3cd4">
                        <a:pos x="hc" y="t"/>
                      </a:cxn>
                      <a:cxn ang="0">
                        <a:pos x="r" y="vc"/>
                      </a:cxn>
                      <a:cxn ang="cd4">
                        <a:pos x="hc" y="b"/>
                      </a:cxn>
                      <a:cxn ang="cd2">
                        <a:pos x="l" y="vc"/>
                      </a:cxn>
                    </a:cxnLst>
                    <a:rect l="f58" t="f61" r="f59" b="f60"/>
                    <a:pathLst>
                      <a:path w="65418" h="65418">
                        <a:moveTo>
                          <a:pt x="f4" y="f5"/>
                        </a:moveTo>
                        <a:lnTo>
                          <a:pt x="f6" y="f7"/>
                        </a:ln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33"/>
                        </a:lnTo>
                        <a:cubicBezTo>
                          <a:pt x="f34" y="f35"/>
                          <a:pt x="f34" y="f36"/>
                          <a:pt x="f32" y="f37"/>
                        </a:cubicBezTo>
                        <a:lnTo>
                          <a:pt x="f38" y="f39"/>
                        </a:lnTo>
                        <a:lnTo>
                          <a:pt x="f40" y="f41"/>
                        </a:lnTo>
                        <a:lnTo>
                          <a:pt x="f2" y="f42"/>
                        </a:lnTo>
                        <a:lnTo>
                          <a:pt x="f43" y="f3"/>
                        </a:lnTo>
                        <a:lnTo>
                          <a:pt x="f44" y="f45"/>
                        </a:lnTo>
                        <a:lnTo>
                          <a:pt x="f46" y="f47"/>
                        </a:lnTo>
                        <a:lnTo>
                          <a:pt x="f48" y="f5"/>
                        </a:lnTo>
                        <a:cubicBezTo>
                          <a:pt x="f49" y="f50"/>
                          <a:pt x="f51" y="f5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76" name="Google Shape;236;p11">
                  <a:extLst>
                    <a:ext uri="{FF2B5EF4-FFF2-40B4-BE49-F238E27FC236}">
                      <a16:creationId xmlns:a16="http://schemas.microsoft.com/office/drawing/2014/main" id="{85E6CE66-21C0-398F-9FFE-EC1E351500F1}"/>
                    </a:ext>
                  </a:extLst>
                </p:cNvPr>
                <p:cNvGrpSpPr/>
                <p:nvPr/>
              </p:nvGrpSpPr>
              <p:grpSpPr>
                <a:xfrm>
                  <a:off x="7843000" y="1024731"/>
                  <a:ext cx="62398" cy="62499"/>
                  <a:chOff x="7843000" y="1024731"/>
                  <a:chExt cx="62398" cy="62499"/>
                </a:xfrm>
              </p:grpSpPr>
              <p:sp>
                <p:nvSpPr>
                  <p:cNvPr id="77" name="Google Shape;237;p11">
                    <a:extLst>
                      <a:ext uri="{FF2B5EF4-FFF2-40B4-BE49-F238E27FC236}">
                        <a16:creationId xmlns:a16="http://schemas.microsoft.com/office/drawing/2014/main" id="{B841312F-9DBA-A4AB-AB94-548C898E2EF7}"/>
                      </a:ext>
                    </a:extLst>
                  </p:cNvPr>
                  <p:cNvSpPr/>
                  <p:nvPr/>
                </p:nvSpPr>
                <p:spPr>
                  <a:xfrm>
                    <a:off x="7843000" y="1024731"/>
                    <a:ext cx="62398" cy="62499"/>
                  </a:xfrm>
                  <a:custGeom>
                    <a:avLst/>
                    <a:gdLst>
                      <a:gd name="f0" fmla="val w"/>
                      <a:gd name="f1" fmla="val h"/>
                      <a:gd name="f2" fmla="val 0"/>
                      <a:gd name="f3" fmla="val 98773"/>
                      <a:gd name="f4" fmla="val 98921"/>
                      <a:gd name="f5" fmla="val 40717"/>
                      <a:gd name="f6" fmla="val 72440"/>
                      <a:gd name="f7" fmla="val 72244"/>
                      <a:gd name="f8" fmla="val 40912"/>
                      <a:gd name="f9" fmla="val 74149"/>
                      <a:gd name="f10" fmla="val 39007"/>
                      <a:gd name="f11" fmla="val 76721"/>
                      <a:gd name="f12" fmla="val 38054"/>
                      <a:gd name="f13" fmla="val 79388"/>
                      <a:gd name="f14" fmla="val 84341"/>
                      <a:gd name="f15" fmla="val 38150"/>
                      <a:gd name="f16" fmla="val 89389"/>
                      <a:gd name="f17" fmla="val 36340"/>
                      <a:gd name="f18" fmla="val 93199"/>
                      <a:gd name="f19" fmla="val 32530"/>
                      <a:gd name="f20" fmla="val 98247"/>
                      <a:gd name="f21" fmla="val 27482"/>
                      <a:gd name="f22" fmla="val 99866"/>
                      <a:gd name="f23" fmla="val 20243"/>
                      <a:gd name="f24" fmla="val 98057"/>
                      <a:gd name="f25" fmla="val 13766"/>
                      <a:gd name="f26" fmla="val 88722"/>
                      <a:gd name="f27" fmla="val 23100"/>
                      <a:gd name="f28" fmla="val 78435"/>
                      <a:gd name="f29" fmla="val 20338"/>
                      <a:gd name="f30" fmla="val 75673"/>
                      <a:gd name="f31" fmla="val 10051"/>
                      <a:gd name="f32" fmla="val 85007"/>
                      <a:gd name="f33" fmla="val 716"/>
                      <a:gd name="f34" fmla="val 78626"/>
                      <a:gd name="f35" fmla="+- 0 0 1093"/>
                      <a:gd name="f36" fmla="val 71482"/>
                      <a:gd name="f37" fmla="val 526"/>
                      <a:gd name="f38" fmla="val 66434"/>
                      <a:gd name="f39" fmla="val 5574"/>
                      <a:gd name="f40" fmla="val 62624"/>
                      <a:gd name="f41" fmla="val 9384"/>
                      <a:gd name="f42" fmla="val 60814"/>
                      <a:gd name="f43" fmla="val 14432"/>
                      <a:gd name="f44" fmla="val 60909"/>
                      <a:gd name="f45" fmla="val 19385"/>
                      <a:gd name="f46" fmla="val 22052"/>
                      <a:gd name="f47" fmla="val 59957"/>
                      <a:gd name="f48" fmla="val 24624"/>
                      <a:gd name="f49" fmla="val 58052"/>
                      <a:gd name="f50" fmla="val 26529"/>
                      <a:gd name="f51" fmla="val 26524"/>
                      <a:gd name="f52" fmla="val 58057"/>
                      <a:gd name="f53" fmla="val 24619"/>
                      <a:gd name="f54" fmla="val 59962"/>
                      <a:gd name="f55" fmla="val 22047"/>
                      <a:gd name="f56" fmla="val 60914"/>
                      <a:gd name="f57" fmla="val 19380"/>
                      <a:gd name="f58" fmla="val 14427"/>
                      <a:gd name="f59" fmla="val 60819"/>
                      <a:gd name="f60" fmla="val 9379"/>
                      <a:gd name="f61" fmla="val 62629"/>
                      <a:gd name="f62" fmla="val 5569"/>
                      <a:gd name="f63" fmla="val 66439"/>
                      <a:gd name="f64" fmla="+- 0 0 2146"/>
                      <a:gd name="f65" fmla="val 74154"/>
                      <a:gd name="f66" fmla="+- 0 0 1861"/>
                      <a:gd name="f67" fmla="val 86918"/>
                      <a:gd name="f68" fmla="val 6522"/>
                      <a:gd name="f69" fmla="val 94252"/>
                      <a:gd name="f70" fmla="val 13761"/>
                      <a:gd name="f71" fmla="val 100634"/>
                      <a:gd name="f72" fmla="val 24905"/>
                      <a:gd name="f73" fmla="val 100443"/>
                      <a:gd name="f74" fmla="val 32048"/>
                      <a:gd name="f75" fmla="val 93871"/>
                      <a:gd name="f76" fmla="val 36239"/>
                      <a:gd name="f77" fmla="val 89966"/>
                      <a:gd name="f78" fmla="val 38240"/>
                      <a:gd name="f79" fmla="val 84632"/>
                      <a:gd name="f80" fmla="val 38145"/>
                      <a:gd name="f81" fmla="val 79393"/>
                      <a:gd name="f82" fmla="val 76821"/>
                      <a:gd name="f83" fmla="val 39097"/>
                      <a:gd name="f84" fmla="val 74249"/>
                      <a:gd name="f85" fmla="val 41002"/>
                      <a:gd name="f86" fmla="val 16618"/>
                      <a:gd name="f87" fmla="val 87965"/>
                      <a:gd name="f88" fmla="val 10713"/>
                      <a:gd name="f89" fmla="val 82060"/>
                      <a:gd name="f90" fmla="val 12903"/>
                      <a:gd name="f91" fmla="val 73964"/>
                      <a:gd name="f92" fmla="val 21000"/>
                      <a:gd name="f93" fmla="val 71773"/>
                      <a:gd name="f94" fmla="val 26905"/>
                      <a:gd name="f95" fmla="val 77678"/>
                      <a:gd name="f96" fmla="val 24714"/>
                      <a:gd name="f97" fmla="val 85775"/>
                      <a:gd name="f98" fmla="*/ f0 1 98773"/>
                      <a:gd name="f99" fmla="*/ f1 1 98921"/>
                      <a:gd name="f100" fmla="+- f4 0 f2"/>
                      <a:gd name="f101" fmla="+- f3 0 f2"/>
                      <a:gd name="f102" fmla="*/ f101 1 98773"/>
                      <a:gd name="f103" fmla="*/ f100 1 98921"/>
                      <a:gd name="f104" fmla="*/ f2 1 f102"/>
                      <a:gd name="f105" fmla="*/ f3 1 f102"/>
                      <a:gd name="f106" fmla="*/ f2 1 f103"/>
                      <a:gd name="f107" fmla="*/ f4 1 f103"/>
                      <a:gd name="f108" fmla="*/ f104 f98 1"/>
                      <a:gd name="f109" fmla="*/ f105 f98 1"/>
                      <a:gd name="f110" fmla="*/ f107 f99 1"/>
                      <a:gd name="f111" fmla="*/ f106 f99 1"/>
                    </a:gdLst>
                    <a:ahLst/>
                    <a:cxnLst>
                      <a:cxn ang="3cd4">
                        <a:pos x="hc" y="t"/>
                      </a:cxn>
                      <a:cxn ang="0">
                        <a:pos x="r" y="vc"/>
                      </a:cxn>
                      <a:cxn ang="cd4">
                        <a:pos x="hc" y="b"/>
                      </a:cxn>
                      <a:cxn ang="cd2">
                        <a:pos x="l" y="vc"/>
                      </a:cxn>
                    </a:cxnLst>
                    <a:rect l="f108" t="f111" r="f109" b="f110"/>
                    <a:pathLst>
                      <a:path w="98773" h="98921">
                        <a:moveTo>
                          <a:pt x="f5" y="f6"/>
                        </a:moveTo>
                        <a:lnTo>
                          <a:pt x="f7" y="f8"/>
                        </a:lnTo>
                        <a:cubicBezTo>
                          <a:pt x="f9" y="f10"/>
                          <a:pt x="f11" y="f12"/>
                          <a:pt x="f13" y="f12"/>
                        </a:cubicBezTo>
                        <a:cubicBezTo>
                          <a:pt x="f14" y="f15"/>
                          <a:pt x="f16" y="f17"/>
                          <a:pt x="f18" y="f19"/>
                        </a:cubicBezTo>
                        <a:cubicBezTo>
                          <a:pt x="f20" y="f21"/>
                          <a:pt x="f22" y="f23"/>
                          <a:pt x="f24" y="f25"/>
                        </a:cubicBezTo>
                        <a:lnTo>
                          <a:pt x="f26" y="f27"/>
                        </a:lnTo>
                        <a:lnTo>
                          <a:pt x="f28" y="f29"/>
                        </a:lnTo>
                        <a:lnTo>
                          <a:pt x="f30" y="f31"/>
                        </a:lnTo>
                        <a:lnTo>
                          <a:pt x="f32" y="f33"/>
                        </a:lnTo>
                        <a:cubicBezTo>
                          <a:pt x="f34" y="f35"/>
                          <a:pt x="f36" y="f37"/>
                          <a:pt x="f38" y="f39"/>
                        </a:cubicBezTo>
                        <a:cubicBezTo>
                          <a:pt x="f40" y="f41"/>
                          <a:pt x="f42" y="f43"/>
                          <a:pt x="f44" y="f45"/>
                        </a:cubicBezTo>
                        <a:cubicBezTo>
                          <a:pt x="f44" y="f46"/>
                          <a:pt x="f47" y="f48"/>
                          <a:pt x="f49" y="f50"/>
                        </a:cubicBezTo>
                        <a:lnTo>
                          <a:pt x="f51" y="f52"/>
                        </a:lnTo>
                        <a:cubicBezTo>
                          <a:pt x="f53" y="f54"/>
                          <a:pt x="f55" y="f56"/>
                          <a:pt x="f57" y="f56"/>
                        </a:cubicBezTo>
                        <a:cubicBezTo>
                          <a:pt x="f58" y="f59"/>
                          <a:pt x="f60" y="f61"/>
                          <a:pt x="f62" y="f63"/>
                        </a:cubicBezTo>
                        <a:cubicBezTo>
                          <a:pt x="f64" y="f65"/>
                          <a:pt x="f66" y="f67"/>
                          <a:pt x="f68" y="f69"/>
                        </a:cubicBezTo>
                        <a:cubicBezTo>
                          <a:pt x="f70" y="f71"/>
                          <a:pt x="f72" y="f73"/>
                          <a:pt x="f74" y="f75"/>
                        </a:cubicBezTo>
                        <a:cubicBezTo>
                          <a:pt x="f76" y="f77"/>
                          <a:pt x="f78" y="f79"/>
                          <a:pt x="f80" y="f81"/>
                        </a:cubicBezTo>
                        <a:cubicBezTo>
                          <a:pt x="f80" y="f82"/>
                          <a:pt x="f83" y="f84"/>
                          <a:pt x="f85" y="f6"/>
                        </a:cubicBezTo>
                        <a:close/>
                        <a:moveTo>
                          <a:pt x="f86" y="f87"/>
                        </a:moveTo>
                        <a:lnTo>
                          <a:pt x="f88" y="f89"/>
                        </a:lnTo>
                        <a:lnTo>
                          <a:pt x="f90" y="f91"/>
                        </a:lnTo>
                        <a:lnTo>
                          <a:pt x="f92" y="f93"/>
                        </a:lnTo>
                        <a:lnTo>
                          <a:pt x="f94" y="f95"/>
                        </a:lnTo>
                        <a:lnTo>
                          <a:pt x="f96" y="f97"/>
                        </a:lnTo>
                        <a:lnTo>
                          <a:pt x="f86" y="f87"/>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8" name="Google Shape;238;p11">
                    <a:extLst>
                      <a:ext uri="{FF2B5EF4-FFF2-40B4-BE49-F238E27FC236}">
                        <a16:creationId xmlns:a16="http://schemas.microsoft.com/office/drawing/2014/main" id="{77D14984-2B7C-8321-783E-9E1025226BF1}"/>
                      </a:ext>
                    </a:extLst>
                  </p:cNvPr>
                  <p:cNvSpPr/>
                  <p:nvPr/>
                </p:nvSpPr>
                <p:spPr>
                  <a:xfrm>
                    <a:off x="7868704" y="1051587"/>
                    <a:ext cx="9838" cy="9838"/>
                  </a:xfrm>
                  <a:custGeom>
                    <a:avLst/>
                    <a:gdLst>
                      <a:gd name="f0" fmla="val w"/>
                      <a:gd name="f1" fmla="val h"/>
                      <a:gd name="f2" fmla="val 0"/>
                      <a:gd name="f3" fmla="val 15573"/>
                      <a:gd name="f4" fmla="val 786"/>
                      <a:gd name="f5" fmla="val 14883"/>
                      <a:gd name="f6" fmla="+- 0 0 262"/>
                      <a:gd name="f7" fmla="val 13835"/>
                      <a:gd name="f8" fmla="val 12025"/>
                      <a:gd name="f9" fmla="val 10882"/>
                      <a:gd name="f10" fmla="val 11930"/>
                      <a:gd name="f11" fmla="val 13740"/>
                      <a:gd name="f12" fmla="val 14788"/>
                      <a:gd name="f13" fmla="val 15835"/>
                      <a:gd name="f14" fmla="val 1834"/>
                      <a:gd name="f15" fmla="val 3643"/>
                      <a:gd name="f16" fmla="val 4691"/>
                      <a:gd name="f17" fmla="val 690"/>
                      <a:gd name="f18" fmla="*/ f0 1 15573"/>
                      <a:gd name="f19" fmla="*/ f1 1 15573"/>
                      <a:gd name="f20" fmla="+- f3 0 f2"/>
                      <a:gd name="f21" fmla="*/ f20 1 15573"/>
                      <a:gd name="f22" fmla="*/ f2 1 f21"/>
                      <a:gd name="f23" fmla="*/ f3 1 f21"/>
                      <a:gd name="f24" fmla="*/ f22 f18 1"/>
                      <a:gd name="f25" fmla="*/ f23 f18 1"/>
                      <a:gd name="f26" fmla="*/ f23 f19 1"/>
                      <a:gd name="f27" fmla="*/ f22 f19 1"/>
                    </a:gdLst>
                    <a:ahLst/>
                    <a:cxnLst>
                      <a:cxn ang="3cd4">
                        <a:pos x="hc" y="t"/>
                      </a:cxn>
                      <a:cxn ang="0">
                        <a:pos x="r" y="vc"/>
                      </a:cxn>
                      <a:cxn ang="cd4">
                        <a:pos x="hc" y="b"/>
                      </a:cxn>
                      <a:cxn ang="cd2">
                        <a:pos x="l" y="vc"/>
                      </a:cxn>
                    </a:cxnLst>
                    <a:rect l="f24" t="f27" r="f25" b="f26"/>
                    <a:pathLst>
                      <a:path w="15573" h="15573">
                        <a:moveTo>
                          <a:pt x="f4" y="f5"/>
                        </a:moveTo>
                        <a:lnTo>
                          <a:pt x="f4" y="f5"/>
                        </a:lnTo>
                        <a:cubicBezTo>
                          <a:pt x="f6" y="f7"/>
                          <a:pt x="f6" y="f8"/>
                          <a:pt x="f4" y="f9"/>
                        </a:cubicBezTo>
                        <a:lnTo>
                          <a:pt x="f9" y="f4"/>
                        </a:lnTo>
                        <a:cubicBezTo>
                          <a:pt x="f10" y="f6"/>
                          <a:pt x="f11" y="f6"/>
                          <a:pt x="f12" y="f4"/>
                        </a:cubicBezTo>
                        <a:lnTo>
                          <a:pt x="f12" y="f4"/>
                        </a:lnTo>
                        <a:cubicBezTo>
                          <a:pt x="f13" y="f14"/>
                          <a:pt x="f13" y="f15"/>
                          <a:pt x="f12" y="f16"/>
                        </a:cubicBezTo>
                        <a:lnTo>
                          <a:pt x="f16" y="f12"/>
                        </a:lnTo>
                        <a:cubicBezTo>
                          <a:pt x="f15" y="f13"/>
                          <a:pt x="f14" y="f13"/>
                          <a:pt x="f17" y="f1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spTree>
    <p:extLst>
      <p:ext uri="{BB962C8B-B14F-4D97-AF65-F5344CB8AC3E}">
        <p14:creationId xmlns:p14="http://schemas.microsoft.com/office/powerpoint/2010/main" val="1831068237"/>
      </p:ext>
    </p:extLst>
  </p:cSld>
  <p:clrMapOvr>
    <a:masterClrMapping/>
  </p:clrMapOvr>
</p:sldLayout>
</file>

<file path=ppt/slideLayouts/slideLayout11.xml><?xml version="1.0" encoding="utf-8"?>
<p:sldLayout xmlns:a="http://purl.oclc.org/ooxml/drawingml/main" xmlns:r="http://purl.oclc.org/ooxml/officeDocument/relationships" xmlns:p="http://purl.oclc.org/ooxml/presentationml/main" type="blank"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768257"/>
      </p:ext>
    </p:extLst>
  </p:cSld>
  <p:clrMapOvr>
    <a:masterClrMapping/>
  </p:clrMapOvr>
</p:sldLayout>
</file>

<file path=ppt/slideLayouts/slideLayout12.xml><?xml version="1.0" encoding="utf-8"?>
<p:sldLayout xmlns:a="http://purl.oclc.org/ooxml/drawingml/main" xmlns:r="http://purl.oclc.org/ooxml/officeDocument/relationships" xmlns:p="http://purl.oclc.org/ooxml/presentationml/main" preserve="1">
  <p:cSld name="BLANK_1_1_1_1_1_1">
    <p:spTree>
      <p:nvGrpSpPr>
        <p:cNvPr id="1" name=""/>
        <p:cNvGrpSpPr/>
        <p:nvPr/>
      </p:nvGrpSpPr>
      <p:grpSpPr>
        <a:xfrm>
          <a:off x="0" y="0"/>
          <a:ext cx="0" cy="0"/>
          <a:chOff x="0" y="0"/>
          <a:chExt cx="0" cy="0"/>
        </a:xfrm>
      </p:grpSpPr>
      <p:sp>
        <p:nvSpPr>
          <p:cNvPr id="2" name="Google Shape;241;p13">
            <a:extLst>
              <a:ext uri="{FF2B5EF4-FFF2-40B4-BE49-F238E27FC236}">
                <a16:creationId xmlns:a16="http://schemas.microsoft.com/office/drawing/2014/main" id="{95BC417A-3E4E-30ED-00E3-92F49AAF6DF7}"/>
              </a:ext>
            </a:extLst>
          </p:cNvPr>
          <p:cNvSpPr txBox="1">
            <a:spLocks noGrp="1"/>
          </p:cNvSpPr>
          <p:nvPr>
            <p:ph type="title"/>
          </p:nvPr>
        </p:nvSpPr>
        <p:spPr>
          <a:xfrm>
            <a:off x="719998" y="445029"/>
            <a:ext cx="7704002" cy="572697"/>
          </a:xfrm>
        </p:spPr>
        <p:txBody>
          <a:bodyPr/>
          <a:lstStyle>
            <a:lvl1pPr>
              <a:defRPr/>
            </a:lvl1pPr>
          </a:lstStyle>
          <a:p>
            <a:pPr lvl="0"/>
            <a:endParaRPr lang="en-US"/>
          </a:p>
        </p:txBody>
      </p:sp>
      <p:sp>
        <p:nvSpPr>
          <p:cNvPr id="3" name="Google Shape;242;p13">
            <a:extLst>
              <a:ext uri="{FF2B5EF4-FFF2-40B4-BE49-F238E27FC236}">
                <a16:creationId xmlns:a16="http://schemas.microsoft.com/office/drawing/2014/main" id="{CF82530B-B3C2-1231-4254-9B4F2B355A1D}"/>
              </a:ext>
            </a:extLst>
          </p:cNvPr>
          <p:cNvSpPr txBox="1">
            <a:spLocks noGrp="1"/>
          </p:cNvSpPr>
          <p:nvPr>
            <p:ph type="title" idx="4294967295"/>
          </p:nvPr>
        </p:nvSpPr>
        <p:spPr>
          <a:xfrm>
            <a:off x="1100974" y="1203368"/>
            <a:ext cx="734702" cy="572697"/>
          </a:xfrm>
        </p:spPr>
        <p:txBody>
          <a:bodyPr anchor="b"/>
          <a:lstStyle>
            <a:lvl1pPr>
              <a:defRPr/>
            </a:lvl1pPr>
          </a:lstStyle>
          <a:p>
            <a:pPr lvl="0"/>
            <a:r>
              <a:rPr lang="en-US"/>
              <a:t>xx%</a:t>
            </a:r>
          </a:p>
        </p:txBody>
      </p:sp>
      <p:sp>
        <p:nvSpPr>
          <p:cNvPr id="4" name="Google Shape;243;p13">
            <a:extLst>
              <a:ext uri="{FF2B5EF4-FFF2-40B4-BE49-F238E27FC236}">
                <a16:creationId xmlns:a16="http://schemas.microsoft.com/office/drawing/2014/main" id="{ECF7A900-AB9E-0837-9275-B79CC332DC83}"/>
              </a:ext>
            </a:extLst>
          </p:cNvPr>
          <p:cNvSpPr txBox="1">
            <a:spLocks noGrp="1"/>
          </p:cNvSpPr>
          <p:nvPr>
            <p:ph type="title" idx="4294967295"/>
          </p:nvPr>
        </p:nvSpPr>
        <p:spPr>
          <a:xfrm>
            <a:off x="1100974" y="2789203"/>
            <a:ext cx="734702" cy="572697"/>
          </a:xfrm>
        </p:spPr>
        <p:txBody>
          <a:bodyPr anchor="b"/>
          <a:lstStyle>
            <a:lvl1pPr>
              <a:defRPr/>
            </a:lvl1pPr>
          </a:lstStyle>
          <a:p>
            <a:pPr lvl="0"/>
            <a:r>
              <a:rPr lang="en-US"/>
              <a:t>xx%</a:t>
            </a:r>
          </a:p>
        </p:txBody>
      </p:sp>
      <p:sp>
        <p:nvSpPr>
          <p:cNvPr id="5" name="Google Shape;244;p13">
            <a:extLst>
              <a:ext uri="{FF2B5EF4-FFF2-40B4-BE49-F238E27FC236}">
                <a16:creationId xmlns:a16="http://schemas.microsoft.com/office/drawing/2014/main" id="{83A5862B-AE1C-638D-DBEF-DC502BFFDB59}"/>
              </a:ext>
            </a:extLst>
          </p:cNvPr>
          <p:cNvSpPr txBox="1">
            <a:spLocks noGrp="1"/>
          </p:cNvSpPr>
          <p:nvPr>
            <p:ph type="title" idx="4294967295"/>
          </p:nvPr>
        </p:nvSpPr>
        <p:spPr>
          <a:xfrm>
            <a:off x="3419252" y="1203368"/>
            <a:ext cx="734702" cy="572697"/>
          </a:xfrm>
        </p:spPr>
        <p:txBody>
          <a:bodyPr anchor="b"/>
          <a:lstStyle>
            <a:lvl1pPr>
              <a:defRPr/>
            </a:lvl1pPr>
          </a:lstStyle>
          <a:p>
            <a:pPr lvl="0"/>
            <a:r>
              <a:rPr lang="en-US"/>
              <a:t>xx%</a:t>
            </a:r>
          </a:p>
        </p:txBody>
      </p:sp>
      <p:sp>
        <p:nvSpPr>
          <p:cNvPr id="6" name="Google Shape;245;p13">
            <a:extLst>
              <a:ext uri="{FF2B5EF4-FFF2-40B4-BE49-F238E27FC236}">
                <a16:creationId xmlns:a16="http://schemas.microsoft.com/office/drawing/2014/main" id="{66810EF8-08C1-2440-6DFD-BB24385BC462}"/>
              </a:ext>
            </a:extLst>
          </p:cNvPr>
          <p:cNvSpPr txBox="1">
            <a:spLocks noGrp="1"/>
          </p:cNvSpPr>
          <p:nvPr>
            <p:ph type="title" idx="4294967295"/>
          </p:nvPr>
        </p:nvSpPr>
        <p:spPr>
          <a:xfrm>
            <a:off x="3419252" y="2789203"/>
            <a:ext cx="734702" cy="572697"/>
          </a:xfrm>
        </p:spPr>
        <p:txBody>
          <a:bodyPr anchor="b"/>
          <a:lstStyle>
            <a:lvl1pPr>
              <a:defRPr/>
            </a:lvl1pPr>
          </a:lstStyle>
          <a:p>
            <a:pPr lvl="0"/>
            <a:r>
              <a:rPr lang="en-US"/>
              <a:t>xx%</a:t>
            </a:r>
          </a:p>
        </p:txBody>
      </p:sp>
      <p:sp>
        <p:nvSpPr>
          <p:cNvPr id="7" name="Google Shape;246;p13">
            <a:extLst>
              <a:ext uri="{FF2B5EF4-FFF2-40B4-BE49-F238E27FC236}">
                <a16:creationId xmlns:a16="http://schemas.microsoft.com/office/drawing/2014/main" id="{B6A6949E-2EED-49BC-176A-41A36EAE9E01}"/>
              </a:ext>
            </a:extLst>
          </p:cNvPr>
          <p:cNvSpPr txBox="1">
            <a:spLocks noGrp="1"/>
          </p:cNvSpPr>
          <p:nvPr>
            <p:ph type="title" idx="4294967295"/>
          </p:nvPr>
        </p:nvSpPr>
        <p:spPr>
          <a:xfrm>
            <a:off x="5737521" y="1203368"/>
            <a:ext cx="734702" cy="572697"/>
          </a:xfrm>
        </p:spPr>
        <p:txBody>
          <a:bodyPr anchor="b"/>
          <a:lstStyle>
            <a:lvl1pPr>
              <a:defRPr/>
            </a:lvl1pPr>
          </a:lstStyle>
          <a:p>
            <a:pPr lvl="0"/>
            <a:r>
              <a:rPr lang="en-US"/>
              <a:t>xx%</a:t>
            </a:r>
          </a:p>
        </p:txBody>
      </p:sp>
      <p:sp>
        <p:nvSpPr>
          <p:cNvPr id="8" name="Google Shape;247;p13">
            <a:extLst>
              <a:ext uri="{FF2B5EF4-FFF2-40B4-BE49-F238E27FC236}">
                <a16:creationId xmlns:a16="http://schemas.microsoft.com/office/drawing/2014/main" id="{70516050-16C6-8485-735E-0AA2109262C7}"/>
              </a:ext>
            </a:extLst>
          </p:cNvPr>
          <p:cNvSpPr txBox="1">
            <a:spLocks noGrp="1"/>
          </p:cNvSpPr>
          <p:nvPr>
            <p:ph type="title" idx="4294967295"/>
          </p:nvPr>
        </p:nvSpPr>
        <p:spPr>
          <a:xfrm>
            <a:off x="5737521" y="2789203"/>
            <a:ext cx="734702" cy="572697"/>
          </a:xfrm>
        </p:spPr>
        <p:txBody>
          <a:bodyPr anchor="b"/>
          <a:lstStyle>
            <a:lvl1pPr>
              <a:defRPr/>
            </a:lvl1pPr>
          </a:lstStyle>
          <a:p>
            <a:pPr lvl="0"/>
            <a:r>
              <a:rPr lang="en-US"/>
              <a:t>xx%</a:t>
            </a:r>
          </a:p>
        </p:txBody>
      </p:sp>
      <p:sp>
        <p:nvSpPr>
          <p:cNvPr id="9" name="Google Shape;248;p13">
            <a:extLst>
              <a:ext uri="{FF2B5EF4-FFF2-40B4-BE49-F238E27FC236}">
                <a16:creationId xmlns:a16="http://schemas.microsoft.com/office/drawing/2014/main" id="{B7DE5B56-D8CB-3F8E-9B3F-8F3E8A857474}"/>
              </a:ext>
            </a:extLst>
          </p:cNvPr>
          <p:cNvSpPr txBox="1">
            <a:spLocks noGrp="1"/>
          </p:cNvSpPr>
          <p:nvPr>
            <p:ph type="subTitle" idx="4294967295"/>
          </p:nvPr>
        </p:nvSpPr>
        <p:spPr>
          <a:xfrm>
            <a:off x="1100974" y="1912476"/>
            <a:ext cx="2305504" cy="750896"/>
          </a:xfrm>
        </p:spPr>
        <p:txBody>
          <a:bodyPr/>
          <a:lstStyle>
            <a:lvl1pPr>
              <a:buNone/>
              <a:defRPr sz="1800" b="1">
                <a:latin typeface="Epilogue"/>
                <a:ea typeface="Epilogue"/>
                <a:cs typeface="Epilogue"/>
              </a:defRPr>
            </a:lvl1pPr>
          </a:lstStyle>
          <a:p>
            <a:pPr lvl="0"/>
            <a:endParaRPr lang="en-US"/>
          </a:p>
        </p:txBody>
      </p:sp>
      <p:sp>
        <p:nvSpPr>
          <p:cNvPr id="10" name="Google Shape;249;p13">
            <a:extLst>
              <a:ext uri="{FF2B5EF4-FFF2-40B4-BE49-F238E27FC236}">
                <a16:creationId xmlns:a16="http://schemas.microsoft.com/office/drawing/2014/main" id="{AAC20554-1F66-63F5-C43D-F184071450DE}"/>
              </a:ext>
            </a:extLst>
          </p:cNvPr>
          <p:cNvSpPr txBox="1">
            <a:spLocks noGrp="1"/>
          </p:cNvSpPr>
          <p:nvPr>
            <p:ph type="subTitle" idx="4294967295"/>
          </p:nvPr>
        </p:nvSpPr>
        <p:spPr>
          <a:xfrm>
            <a:off x="3419252" y="1912476"/>
            <a:ext cx="2305504" cy="750896"/>
          </a:xfrm>
        </p:spPr>
        <p:txBody>
          <a:bodyPr/>
          <a:lstStyle>
            <a:lvl1pPr>
              <a:buNone/>
              <a:defRPr sz="1800" b="1">
                <a:latin typeface="Epilogue"/>
                <a:ea typeface="Epilogue"/>
                <a:cs typeface="Epilogue"/>
              </a:defRPr>
            </a:lvl1pPr>
          </a:lstStyle>
          <a:p>
            <a:pPr lvl="0"/>
            <a:endParaRPr lang="en-US"/>
          </a:p>
        </p:txBody>
      </p:sp>
      <p:sp>
        <p:nvSpPr>
          <p:cNvPr id="11" name="Google Shape;250;p13">
            <a:extLst>
              <a:ext uri="{FF2B5EF4-FFF2-40B4-BE49-F238E27FC236}">
                <a16:creationId xmlns:a16="http://schemas.microsoft.com/office/drawing/2014/main" id="{399D59C8-05DF-010F-16DE-6572A5870A4F}"/>
              </a:ext>
            </a:extLst>
          </p:cNvPr>
          <p:cNvSpPr txBox="1">
            <a:spLocks noGrp="1"/>
          </p:cNvSpPr>
          <p:nvPr>
            <p:ph type="subTitle" idx="4294967295"/>
          </p:nvPr>
        </p:nvSpPr>
        <p:spPr>
          <a:xfrm>
            <a:off x="5737521" y="1912476"/>
            <a:ext cx="2305504" cy="750896"/>
          </a:xfrm>
        </p:spPr>
        <p:txBody>
          <a:bodyPr/>
          <a:lstStyle>
            <a:lvl1pPr>
              <a:buNone/>
              <a:defRPr sz="1800" b="1">
                <a:latin typeface="Epilogue"/>
                <a:ea typeface="Epilogue"/>
                <a:cs typeface="Epilogue"/>
              </a:defRPr>
            </a:lvl1pPr>
          </a:lstStyle>
          <a:p>
            <a:pPr lvl="0"/>
            <a:endParaRPr lang="en-US"/>
          </a:p>
        </p:txBody>
      </p:sp>
      <p:sp>
        <p:nvSpPr>
          <p:cNvPr id="12" name="Google Shape;251;p13">
            <a:extLst>
              <a:ext uri="{FF2B5EF4-FFF2-40B4-BE49-F238E27FC236}">
                <a16:creationId xmlns:a16="http://schemas.microsoft.com/office/drawing/2014/main" id="{44A33062-3436-BEAD-E64C-FE429FF5C3EB}"/>
              </a:ext>
            </a:extLst>
          </p:cNvPr>
          <p:cNvSpPr txBox="1">
            <a:spLocks noGrp="1"/>
          </p:cNvSpPr>
          <p:nvPr>
            <p:ph type="subTitle" idx="4294967295"/>
          </p:nvPr>
        </p:nvSpPr>
        <p:spPr>
          <a:xfrm>
            <a:off x="1100974" y="3498348"/>
            <a:ext cx="2305504" cy="750896"/>
          </a:xfrm>
        </p:spPr>
        <p:txBody>
          <a:bodyPr/>
          <a:lstStyle>
            <a:lvl1pPr>
              <a:buNone/>
              <a:defRPr sz="1800" b="1">
                <a:latin typeface="Epilogue"/>
                <a:ea typeface="Epilogue"/>
                <a:cs typeface="Epilogue"/>
              </a:defRPr>
            </a:lvl1pPr>
          </a:lstStyle>
          <a:p>
            <a:pPr lvl="0"/>
            <a:endParaRPr lang="en-US"/>
          </a:p>
        </p:txBody>
      </p:sp>
      <p:sp>
        <p:nvSpPr>
          <p:cNvPr id="13" name="Google Shape;252;p13">
            <a:extLst>
              <a:ext uri="{FF2B5EF4-FFF2-40B4-BE49-F238E27FC236}">
                <a16:creationId xmlns:a16="http://schemas.microsoft.com/office/drawing/2014/main" id="{3AED80A7-6F41-5ACF-62ED-CDAD11F8BFF4}"/>
              </a:ext>
            </a:extLst>
          </p:cNvPr>
          <p:cNvSpPr txBox="1">
            <a:spLocks noGrp="1"/>
          </p:cNvSpPr>
          <p:nvPr>
            <p:ph type="subTitle" idx="4294967295"/>
          </p:nvPr>
        </p:nvSpPr>
        <p:spPr>
          <a:xfrm>
            <a:off x="3419252" y="3498348"/>
            <a:ext cx="2305504" cy="750896"/>
          </a:xfrm>
        </p:spPr>
        <p:txBody>
          <a:bodyPr/>
          <a:lstStyle>
            <a:lvl1pPr>
              <a:buNone/>
              <a:defRPr sz="1800" b="1">
                <a:latin typeface="Epilogue"/>
                <a:ea typeface="Epilogue"/>
                <a:cs typeface="Epilogue"/>
              </a:defRPr>
            </a:lvl1pPr>
          </a:lstStyle>
          <a:p>
            <a:pPr lvl="0"/>
            <a:endParaRPr lang="en-US"/>
          </a:p>
        </p:txBody>
      </p:sp>
      <p:sp>
        <p:nvSpPr>
          <p:cNvPr id="14" name="Google Shape;253;p13">
            <a:extLst>
              <a:ext uri="{FF2B5EF4-FFF2-40B4-BE49-F238E27FC236}">
                <a16:creationId xmlns:a16="http://schemas.microsoft.com/office/drawing/2014/main" id="{86CAF92E-3115-F78E-9B12-060C37DF9FE7}"/>
              </a:ext>
            </a:extLst>
          </p:cNvPr>
          <p:cNvSpPr txBox="1">
            <a:spLocks noGrp="1"/>
          </p:cNvSpPr>
          <p:nvPr>
            <p:ph type="subTitle" idx="4294967295"/>
          </p:nvPr>
        </p:nvSpPr>
        <p:spPr>
          <a:xfrm>
            <a:off x="5737521" y="3498348"/>
            <a:ext cx="2305504" cy="750896"/>
          </a:xfrm>
        </p:spPr>
        <p:txBody>
          <a:bodyPr/>
          <a:lstStyle>
            <a:lvl1pPr>
              <a:buNone/>
              <a:defRPr sz="1800" b="1">
                <a:latin typeface="Epilogue"/>
                <a:ea typeface="Epilogue"/>
                <a:cs typeface="Epilogue"/>
              </a:defRPr>
            </a:lvl1pPr>
          </a:lstStyle>
          <a:p>
            <a:pPr lvl="0"/>
            <a:endParaRPr lang="en-US"/>
          </a:p>
        </p:txBody>
      </p:sp>
      <p:sp>
        <p:nvSpPr>
          <p:cNvPr id="15" name="Google Shape;254;p13">
            <a:extLst>
              <a:ext uri="{FF2B5EF4-FFF2-40B4-BE49-F238E27FC236}">
                <a16:creationId xmlns:a16="http://schemas.microsoft.com/office/drawing/2014/main" id="{1F59D32D-DBCD-E2E0-F518-A2C3C6DFFFD9}"/>
              </a:ext>
            </a:extLst>
          </p:cNvPr>
          <p:cNvSpPr/>
          <p:nvPr/>
        </p:nvSpPr>
        <p:spPr>
          <a:xfrm rot="8819867" flipH="1">
            <a:off x="7035529" y="3933629"/>
            <a:ext cx="3158465" cy="2509643"/>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6" name="Google Shape;255;p13">
            <a:extLst>
              <a:ext uri="{FF2B5EF4-FFF2-40B4-BE49-F238E27FC236}">
                <a16:creationId xmlns:a16="http://schemas.microsoft.com/office/drawing/2014/main" id="{04923D43-FF6B-CE3F-9326-B2293E60B33F}"/>
              </a:ext>
            </a:extLst>
          </p:cNvPr>
          <p:cNvSpPr/>
          <p:nvPr/>
        </p:nvSpPr>
        <p:spPr>
          <a:xfrm rot="17942959" flipH="1">
            <a:off x="-1336273" y="-858935"/>
            <a:ext cx="2746016" cy="1921693"/>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17" name="Google Shape;256;p13">
            <a:extLst>
              <a:ext uri="{FF2B5EF4-FFF2-40B4-BE49-F238E27FC236}">
                <a16:creationId xmlns:a16="http://schemas.microsoft.com/office/drawing/2014/main" id="{81A506B6-47F9-5EF2-FA08-484D63DF797F}"/>
              </a:ext>
            </a:extLst>
          </p:cNvPr>
          <p:cNvGrpSpPr/>
          <p:nvPr/>
        </p:nvGrpSpPr>
        <p:grpSpPr>
          <a:xfrm>
            <a:off x="8114970" y="266840"/>
            <a:ext cx="829991" cy="750886"/>
            <a:chOff x="8114970" y="266840"/>
            <a:chExt cx="829991" cy="750886"/>
          </a:xfrm>
        </p:grpSpPr>
        <p:grpSp>
          <p:nvGrpSpPr>
            <p:cNvPr id="18" name="Google Shape;257;p13">
              <a:extLst>
                <a:ext uri="{FF2B5EF4-FFF2-40B4-BE49-F238E27FC236}">
                  <a16:creationId xmlns:a16="http://schemas.microsoft.com/office/drawing/2014/main" id="{8D148F4B-0070-BC33-9927-615B3DF93AAA}"/>
                </a:ext>
              </a:extLst>
            </p:cNvPr>
            <p:cNvGrpSpPr/>
            <p:nvPr/>
          </p:nvGrpSpPr>
          <p:grpSpPr>
            <a:xfrm>
              <a:off x="8114970" y="266840"/>
              <a:ext cx="829991" cy="750886"/>
              <a:chOff x="8114970" y="266840"/>
              <a:chExt cx="829991" cy="750886"/>
            </a:xfrm>
          </p:grpSpPr>
          <p:sp>
            <p:nvSpPr>
              <p:cNvPr id="19" name="Google Shape;258;p13">
                <a:extLst>
                  <a:ext uri="{FF2B5EF4-FFF2-40B4-BE49-F238E27FC236}">
                    <a16:creationId xmlns:a16="http://schemas.microsoft.com/office/drawing/2014/main" id="{7A7B775E-2114-954F-7AD7-1184EA7D5AE0}"/>
                  </a:ext>
                </a:extLst>
              </p:cNvPr>
              <p:cNvSpPr/>
              <p:nvPr/>
            </p:nvSpPr>
            <p:spPr>
              <a:xfrm>
                <a:off x="8114970" y="266840"/>
                <a:ext cx="829991" cy="750886"/>
              </a:xfrm>
              <a:custGeom>
                <a:avLst/>
                <a:gdLst>
                  <a:gd name="f0" fmla="val w"/>
                  <a:gd name="f1" fmla="val h"/>
                  <a:gd name="f2" fmla="val 0"/>
                  <a:gd name="f3" fmla="val 598074"/>
                  <a:gd name="f4" fmla="val 541115"/>
                  <a:gd name="f5" fmla="val 557022"/>
                  <a:gd name="f6" fmla="val 579695"/>
                  <a:gd name="f7" fmla="val 598075"/>
                  <a:gd name="f8" fmla="val 18380"/>
                  <a:gd name="f9" fmla="val 41053"/>
                  <a:gd name="f10" fmla="val 500063"/>
                  <a:gd name="f11" fmla="val 522735"/>
                  <a:gd name="f12" fmla="*/ f0 1 598074"/>
                  <a:gd name="f13" fmla="*/ f1 1 541115"/>
                  <a:gd name="f14" fmla="+- f4 0 f2"/>
                  <a:gd name="f15" fmla="+- f3 0 f2"/>
                  <a:gd name="f16" fmla="*/ f15 1 598074"/>
                  <a:gd name="f17" fmla="*/ f14 1 541115"/>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598074" h="541115">
                    <a:moveTo>
                      <a:pt x="f5" y="f2"/>
                    </a:moveTo>
                    <a:cubicBezTo>
                      <a:pt x="f6" y="f2"/>
                      <a:pt x="f7" y="f8"/>
                      <a:pt x="f7" y="f9"/>
                    </a:cubicBezTo>
                    <a:lnTo>
                      <a:pt x="f7" y="f10"/>
                    </a:lnTo>
                    <a:cubicBezTo>
                      <a:pt x="f7" y="f11"/>
                      <a:pt x="f6" y="f4"/>
                      <a:pt x="f5" y="f4"/>
                    </a:cubicBezTo>
                    <a:lnTo>
                      <a:pt x="f9" y="f4"/>
                    </a:lnTo>
                    <a:cubicBezTo>
                      <a:pt x="f8" y="f4"/>
                      <a:pt x="f2" y="f11"/>
                      <a:pt x="f2" y="f10"/>
                    </a:cubicBezTo>
                    <a:lnTo>
                      <a:pt x="f2" y="f9"/>
                    </a:lnTo>
                    <a:cubicBezTo>
                      <a:pt x="f2" y="f8"/>
                      <a:pt x="f8" y="f2"/>
                      <a:pt x="f9" y="f2"/>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0" name="Google Shape;259;p13">
                <a:extLst>
                  <a:ext uri="{FF2B5EF4-FFF2-40B4-BE49-F238E27FC236}">
                    <a16:creationId xmlns:a16="http://schemas.microsoft.com/office/drawing/2014/main" id="{BBFCF0D0-99F4-EDF4-F2D7-18400301970A}"/>
                  </a:ext>
                </a:extLst>
              </p:cNvPr>
              <p:cNvGrpSpPr/>
              <p:nvPr/>
            </p:nvGrpSpPr>
            <p:grpSpPr>
              <a:xfrm>
                <a:off x="8655472" y="310054"/>
                <a:ext cx="228691" cy="57625"/>
                <a:chOff x="8655472" y="310054"/>
                <a:chExt cx="228691" cy="57625"/>
              </a:xfrm>
            </p:grpSpPr>
            <p:sp>
              <p:nvSpPr>
                <p:cNvPr id="21" name="Google Shape;260;p13">
                  <a:extLst>
                    <a:ext uri="{FF2B5EF4-FFF2-40B4-BE49-F238E27FC236}">
                      <a16:creationId xmlns:a16="http://schemas.microsoft.com/office/drawing/2014/main" id="{586FCFAB-8BE0-E189-671F-F7C990AABC4C}"/>
                    </a:ext>
                  </a:extLst>
                </p:cNvPr>
                <p:cNvSpPr/>
                <p:nvPr/>
              </p:nvSpPr>
              <p:spPr>
                <a:xfrm>
                  <a:off x="8826529"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261;p13">
                  <a:extLst>
                    <a:ext uri="{FF2B5EF4-FFF2-40B4-BE49-F238E27FC236}">
                      <a16:creationId xmlns:a16="http://schemas.microsoft.com/office/drawing/2014/main" id="{7797FC25-928D-3013-0CB1-4008C1444399}"/>
                    </a:ext>
                  </a:extLst>
                </p:cNvPr>
                <p:cNvSpPr/>
                <p:nvPr/>
              </p:nvSpPr>
              <p:spPr>
                <a:xfrm>
                  <a:off x="8740996"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3" name="Google Shape;262;p13">
                  <a:extLst>
                    <a:ext uri="{FF2B5EF4-FFF2-40B4-BE49-F238E27FC236}">
                      <a16:creationId xmlns:a16="http://schemas.microsoft.com/office/drawing/2014/main" id="{5F277598-F8FB-5280-7761-77E19B04B14B}"/>
                    </a:ext>
                  </a:extLst>
                </p:cNvPr>
                <p:cNvSpPr/>
                <p:nvPr/>
              </p:nvSpPr>
              <p:spPr>
                <a:xfrm>
                  <a:off x="8655472"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24" name="Google Shape;263;p13">
              <a:extLst>
                <a:ext uri="{FF2B5EF4-FFF2-40B4-BE49-F238E27FC236}">
                  <a16:creationId xmlns:a16="http://schemas.microsoft.com/office/drawing/2014/main" id="{3546408A-81F2-9254-4D2C-819B29833A9B}"/>
                </a:ext>
              </a:extLst>
            </p:cNvPr>
            <p:cNvGrpSpPr/>
            <p:nvPr/>
          </p:nvGrpSpPr>
          <p:grpSpPr>
            <a:xfrm>
              <a:off x="8207233" y="495769"/>
              <a:ext cx="653128" cy="337303"/>
              <a:chOff x="8207233" y="495769"/>
              <a:chExt cx="653128" cy="337303"/>
            </a:xfrm>
          </p:grpSpPr>
          <p:sp>
            <p:nvSpPr>
              <p:cNvPr id="25" name="Google Shape;264;p13">
                <a:extLst>
                  <a:ext uri="{FF2B5EF4-FFF2-40B4-BE49-F238E27FC236}">
                    <a16:creationId xmlns:a16="http://schemas.microsoft.com/office/drawing/2014/main" id="{50B9FF63-AF52-9765-B9CD-064669A29AD0}"/>
                  </a:ext>
                </a:extLst>
              </p:cNvPr>
              <p:cNvSpPr/>
              <p:nvPr/>
            </p:nvSpPr>
            <p:spPr>
              <a:xfrm>
                <a:off x="8207233" y="508186"/>
                <a:ext cx="303233" cy="302812"/>
              </a:xfrm>
              <a:custGeom>
                <a:avLst/>
                <a:gdLst>
                  <a:gd name="f0" fmla="val w"/>
                  <a:gd name="f1" fmla="val h"/>
                  <a:gd name="f2" fmla="val 0"/>
                  <a:gd name="f3" fmla="val 218503"/>
                  <a:gd name="f4" fmla="val 218217"/>
                  <a:gd name="f5" fmla="val 216598"/>
                  <a:gd name="f6" fmla="val 129540"/>
                  <a:gd name="f7" fmla="val 217837"/>
                  <a:gd name="f8" fmla="val 122968"/>
                  <a:gd name="f9" fmla="val 218504"/>
                  <a:gd name="f10" fmla="val 116110"/>
                  <a:gd name="f11" fmla="val 109156"/>
                  <a:gd name="f12" fmla="val 102203"/>
                  <a:gd name="f13" fmla="val 95440"/>
                  <a:gd name="f14" fmla="val 88773"/>
                  <a:gd name="f15" fmla="val 181261"/>
                  <a:gd name="f16" fmla="val 179641"/>
                  <a:gd name="f17" fmla="val 83058"/>
                  <a:gd name="f18" fmla="val 177451"/>
                  <a:gd name="f19" fmla="val 77724"/>
                  <a:gd name="f20" fmla="val 174593"/>
                  <a:gd name="f21" fmla="val 72676"/>
                  <a:gd name="f22" fmla="val 199549"/>
                  <a:gd name="f23" fmla="val 47720"/>
                  <a:gd name="f24" fmla="val 191834"/>
                  <a:gd name="f25" fmla="val 36385"/>
                  <a:gd name="f26" fmla="val 182118"/>
                  <a:gd name="f27" fmla="val 26670"/>
                  <a:gd name="f28" fmla="val 170783"/>
                  <a:gd name="f29" fmla="val 18955"/>
                  <a:gd name="f30" fmla="val 145732"/>
                  <a:gd name="f31" fmla="val 44005"/>
                  <a:gd name="f32" fmla="val 140684"/>
                  <a:gd name="f33" fmla="val 41148"/>
                  <a:gd name="f34" fmla="val 135255"/>
                  <a:gd name="f35" fmla="val 38957"/>
                  <a:gd name="f36" fmla="val 129635"/>
                  <a:gd name="f37" fmla="val 37338"/>
                  <a:gd name="f38" fmla="val 1905"/>
                  <a:gd name="f39" fmla="val 123063"/>
                  <a:gd name="f40" fmla="val 667"/>
                  <a:gd name="f41" fmla="val 116205"/>
                  <a:gd name="f42" fmla="val 109252"/>
                  <a:gd name="f43" fmla="val 102298"/>
                  <a:gd name="f44" fmla="val 95536"/>
                  <a:gd name="f45" fmla="val 88868"/>
                  <a:gd name="f46" fmla="val 83154"/>
                  <a:gd name="f47" fmla="val 77819"/>
                  <a:gd name="f48" fmla="val 72771"/>
                  <a:gd name="f49" fmla="val 36386"/>
                  <a:gd name="f50" fmla="val 36481"/>
                  <a:gd name="f51" fmla="val 43910"/>
                  <a:gd name="f52" fmla="val 41053"/>
                  <a:gd name="f53" fmla="val 38862"/>
                  <a:gd name="f54" fmla="val 83153"/>
                  <a:gd name="f55" fmla="val 37243"/>
                  <a:gd name="f56" fmla="val 95345"/>
                  <a:gd name="f57" fmla="val 122873"/>
                  <a:gd name="f58" fmla="val 140589"/>
                  <a:gd name="f59" fmla="val 145637"/>
                  <a:gd name="f60" fmla="val 170593"/>
                  <a:gd name="f61" fmla="val 181928"/>
                  <a:gd name="f62" fmla="val 191643"/>
                  <a:gd name="f63" fmla="val 199358"/>
                  <a:gd name="f64" fmla="val 174308"/>
                  <a:gd name="f65" fmla="val 177165"/>
                  <a:gd name="f66" fmla="val 83248"/>
                  <a:gd name="f67" fmla="val 179356"/>
                  <a:gd name="f68" fmla="val 180975"/>
                  <a:gd name="f69" fmla="val 216313"/>
                  <a:gd name="f70" fmla="val 95441"/>
                  <a:gd name="f71" fmla="val 217551"/>
                  <a:gd name="f72" fmla="val 218218"/>
                  <a:gd name="f73" fmla="val 135350"/>
                  <a:gd name="f74" fmla="val 177070"/>
                  <a:gd name="f75" fmla="val 145542"/>
                  <a:gd name="f76" fmla="val 140494"/>
                  <a:gd name="f77" fmla="val 135064"/>
                  <a:gd name="f78" fmla="val 129445"/>
                  <a:gd name="f79" fmla="val 131255"/>
                  <a:gd name="f80" fmla="val 97060"/>
                  <a:gd name="f81" fmla="val 87249"/>
                  <a:gd name="f82" fmla="val 121349"/>
                  <a:gd name="f83" fmla="val 97155"/>
                  <a:gd name="f84" fmla="val 121348"/>
                  <a:gd name="f85" fmla="*/ f0 1 218503"/>
                  <a:gd name="f86" fmla="*/ f1 1 218217"/>
                  <a:gd name="f87" fmla="+- f4 0 f2"/>
                  <a:gd name="f88" fmla="+- f3 0 f2"/>
                  <a:gd name="f89" fmla="*/ f88 1 218503"/>
                  <a:gd name="f90" fmla="*/ f87 1 218217"/>
                  <a:gd name="f91" fmla="*/ f2 1 f89"/>
                  <a:gd name="f92" fmla="*/ f3 1 f89"/>
                  <a:gd name="f93" fmla="*/ f2 1 f90"/>
                  <a:gd name="f94" fmla="*/ f4 1 f90"/>
                  <a:gd name="f95" fmla="*/ f91 f85 1"/>
                  <a:gd name="f96" fmla="*/ f92 f85 1"/>
                  <a:gd name="f97" fmla="*/ f94 f86 1"/>
                  <a:gd name="f98" fmla="*/ f93 f86 1"/>
                </a:gdLst>
                <a:ahLst/>
                <a:cxnLst>
                  <a:cxn ang="3cd4">
                    <a:pos x="hc" y="t"/>
                  </a:cxn>
                  <a:cxn ang="0">
                    <a:pos x="r" y="vc"/>
                  </a:cxn>
                  <a:cxn ang="cd4">
                    <a:pos x="hc" y="b"/>
                  </a:cxn>
                  <a:cxn ang="cd2">
                    <a:pos x="l" y="vc"/>
                  </a:cxn>
                </a:cxnLst>
                <a:rect l="f95" t="f98" r="f96" b="f97"/>
                <a:pathLst>
                  <a:path w="218503" h="218217">
                    <a:moveTo>
                      <a:pt x="f5" y="f6"/>
                    </a:moveTo>
                    <a:cubicBezTo>
                      <a:pt x="f7" y="f8"/>
                      <a:pt x="f9" y="f10"/>
                      <a:pt x="f9" y="f11"/>
                    </a:cubicBezTo>
                    <a:cubicBezTo>
                      <a:pt x="f9" y="f12"/>
                      <a:pt x="f7" y="f13"/>
                      <a:pt x="f5" y="f14"/>
                    </a:cubicBezTo>
                    <a:lnTo>
                      <a:pt x="f15" y="f14"/>
                    </a:lnTo>
                    <a:cubicBezTo>
                      <a:pt x="f16" y="f17"/>
                      <a:pt x="f18" y="f19"/>
                      <a:pt x="f20" y="f21"/>
                    </a:cubicBezTo>
                    <a:lnTo>
                      <a:pt x="f22" y="f23"/>
                    </a:lnTo>
                    <a:cubicBezTo>
                      <a:pt x="f24" y="f25"/>
                      <a:pt x="f26" y="f27"/>
                      <a:pt x="f28" y="f29"/>
                    </a:cubicBezTo>
                    <a:lnTo>
                      <a:pt x="f30" y="f31"/>
                    </a:lnTo>
                    <a:cubicBezTo>
                      <a:pt x="f32" y="f33"/>
                      <a:pt x="f34" y="f35"/>
                      <a:pt x="f36" y="f37"/>
                    </a:cubicBezTo>
                    <a:lnTo>
                      <a:pt x="f36" y="f38"/>
                    </a:lnTo>
                    <a:cubicBezTo>
                      <a:pt x="f39" y="f40"/>
                      <a:pt x="f41" y="f2"/>
                      <a:pt x="f42" y="f2"/>
                    </a:cubicBezTo>
                    <a:cubicBezTo>
                      <a:pt x="f43" y="f2"/>
                      <a:pt x="f44" y="f40"/>
                      <a:pt x="f45" y="f38"/>
                    </a:cubicBezTo>
                    <a:lnTo>
                      <a:pt x="f45" y="f37"/>
                    </a:lnTo>
                    <a:cubicBezTo>
                      <a:pt x="f46" y="f35"/>
                      <a:pt x="f47" y="f33"/>
                      <a:pt x="f48" y="f31"/>
                    </a:cubicBezTo>
                    <a:lnTo>
                      <a:pt x="f23" y="f29"/>
                    </a:lnTo>
                    <a:cubicBezTo>
                      <a:pt x="f49" y="f27"/>
                      <a:pt x="f27" y="f50"/>
                      <a:pt x="f29" y="f23"/>
                    </a:cubicBezTo>
                    <a:lnTo>
                      <a:pt x="f51" y="f21"/>
                    </a:lnTo>
                    <a:cubicBezTo>
                      <a:pt x="f52" y="f19"/>
                      <a:pt x="f53" y="f54"/>
                      <a:pt x="f55" y="f14"/>
                    </a:cubicBezTo>
                    <a:lnTo>
                      <a:pt x="f38" y="f14"/>
                    </a:lnTo>
                    <a:cubicBezTo>
                      <a:pt x="f40" y="f56"/>
                      <a:pt x="f2" y="f12"/>
                      <a:pt x="f2" y="f11"/>
                    </a:cubicBezTo>
                    <a:cubicBezTo>
                      <a:pt x="f2" y="f10"/>
                      <a:pt x="f40" y="f57"/>
                      <a:pt x="f38" y="f6"/>
                    </a:cubicBezTo>
                    <a:lnTo>
                      <a:pt x="f55" y="f6"/>
                    </a:lnTo>
                    <a:cubicBezTo>
                      <a:pt x="f53" y="f34"/>
                      <a:pt x="f52" y="f58"/>
                      <a:pt x="f51" y="f59"/>
                    </a:cubicBezTo>
                    <a:lnTo>
                      <a:pt x="f29" y="f60"/>
                    </a:lnTo>
                    <a:cubicBezTo>
                      <a:pt x="f27" y="f61"/>
                      <a:pt x="f49" y="f62"/>
                      <a:pt x="f23" y="f63"/>
                    </a:cubicBezTo>
                    <a:lnTo>
                      <a:pt x="f48" y="f64"/>
                    </a:lnTo>
                    <a:cubicBezTo>
                      <a:pt x="f47" y="f65"/>
                      <a:pt x="f66" y="f67"/>
                      <a:pt x="f45" y="f68"/>
                    </a:cubicBezTo>
                    <a:lnTo>
                      <a:pt x="f45" y="f69"/>
                    </a:lnTo>
                    <a:cubicBezTo>
                      <a:pt x="f70" y="f71"/>
                      <a:pt x="f43" y="f72"/>
                      <a:pt x="f42" y="f72"/>
                    </a:cubicBezTo>
                    <a:cubicBezTo>
                      <a:pt x="f41" y="f72"/>
                      <a:pt x="f8" y="f71"/>
                      <a:pt x="f36" y="f69"/>
                    </a:cubicBezTo>
                    <a:lnTo>
                      <a:pt x="f36" y="f68"/>
                    </a:lnTo>
                    <a:cubicBezTo>
                      <a:pt x="f73" y="f67"/>
                      <a:pt x="f32" y="f74"/>
                      <a:pt x="f30" y="f64"/>
                    </a:cubicBezTo>
                    <a:lnTo>
                      <a:pt x="f28" y="f63"/>
                    </a:lnTo>
                    <a:cubicBezTo>
                      <a:pt x="f26" y="f62"/>
                      <a:pt x="f24" y="f61"/>
                      <a:pt x="f22" y="f60"/>
                    </a:cubicBezTo>
                    <a:lnTo>
                      <a:pt x="f20" y="f75"/>
                    </a:lnTo>
                    <a:cubicBezTo>
                      <a:pt x="f18" y="f76"/>
                      <a:pt x="f16" y="f77"/>
                      <a:pt x="f15" y="f78"/>
                    </a:cubicBezTo>
                    <a:lnTo>
                      <a:pt x="f5" y="f78"/>
                    </a:lnTo>
                    <a:close/>
                    <a:moveTo>
                      <a:pt x="f42" y="f79"/>
                    </a:moveTo>
                    <a:cubicBezTo>
                      <a:pt x="f80" y="f79"/>
                      <a:pt x="f81" y="f82"/>
                      <a:pt x="f81" y="f42"/>
                    </a:cubicBezTo>
                    <a:cubicBezTo>
                      <a:pt x="f81" y="f83"/>
                      <a:pt x="f83" y="f81"/>
                      <a:pt x="f42" y="f81"/>
                    </a:cubicBezTo>
                    <a:cubicBezTo>
                      <a:pt x="f84" y="f81"/>
                      <a:pt x="f79" y="f83"/>
                      <a:pt x="f79" y="f42"/>
                    </a:cubicBezTo>
                    <a:cubicBezTo>
                      <a:pt x="f79" y="f82"/>
                      <a:pt x="f84" y="f79"/>
                      <a:pt x="f42" y="f79"/>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6" name="Google Shape;265;p13">
                <a:extLst>
                  <a:ext uri="{FF2B5EF4-FFF2-40B4-BE49-F238E27FC236}">
                    <a16:creationId xmlns:a16="http://schemas.microsoft.com/office/drawing/2014/main" id="{FC403A0A-185E-83E0-BB68-A505624F10CF}"/>
                  </a:ext>
                </a:extLst>
              </p:cNvPr>
              <p:cNvGrpSpPr/>
              <p:nvPr/>
            </p:nvGrpSpPr>
            <p:grpSpPr>
              <a:xfrm>
                <a:off x="8563474" y="495769"/>
                <a:ext cx="296887" cy="337303"/>
                <a:chOff x="8563474" y="495769"/>
                <a:chExt cx="296887" cy="337303"/>
              </a:xfrm>
            </p:grpSpPr>
            <p:grpSp>
              <p:nvGrpSpPr>
                <p:cNvPr id="27" name="Google Shape;266;p13">
                  <a:extLst>
                    <a:ext uri="{FF2B5EF4-FFF2-40B4-BE49-F238E27FC236}">
                      <a16:creationId xmlns:a16="http://schemas.microsoft.com/office/drawing/2014/main" id="{78729349-5513-1C20-9FC0-16CA55065001}"/>
                    </a:ext>
                  </a:extLst>
                </p:cNvPr>
                <p:cNvGrpSpPr/>
                <p:nvPr/>
              </p:nvGrpSpPr>
              <p:grpSpPr>
                <a:xfrm>
                  <a:off x="8563474" y="705002"/>
                  <a:ext cx="296887" cy="128070"/>
                  <a:chOff x="8563474" y="705002"/>
                  <a:chExt cx="296887" cy="128070"/>
                </a:xfrm>
              </p:grpSpPr>
              <p:sp>
                <p:nvSpPr>
                  <p:cNvPr id="28" name="Google Shape;267;p13">
                    <a:extLst>
                      <a:ext uri="{FF2B5EF4-FFF2-40B4-BE49-F238E27FC236}">
                        <a16:creationId xmlns:a16="http://schemas.microsoft.com/office/drawing/2014/main" id="{40C4E936-5205-1C71-41C5-F753B65B1C05}"/>
                      </a:ext>
                    </a:extLst>
                  </p:cNvPr>
                  <p:cNvSpPr/>
                  <p:nvPr/>
                </p:nvSpPr>
                <p:spPr>
                  <a:xfrm>
                    <a:off x="8563474" y="731958"/>
                    <a:ext cx="296887" cy="101114"/>
                  </a:xfrm>
                  <a:custGeom>
                    <a:avLst/>
                    <a:gdLst>
                      <a:gd name="f0" fmla="val w"/>
                      <a:gd name="f1" fmla="val h"/>
                      <a:gd name="f2" fmla="val 0"/>
                      <a:gd name="f3" fmla="val 213931"/>
                      <a:gd name="f4" fmla="val 72866"/>
                      <a:gd name="f5" fmla="val 53435"/>
                      <a:gd name="f6" fmla="val 64199"/>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9" name="Google Shape;268;p13">
                    <a:extLst>
                      <a:ext uri="{FF2B5EF4-FFF2-40B4-BE49-F238E27FC236}">
                        <a16:creationId xmlns:a16="http://schemas.microsoft.com/office/drawing/2014/main" id="{2AD41A29-7E92-7B58-0A03-E15B36B5F53F}"/>
                      </a:ext>
                    </a:extLst>
                  </p:cNvPr>
                  <p:cNvSpPr/>
                  <p:nvPr/>
                </p:nvSpPr>
                <p:spPr>
                  <a:xfrm>
                    <a:off x="8563474" y="705002"/>
                    <a:ext cx="296887" cy="53922"/>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0" name="Google Shape;269;p13">
                  <a:extLst>
                    <a:ext uri="{FF2B5EF4-FFF2-40B4-BE49-F238E27FC236}">
                      <a16:creationId xmlns:a16="http://schemas.microsoft.com/office/drawing/2014/main" id="{7179E5CA-8CDA-37DB-CBF0-C05E5ABD6D68}"/>
                    </a:ext>
                  </a:extLst>
                </p:cNvPr>
                <p:cNvGrpSpPr/>
                <p:nvPr/>
              </p:nvGrpSpPr>
              <p:grpSpPr>
                <a:xfrm>
                  <a:off x="8563474" y="600449"/>
                  <a:ext cx="296887" cy="128080"/>
                  <a:chOff x="8563474" y="600449"/>
                  <a:chExt cx="296887" cy="128080"/>
                </a:xfrm>
              </p:grpSpPr>
              <p:sp>
                <p:nvSpPr>
                  <p:cNvPr id="31" name="Google Shape;270;p13">
                    <a:extLst>
                      <a:ext uri="{FF2B5EF4-FFF2-40B4-BE49-F238E27FC236}">
                        <a16:creationId xmlns:a16="http://schemas.microsoft.com/office/drawing/2014/main" id="{72EA6492-9639-616C-6277-91524FABC385}"/>
                      </a:ext>
                    </a:extLst>
                  </p:cNvPr>
                  <p:cNvSpPr/>
                  <p:nvPr/>
                </p:nvSpPr>
                <p:spPr>
                  <a:xfrm>
                    <a:off x="8563474" y="627415"/>
                    <a:ext cx="296887" cy="101114"/>
                  </a:xfrm>
                  <a:custGeom>
                    <a:avLst/>
                    <a:gdLst>
                      <a:gd name="f0" fmla="val w"/>
                      <a:gd name="f1" fmla="val h"/>
                      <a:gd name="f2" fmla="val 0"/>
                      <a:gd name="f3" fmla="val 213931"/>
                      <a:gd name="f4" fmla="val 72866"/>
                      <a:gd name="f5" fmla="val 53435"/>
                      <a:gd name="f6" fmla="val 64199"/>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2" name="Google Shape;271;p13">
                    <a:extLst>
                      <a:ext uri="{FF2B5EF4-FFF2-40B4-BE49-F238E27FC236}">
                        <a16:creationId xmlns:a16="http://schemas.microsoft.com/office/drawing/2014/main" id="{180EB1DC-5654-8F52-9A77-45476737E07B}"/>
                      </a:ext>
                    </a:extLst>
                  </p:cNvPr>
                  <p:cNvSpPr/>
                  <p:nvPr/>
                </p:nvSpPr>
                <p:spPr>
                  <a:xfrm>
                    <a:off x="8563474" y="600449"/>
                    <a:ext cx="296887" cy="53931"/>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3" name="Google Shape;272;p13">
                  <a:extLst>
                    <a:ext uri="{FF2B5EF4-FFF2-40B4-BE49-F238E27FC236}">
                      <a16:creationId xmlns:a16="http://schemas.microsoft.com/office/drawing/2014/main" id="{4E4ADB80-EDA7-E614-E362-032C43E5AB6B}"/>
                    </a:ext>
                  </a:extLst>
                </p:cNvPr>
                <p:cNvGrpSpPr/>
                <p:nvPr/>
              </p:nvGrpSpPr>
              <p:grpSpPr>
                <a:xfrm>
                  <a:off x="8563474" y="495769"/>
                  <a:ext cx="296887" cy="128070"/>
                  <a:chOff x="8563474" y="495769"/>
                  <a:chExt cx="296887" cy="128070"/>
                </a:xfrm>
              </p:grpSpPr>
              <p:sp>
                <p:nvSpPr>
                  <p:cNvPr id="34" name="Google Shape;273;p13">
                    <a:extLst>
                      <a:ext uri="{FF2B5EF4-FFF2-40B4-BE49-F238E27FC236}">
                        <a16:creationId xmlns:a16="http://schemas.microsoft.com/office/drawing/2014/main" id="{81E354C6-DC51-7937-7E93-05F69B9107C9}"/>
                      </a:ext>
                    </a:extLst>
                  </p:cNvPr>
                  <p:cNvSpPr/>
                  <p:nvPr/>
                </p:nvSpPr>
                <p:spPr>
                  <a:xfrm>
                    <a:off x="8563474" y="522725"/>
                    <a:ext cx="296887" cy="101114"/>
                  </a:xfrm>
                  <a:custGeom>
                    <a:avLst/>
                    <a:gdLst>
                      <a:gd name="f0" fmla="val w"/>
                      <a:gd name="f1" fmla="val h"/>
                      <a:gd name="f2" fmla="val 0"/>
                      <a:gd name="f3" fmla="val 213931"/>
                      <a:gd name="f4" fmla="val 72866"/>
                      <a:gd name="f5" fmla="val 53435"/>
                      <a:gd name="f6" fmla="val 64198"/>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5" name="Google Shape;274;p13">
                    <a:extLst>
                      <a:ext uri="{FF2B5EF4-FFF2-40B4-BE49-F238E27FC236}">
                        <a16:creationId xmlns:a16="http://schemas.microsoft.com/office/drawing/2014/main" id="{7FA00F69-372E-18E8-6698-F5DFBDE571B5}"/>
                      </a:ext>
                    </a:extLst>
                  </p:cNvPr>
                  <p:cNvSpPr/>
                  <p:nvPr/>
                </p:nvSpPr>
                <p:spPr>
                  <a:xfrm>
                    <a:off x="8563474" y="495769"/>
                    <a:ext cx="296887" cy="53922"/>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sp>
        <p:nvSpPr>
          <p:cNvPr id="36" name="Google Shape;275;p13">
            <a:extLst>
              <a:ext uri="{FF2B5EF4-FFF2-40B4-BE49-F238E27FC236}">
                <a16:creationId xmlns:a16="http://schemas.microsoft.com/office/drawing/2014/main" id="{C769108B-A205-94B8-53EC-DECE6295CDA5}"/>
              </a:ext>
            </a:extLst>
          </p:cNvPr>
          <p:cNvSpPr/>
          <p:nvPr/>
        </p:nvSpPr>
        <p:spPr>
          <a:xfrm>
            <a:off x="62828" y="4828544"/>
            <a:ext cx="734043" cy="45271"/>
          </a:xfrm>
          <a:custGeom>
            <a:avLst/>
            <a:gdLst>
              <a:gd name="f0" fmla="val w"/>
              <a:gd name="f1" fmla="val h"/>
              <a:gd name="f2" fmla="val 0"/>
              <a:gd name="f3" fmla="val 824770"/>
              <a:gd name="f4" fmla="val 50863"/>
              <a:gd name="f5" fmla="val 799338"/>
              <a:gd name="f6" fmla="val 25432"/>
              <a:gd name="f7" fmla="val 11430"/>
              <a:gd name="f8" fmla="val 39433"/>
              <a:gd name="f9" fmla="val 813339"/>
              <a:gd name="f10" fmla="*/ f0 1 824770"/>
              <a:gd name="f11" fmla="*/ f1 1 50863"/>
              <a:gd name="f12" fmla="+- f4 0 f2"/>
              <a:gd name="f13" fmla="+- f3 0 f2"/>
              <a:gd name="f14" fmla="*/ f13 1 824770"/>
              <a:gd name="f15" fmla="*/ f12 1 50863"/>
              <a:gd name="f16" fmla="*/ f2 1 f14"/>
              <a:gd name="f17" fmla="*/ f3 1 f14"/>
              <a:gd name="f18" fmla="*/ f2 1 f15"/>
              <a:gd name="f19" fmla="*/ f4 1 f15"/>
              <a:gd name="f20" fmla="*/ f16 f10 1"/>
              <a:gd name="f21" fmla="*/ f17 f10 1"/>
              <a:gd name="f22" fmla="*/ f19 f11 1"/>
              <a:gd name="f23" fmla="*/ f18 f11 1"/>
            </a:gdLst>
            <a:ahLst/>
            <a:cxnLst>
              <a:cxn ang="3cd4">
                <a:pos x="hc" y="t"/>
              </a:cxn>
              <a:cxn ang="0">
                <a:pos x="r" y="vc"/>
              </a:cxn>
              <a:cxn ang="cd4">
                <a:pos x="hc" y="b"/>
              </a:cxn>
              <a:cxn ang="cd2">
                <a:pos x="l" y="vc"/>
              </a:cxn>
            </a:cxnLst>
            <a:rect l="f20" t="f23" r="f21" b="f22"/>
            <a:pathLst>
              <a:path w="824770" h="50863">
                <a:moveTo>
                  <a:pt x="f5" y="f4"/>
                </a:moveTo>
                <a:lnTo>
                  <a:pt x="f6" y="f4"/>
                </a:lnTo>
                <a:cubicBezTo>
                  <a:pt x="f7" y="f4"/>
                  <a:pt x="f2" y="f8"/>
                  <a:pt x="f2" y="f6"/>
                </a:cubicBezTo>
                <a:lnTo>
                  <a:pt x="f2" y="f6"/>
                </a:lnTo>
                <a:cubicBezTo>
                  <a:pt x="f2" y="f7"/>
                  <a:pt x="f7" y="f2"/>
                  <a:pt x="f6" y="f2"/>
                </a:cubicBezTo>
                <a:lnTo>
                  <a:pt x="f5" y="f2"/>
                </a:lnTo>
                <a:cubicBezTo>
                  <a:pt x="f9" y="f2"/>
                  <a:pt x="f3" y="f7"/>
                  <a:pt x="f3" y="f6"/>
                </a:cubicBezTo>
                <a:lnTo>
                  <a:pt x="f3" y="f6"/>
                </a:lnTo>
                <a:cubicBezTo>
                  <a:pt x="f3" y="f8"/>
                  <a:pt x="f9" y="f4"/>
                  <a:pt x="f5" y="f4"/>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37" name="Google Shape;276;p13">
            <a:extLst>
              <a:ext uri="{FF2B5EF4-FFF2-40B4-BE49-F238E27FC236}">
                <a16:creationId xmlns:a16="http://schemas.microsoft.com/office/drawing/2014/main" id="{2A92F3C9-4586-19BA-692A-582CB1D5FC2B}"/>
              </a:ext>
            </a:extLst>
          </p:cNvPr>
          <p:cNvGrpSpPr/>
          <p:nvPr/>
        </p:nvGrpSpPr>
        <p:grpSpPr>
          <a:xfrm>
            <a:off x="103391" y="3894503"/>
            <a:ext cx="611367" cy="954870"/>
            <a:chOff x="103391" y="3894503"/>
            <a:chExt cx="611367" cy="954870"/>
          </a:xfrm>
        </p:grpSpPr>
        <p:grpSp>
          <p:nvGrpSpPr>
            <p:cNvPr id="38" name="Google Shape;277;p13">
              <a:extLst>
                <a:ext uri="{FF2B5EF4-FFF2-40B4-BE49-F238E27FC236}">
                  <a16:creationId xmlns:a16="http://schemas.microsoft.com/office/drawing/2014/main" id="{0621576C-0D88-9B33-86E9-F50F6D6D9D21}"/>
                </a:ext>
              </a:extLst>
            </p:cNvPr>
            <p:cNvGrpSpPr/>
            <p:nvPr/>
          </p:nvGrpSpPr>
          <p:grpSpPr>
            <a:xfrm>
              <a:off x="103391" y="3894503"/>
              <a:ext cx="528705" cy="954870"/>
              <a:chOff x="103391" y="3894503"/>
              <a:chExt cx="528705" cy="954870"/>
            </a:xfrm>
          </p:grpSpPr>
          <p:grpSp>
            <p:nvGrpSpPr>
              <p:cNvPr id="39" name="Google Shape;278;p13">
                <a:extLst>
                  <a:ext uri="{FF2B5EF4-FFF2-40B4-BE49-F238E27FC236}">
                    <a16:creationId xmlns:a16="http://schemas.microsoft.com/office/drawing/2014/main" id="{0F898843-7458-B05B-C2EB-5B0D57E5E1D3}"/>
                  </a:ext>
                </a:extLst>
              </p:cNvPr>
              <p:cNvGrpSpPr/>
              <p:nvPr/>
            </p:nvGrpSpPr>
            <p:grpSpPr>
              <a:xfrm>
                <a:off x="488682" y="4037020"/>
                <a:ext cx="143414" cy="810094"/>
                <a:chOff x="488682" y="4037020"/>
                <a:chExt cx="143414" cy="810094"/>
              </a:xfrm>
            </p:grpSpPr>
            <p:sp>
              <p:nvSpPr>
                <p:cNvPr id="40" name="Google Shape;279;p13">
                  <a:extLst>
                    <a:ext uri="{FF2B5EF4-FFF2-40B4-BE49-F238E27FC236}">
                      <a16:creationId xmlns:a16="http://schemas.microsoft.com/office/drawing/2014/main" id="{D64FD28B-88F9-E10B-4D03-6AA046E309E8}"/>
                    </a:ext>
                  </a:extLst>
                </p:cNvPr>
                <p:cNvSpPr/>
                <p:nvPr/>
              </p:nvSpPr>
              <p:spPr>
                <a:xfrm rot="21152250">
                  <a:off x="497040" y="4037020"/>
                  <a:ext cx="111703" cy="810094"/>
                </a:xfrm>
                <a:custGeom>
                  <a:avLst/>
                  <a:gdLst>
                    <a:gd name="f0" fmla="val w"/>
                    <a:gd name="f1" fmla="val h"/>
                    <a:gd name="f2" fmla="val 0"/>
                    <a:gd name="f3" fmla="val 125444"/>
                    <a:gd name="f4" fmla="val 909637"/>
                    <a:gd name="f5" fmla="val 125445"/>
                    <a:gd name="f6" fmla="*/ f0 1 125444"/>
                    <a:gd name="f7" fmla="*/ f1 1 909637"/>
                    <a:gd name="f8" fmla="+- f4 0 f2"/>
                    <a:gd name="f9" fmla="+- f3 0 f2"/>
                    <a:gd name="f10" fmla="*/ f9 1 125444"/>
                    <a:gd name="f11" fmla="*/ f8 1 90963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5444" h="909637">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1" name="Google Shape;280;p13">
                  <a:extLst>
                    <a:ext uri="{FF2B5EF4-FFF2-40B4-BE49-F238E27FC236}">
                      <a16:creationId xmlns:a16="http://schemas.microsoft.com/office/drawing/2014/main" id="{69B8B0F3-3722-941D-ED34-9FB39B70F956}"/>
                    </a:ext>
                  </a:extLst>
                </p:cNvPr>
                <p:cNvSpPr/>
                <p:nvPr/>
              </p:nvSpPr>
              <p:spPr>
                <a:xfrm>
                  <a:off x="488682" y="4073213"/>
                  <a:ext cx="37444" cy="37444"/>
                </a:xfrm>
                <a:custGeom>
                  <a:avLst/>
                  <a:gdLst>
                    <a:gd name="f0" fmla="val w"/>
                    <a:gd name="f1" fmla="val h"/>
                    <a:gd name="f2" fmla="val 0"/>
                    <a:gd name="f3" fmla="val 42088"/>
                    <a:gd name="f4" fmla="val 41904"/>
                    <a:gd name="f5" fmla="val 18282"/>
                    <a:gd name="f6" fmla="val 43428"/>
                    <a:gd name="f7" fmla="val 29807"/>
                    <a:gd name="f8" fmla="val 35331"/>
                    <a:gd name="f9" fmla="val 40380"/>
                    <a:gd name="f10" fmla="val 23806"/>
                    <a:gd name="f11" fmla="val 12281"/>
                    <a:gd name="f12" fmla="val 1709"/>
                    <a:gd name="f13" fmla="val 35332"/>
                    <a:gd name="f14" fmla="val 184"/>
                    <a:gd name="f15" fmla="+- 0 0 1340"/>
                    <a:gd name="f16" fmla="val 6756"/>
                    <a:gd name="f17" fmla="val 1708"/>
                    <a:gd name="f18" fmla="val 6757"/>
                    <a:gd name="f19" fmla="*/ f0 1 42088"/>
                    <a:gd name="f20" fmla="*/ f1 1 42088"/>
                    <a:gd name="f21" fmla="+- f3 0 f2"/>
                    <a:gd name="f22" fmla="*/ f21 1 42088"/>
                    <a:gd name="f23" fmla="*/ f2 1 f22"/>
                    <a:gd name="f24" fmla="*/ f3 1 f22"/>
                    <a:gd name="f25" fmla="*/ f23 f19 1"/>
                    <a:gd name="f26" fmla="*/ f24 f19 1"/>
                    <a:gd name="f27" fmla="*/ f24 f20 1"/>
                    <a:gd name="f28" fmla="*/ f23 f20 1"/>
                  </a:gdLst>
                  <a:ahLst/>
                  <a:cxnLst>
                    <a:cxn ang="3cd4">
                      <a:pos x="hc" y="t"/>
                    </a:cxn>
                    <a:cxn ang="0">
                      <a:pos x="r" y="vc"/>
                    </a:cxn>
                    <a:cxn ang="cd4">
                      <a:pos x="hc" y="b"/>
                    </a:cxn>
                    <a:cxn ang="cd2">
                      <a:pos x="l" y="vc"/>
                    </a:cxn>
                  </a:cxnLst>
                  <a:rect l="f25" t="f28" r="f26" b="f27"/>
                  <a:pathLst>
                    <a:path w="42088" h="42088">
                      <a:moveTo>
                        <a:pt x="f4" y="f5"/>
                      </a:moveTo>
                      <a:cubicBezTo>
                        <a:pt x="f6" y="f7"/>
                        <a:pt x="f8" y="f9"/>
                        <a:pt x="f10" y="f4"/>
                      </a:cubicBezTo>
                      <a:cubicBezTo>
                        <a:pt x="f11" y="f6"/>
                        <a:pt x="f12" y="f13"/>
                        <a:pt x="f14" y="f10"/>
                      </a:cubicBezTo>
                      <a:cubicBezTo>
                        <a:pt x="f15" y="f11"/>
                        <a:pt x="f16" y="f17"/>
                        <a:pt x="f5" y="f14"/>
                      </a:cubicBezTo>
                      <a:cubicBezTo>
                        <a:pt x="f7" y="f15"/>
                        <a:pt x="f9" y="f18"/>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2" name="Google Shape;281;p13">
                  <a:extLst>
                    <a:ext uri="{FF2B5EF4-FFF2-40B4-BE49-F238E27FC236}">
                      <a16:creationId xmlns:a16="http://schemas.microsoft.com/office/drawing/2014/main" id="{DD8F35D6-EA62-065B-0750-AFF11F31368C}"/>
                    </a:ext>
                  </a:extLst>
                </p:cNvPr>
                <p:cNvSpPr/>
                <p:nvPr/>
              </p:nvSpPr>
              <p:spPr>
                <a:xfrm>
                  <a:off x="496482" y="4132877"/>
                  <a:ext cx="37444" cy="37444"/>
                </a:xfrm>
                <a:custGeom>
                  <a:avLst/>
                  <a:gdLst>
                    <a:gd name="f0" fmla="val w"/>
                    <a:gd name="f1" fmla="val h"/>
                    <a:gd name="f2" fmla="val 0"/>
                    <a:gd name="f3" fmla="val 42087"/>
                    <a:gd name="f4" fmla="val 41904"/>
                    <a:gd name="f5" fmla="val 18282"/>
                    <a:gd name="f6" fmla="val 43427"/>
                    <a:gd name="f7" fmla="val 29807"/>
                    <a:gd name="f8" fmla="val 35331"/>
                    <a:gd name="f9" fmla="val 40380"/>
                    <a:gd name="f10" fmla="val 23806"/>
                    <a:gd name="f11" fmla="val 12280"/>
                    <a:gd name="f12" fmla="val 43428"/>
                    <a:gd name="f13" fmla="val 1708"/>
                    <a:gd name="f14" fmla="val 35332"/>
                    <a:gd name="f15" fmla="val 184"/>
                    <a:gd name="f16" fmla="+- 0 0 1340"/>
                    <a:gd name="f17" fmla="val 12281"/>
                    <a:gd name="f18" fmla="val 6756"/>
                    <a:gd name="f19" fmla="val 18281"/>
                    <a:gd name="f20" fmla="val 6757"/>
                    <a:gd name="f21" fmla="*/ f0 1 42087"/>
                    <a:gd name="f22" fmla="*/ f1 1 42087"/>
                    <a:gd name="f23" fmla="+- f3 0 f2"/>
                    <a:gd name="f24" fmla="*/ f23 1 42087"/>
                    <a:gd name="f25" fmla="*/ f2 1 f24"/>
                    <a:gd name="f26" fmla="*/ f3 1 f24"/>
                    <a:gd name="f27" fmla="*/ f25 f21 1"/>
                    <a:gd name="f28" fmla="*/ f26 f21 1"/>
                    <a:gd name="f29" fmla="*/ f26 f22 1"/>
                    <a:gd name="f30" fmla="*/ f25 f22 1"/>
                  </a:gdLst>
                  <a:ahLst/>
                  <a:cxnLst>
                    <a:cxn ang="3cd4">
                      <a:pos x="hc" y="t"/>
                    </a:cxn>
                    <a:cxn ang="0">
                      <a:pos x="r" y="vc"/>
                    </a:cxn>
                    <a:cxn ang="cd4">
                      <a:pos x="hc" y="b"/>
                    </a:cxn>
                    <a:cxn ang="cd2">
                      <a:pos x="l" y="vc"/>
                    </a:cxn>
                  </a:cxnLst>
                  <a:rect l="f27" t="f30" r="f28" b="f29"/>
                  <a:pathLst>
                    <a:path w="42087" h="42087">
                      <a:moveTo>
                        <a:pt x="f4" y="f5"/>
                      </a:moveTo>
                      <a:cubicBezTo>
                        <a:pt x="f6" y="f7"/>
                        <a:pt x="f8" y="f9"/>
                        <a:pt x="f10" y="f4"/>
                      </a:cubicBezTo>
                      <a:cubicBezTo>
                        <a:pt x="f11" y="f12"/>
                        <a:pt x="f13" y="f14"/>
                        <a:pt x="f15" y="f10"/>
                      </a:cubicBezTo>
                      <a:cubicBezTo>
                        <a:pt x="f16" y="f17"/>
                        <a:pt x="f18" y="f13"/>
                        <a:pt x="f19" y="f15"/>
                      </a:cubicBezTo>
                      <a:cubicBezTo>
                        <a:pt x="f7" y="f16"/>
                        <a:pt x="f9" y="f2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43" name="Google Shape;282;p13">
                  <a:extLst>
                    <a:ext uri="{FF2B5EF4-FFF2-40B4-BE49-F238E27FC236}">
                      <a16:creationId xmlns:a16="http://schemas.microsoft.com/office/drawing/2014/main" id="{D1B29F2F-DFA1-A3AB-2AFE-0855026088F8}"/>
                    </a:ext>
                  </a:extLst>
                </p:cNvPr>
                <p:cNvGrpSpPr/>
                <p:nvPr/>
              </p:nvGrpSpPr>
              <p:grpSpPr>
                <a:xfrm>
                  <a:off x="544196" y="4661374"/>
                  <a:ext cx="87900" cy="92070"/>
                  <a:chOff x="544196" y="4661374"/>
                  <a:chExt cx="87900" cy="92070"/>
                </a:xfrm>
              </p:grpSpPr>
              <p:sp>
                <p:nvSpPr>
                  <p:cNvPr id="44" name="Google Shape;283;p13">
                    <a:extLst>
                      <a:ext uri="{FF2B5EF4-FFF2-40B4-BE49-F238E27FC236}">
                        <a16:creationId xmlns:a16="http://schemas.microsoft.com/office/drawing/2014/main" id="{B9443F22-2938-8A38-F0CE-DFECCFABD81B}"/>
                      </a:ext>
                    </a:extLst>
                  </p:cNvPr>
                  <p:cNvSpPr/>
                  <p:nvPr/>
                </p:nvSpPr>
                <p:spPr>
                  <a:xfrm rot="21152250">
                    <a:off x="544196" y="4661374"/>
                    <a:ext cx="78281" cy="13405"/>
                  </a:xfrm>
                  <a:custGeom>
                    <a:avLst/>
                    <a:gdLst>
                      <a:gd name="f0" fmla="val w"/>
                      <a:gd name="f1" fmla="val h"/>
                      <a:gd name="f2" fmla="val 0"/>
                      <a:gd name="f3" fmla="val 87915"/>
                      <a:gd name="f4" fmla="val 15049"/>
                      <a:gd name="f5" fmla="val 87916"/>
                      <a:gd name="f6" fmla="*/ f0 1 87915"/>
                      <a:gd name="f7" fmla="*/ f1 1 15049"/>
                      <a:gd name="f8" fmla="+- f4 0 f2"/>
                      <a:gd name="f9" fmla="+- f3 0 f2"/>
                      <a:gd name="f10" fmla="*/ f9 1 87915"/>
                      <a:gd name="f11" fmla="*/ f8 1 1504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7915" h="15049">
                        <a:moveTo>
                          <a:pt x="f2" y="f2"/>
                        </a:moveTo>
                        <a:lnTo>
                          <a:pt x="f5" y="f2"/>
                        </a:lnTo>
                        <a:lnTo>
                          <a:pt x="f5"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5" name="Google Shape;284;p13">
                    <a:extLst>
                      <a:ext uri="{FF2B5EF4-FFF2-40B4-BE49-F238E27FC236}">
                        <a16:creationId xmlns:a16="http://schemas.microsoft.com/office/drawing/2014/main" id="{AC242A88-5AC2-2F06-7A97-1EF686703DB8}"/>
                      </a:ext>
                    </a:extLst>
                  </p:cNvPr>
                  <p:cNvSpPr/>
                  <p:nvPr/>
                </p:nvSpPr>
                <p:spPr>
                  <a:xfrm rot="21152250">
                    <a:off x="547597" y="4687068"/>
                    <a:ext cx="78281" cy="13405"/>
                  </a:xfrm>
                  <a:custGeom>
                    <a:avLst/>
                    <a:gdLst>
                      <a:gd name="f0" fmla="val w"/>
                      <a:gd name="f1" fmla="val h"/>
                      <a:gd name="f2" fmla="val 0"/>
                      <a:gd name="f3" fmla="val 87915"/>
                      <a:gd name="f4" fmla="val 15049"/>
                      <a:gd name="f5" fmla="val 87916"/>
                      <a:gd name="f6" fmla="val 15050"/>
                      <a:gd name="f7" fmla="*/ f0 1 87915"/>
                      <a:gd name="f8" fmla="*/ f1 1 15049"/>
                      <a:gd name="f9" fmla="+- f4 0 f2"/>
                      <a:gd name="f10" fmla="+- f3 0 f2"/>
                      <a:gd name="f11" fmla="*/ f10 1 87915"/>
                      <a:gd name="f12" fmla="*/ f9 1 15049"/>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87915" h="15049">
                        <a:moveTo>
                          <a:pt x="f2" y="f2"/>
                        </a:moveTo>
                        <a:lnTo>
                          <a:pt x="f5" y="f2"/>
                        </a:lnTo>
                        <a:lnTo>
                          <a:pt x="f5" y="f6"/>
                        </a:lnTo>
                        <a:lnTo>
                          <a:pt x="f2" y="f6"/>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6" name="Google Shape;285;p13">
                    <a:extLst>
                      <a:ext uri="{FF2B5EF4-FFF2-40B4-BE49-F238E27FC236}">
                        <a16:creationId xmlns:a16="http://schemas.microsoft.com/office/drawing/2014/main" id="{D18E4F03-2793-669A-11AE-23329F4AFF88}"/>
                      </a:ext>
                    </a:extLst>
                  </p:cNvPr>
                  <p:cNvSpPr/>
                  <p:nvPr/>
                </p:nvSpPr>
                <p:spPr>
                  <a:xfrm rot="21152250">
                    <a:off x="550423" y="4714345"/>
                    <a:ext cx="78281" cy="13405"/>
                  </a:xfrm>
                  <a:custGeom>
                    <a:avLst/>
                    <a:gdLst>
                      <a:gd name="f0" fmla="val w"/>
                      <a:gd name="f1" fmla="val h"/>
                      <a:gd name="f2" fmla="val 0"/>
                      <a:gd name="f3" fmla="val 87915"/>
                      <a:gd name="f4" fmla="val 15049"/>
                      <a:gd name="f5" fmla="val 87916"/>
                      <a:gd name="f6" fmla="val 15050"/>
                      <a:gd name="f7" fmla="*/ f0 1 87915"/>
                      <a:gd name="f8" fmla="*/ f1 1 15049"/>
                      <a:gd name="f9" fmla="+- f4 0 f2"/>
                      <a:gd name="f10" fmla="+- f3 0 f2"/>
                      <a:gd name="f11" fmla="*/ f10 1 87915"/>
                      <a:gd name="f12" fmla="*/ f9 1 15049"/>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87915" h="15049">
                        <a:moveTo>
                          <a:pt x="f2" y="f2"/>
                        </a:moveTo>
                        <a:lnTo>
                          <a:pt x="f5" y="f2"/>
                        </a:lnTo>
                        <a:lnTo>
                          <a:pt x="f5" y="f6"/>
                        </a:lnTo>
                        <a:lnTo>
                          <a:pt x="f2" y="f6"/>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7" name="Google Shape;286;p13">
                    <a:extLst>
                      <a:ext uri="{FF2B5EF4-FFF2-40B4-BE49-F238E27FC236}">
                        <a16:creationId xmlns:a16="http://schemas.microsoft.com/office/drawing/2014/main" id="{F836D1D1-10E7-1FBF-D04B-A3EDB3D3520E}"/>
                      </a:ext>
                    </a:extLst>
                  </p:cNvPr>
                  <p:cNvSpPr/>
                  <p:nvPr/>
                </p:nvSpPr>
                <p:spPr>
                  <a:xfrm rot="21152250">
                    <a:off x="553815" y="4740039"/>
                    <a:ext cx="78281" cy="13405"/>
                  </a:xfrm>
                  <a:custGeom>
                    <a:avLst/>
                    <a:gdLst>
                      <a:gd name="f0" fmla="val w"/>
                      <a:gd name="f1" fmla="val h"/>
                      <a:gd name="f2" fmla="val 0"/>
                      <a:gd name="f3" fmla="val 87915"/>
                      <a:gd name="f4" fmla="val 15049"/>
                      <a:gd name="f5" fmla="val 15050"/>
                      <a:gd name="f6" fmla="*/ f0 1 87915"/>
                      <a:gd name="f7" fmla="*/ f1 1 15049"/>
                      <a:gd name="f8" fmla="+- f4 0 f2"/>
                      <a:gd name="f9" fmla="+- f3 0 f2"/>
                      <a:gd name="f10" fmla="*/ f9 1 87915"/>
                      <a:gd name="f11" fmla="*/ f8 1 1504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7915" h="15049">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48" name="Google Shape;287;p13">
                <a:extLst>
                  <a:ext uri="{FF2B5EF4-FFF2-40B4-BE49-F238E27FC236}">
                    <a16:creationId xmlns:a16="http://schemas.microsoft.com/office/drawing/2014/main" id="{5C024A22-F8A4-7A19-A800-305070CD9ED5}"/>
                  </a:ext>
                </a:extLst>
              </p:cNvPr>
              <p:cNvGrpSpPr/>
              <p:nvPr/>
            </p:nvGrpSpPr>
            <p:grpSpPr>
              <a:xfrm>
                <a:off x="304394" y="3894503"/>
                <a:ext cx="156481" cy="950655"/>
                <a:chOff x="304394" y="3894503"/>
                <a:chExt cx="156481" cy="950655"/>
              </a:xfrm>
            </p:grpSpPr>
            <p:sp>
              <p:nvSpPr>
                <p:cNvPr id="49" name="Google Shape;288;p13">
                  <a:extLst>
                    <a:ext uri="{FF2B5EF4-FFF2-40B4-BE49-F238E27FC236}">
                      <a16:creationId xmlns:a16="http://schemas.microsoft.com/office/drawing/2014/main" id="{0799DAE9-6C8C-D7BB-2175-00700B6A3A93}"/>
                    </a:ext>
                  </a:extLst>
                </p:cNvPr>
                <p:cNvSpPr/>
                <p:nvPr/>
              </p:nvSpPr>
              <p:spPr>
                <a:xfrm rot="21427819">
                  <a:off x="304394" y="3894503"/>
                  <a:ext cx="156481" cy="950655"/>
                </a:xfrm>
                <a:custGeom>
                  <a:avLst/>
                  <a:gdLst>
                    <a:gd name="f0" fmla="val w"/>
                    <a:gd name="f1" fmla="val h"/>
                    <a:gd name="f2" fmla="val 0"/>
                    <a:gd name="f3" fmla="val 176117"/>
                    <a:gd name="f4" fmla="val 1069848"/>
                    <a:gd name="f5" fmla="*/ f0 1 176117"/>
                    <a:gd name="f6" fmla="*/ f1 1 1069848"/>
                    <a:gd name="f7" fmla="+- f4 0 f2"/>
                    <a:gd name="f8" fmla="+- f3 0 f2"/>
                    <a:gd name="f9" fmla="*/ f8 1 176117"/>
                    <a:gd name="f10" fmla="*/ f7 1 1069848"/>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76117" h="1069848">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0" name="Google Shape;289;p13">
                  <a:extLst>
                    <a:ext uri="{FF2B5EF4-FFF2-40B4-BE49-F238E27FC236}">
                      <a16:creationId xmlns:a16="http://schemas.microsoft.com/office/drawing/2014/main" id="{E13E1762-9EE0-D210-26A5-9AB6E4C98F6D}"/>
                    </a:ext>
                  </a:extLst>
                </p:cNvPr>
                <p:cNvSpPr/>
                <p:nvPr/>
              </p:nvSpPr>
              <p:spPr>
                <a:xfrm>
                  <a:off x="342095" y="4295238"/>
                  <a:ext cx="77952" cy="77961"/>
                </a:xfrm>
                <a:custGeom>
                  <a:avLst/>
                  <a:gdLst>
                    <a:gd name="f0" fmla="val w"/>
                    <a:gd name="f1" fmla="val h"/>
                    <a:gd name="f2" fmla="val 0"/>
                    <a:gd name="f3" fmla="val 87629"/>
                    <a:gd name="f4" fmla="val 87630"/>
                    <a:gd name="f5" fmla="val 43815"/>
                    <a:gd name="f6" fmla="val 68013"/>
                    <a:gd name="f7" fmla="val 68014"/>
                    <a:gd name="f8" fmla="val 19617"/>
                    <a:gd name="f9" fmla="val 1"/>
                    <a:gd name="f10" fmla="val 19616"/>
                    <a:gd name="f11" fmla="*/ f0 1 87629"/>
                    <a:gd name="f12" fmla="*/ f1 1 87630"/>
                    <a:gd name="f13" fmla="+- f4 0 f2"/>
                    <a:gd name="f14" fmla="+- f3 0 f2"/>
                    <a:gd name="f15" fmla="*/ f14 1 87629"/>
                    <a:gd name="f16" fmla="*/ f13 1 87630"/>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87629" h="87630">
                      <a:moveTo>
                        <a:pt x="f4" y="f5"/>
                      </a:moveTo>
                      <a:cubicBezTo>
                        <a:pt x="f4" y="f6"/>
                        <a:pt x="f7" y="f4"/>
                        <a:pt x="f5" y="f4"/>
                      </a:cubicBezTo>
                      <a:cubicBezTo>
                        <a:pt x="f8" y="f4"/>
                        <a:pt x="f9" y="f7"/>
                        <a:pt x="f9" y="f5"/>
                      </a:cubicBezTo>
                      <a:cubicBezTo>
                        <a:pt x="f9" y="f8"/>
                        <a:pt x="f8" y="f2"/>
                        <a:pt x="f5" y="f2"/>
                      </a:cubicBezTo>
                      <a:cubicBezTo>
                        <a:pt x="f7" y="f2"/>
                        <a:pt x="f4" y="f1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51" name="Google Shape;290;p13">
                  <a:extLst>
                    <a:ext uri="{FF2B5EF4-FFF2-40B4-BE49-F238E27FC236}">
                      <a16:creationId xmlns:a16="http://schemas.microsoft.com/office/drawing/2014/main" id="{61F8E2F6-E003-06E8-EA1E-10813DFD653E}"/>
                    </a:ext>
                  </a:extLst>
                </p:cNvPr>
                <p:cNvGrpSpPr/>
                <p:nvPr/>
              </p:nvGrpSpPr>
              <p:grpSpPr>
                <a:xfrm>
                  <a:off x="322244" y="4170917"/>
                  <a:ext cx="102934" cy="39200"/>
                  <a:chOff x="322244" y="4170917"/>
                  <a:chExt cx="102934" cy="39200"/>
                </a:xfrm>
              </p:grpSpPr>
              <p:sp>
                <p:nvSpPr>
                  <p:cNvPr id="52" name="Google Shape;291;p13">
                    <a:extLst>
                      <a:ext uri="{FF2B5EF4-FFF2-40B4-BE49-F238E27FC236}">
                        <a16:creationId xmlns:a16="http://schemas.microsoft.com/office/drawing/2014/main" id="{83E4805B-2870-BB25-6C13-8CEBBFBC27DD}"/>
                      </a:ext>
                    </a:extLst>
                  </p:cNvPr>
                  <p:cNvSpPr/>
                  <p:nvPr/>
                </p:nvSpPr>
                <p:spPr>
                  <a:xfrm rot="21427819">
                    <a:off x="322244" y="4170917"/>
                    <a:ext cx="101727" cy="13286"/>
                  </a:xfrm>
                  <a:custGeom>
                    <a:avLst/>
                    <a:gdLst>
                      <a:gd name="f0" fmla="val w"/>
                      <a:gd name="f1" fmla="val h"/>
                      <a:gd name="f2" fmla="val 0"/>
                      <a:gd name="f3" fmla="val 114490"/>
                      <a:gd name="f4" fmla="val 14954"/>
                      <a:gd name="f5" fmla="*/ f0 1 114490"/>
                      <a:gd name="f6" fmla="*/ f1 1 14954"/>
                      <a:gd name="f7" fmla="+- f4 0 f2"/>
                      <a:gd name="f8" fmla="+- f3 0 f2"/>
                      <a:gd name="f9" fmla="*/ f8 1 114490"/>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14490"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3" name="Google Shape;292;p13">
                    <a:extLst>
                      <a:ext uri="{FF2B5EF4-FFF2-40B4-BE49-F238E27FC236}">
                        <a16:creationId xmlns:a16="http://schemas.microsoft.com/office/drawing/2014/main" id="{4F095870-0734-5AC7-EE79-568453FF9398}"/>
                      </a:ext>
                    </a:extLst>
                  </p:cNvPr>
                  <p:cNvSpPr/>
                  <p:nvPr/>
                </p:nvSpPr>
                <p:spPr>
                  <a:xfrm rot="21427819">
                    <a:off x="323451" y="4196831"/>
                    <a:ext cx="101727" cy="13286"/>
                  </a:xfrm>
                  <a:custGeom>
                    <a:avLst/>
                    <a:gdLst>
                      <a:gd name="f0" fmla="val w"/>
                      <a:gd name="f1" fmla="val h"/>
                      <a:gd name="f2" fmla="val 0"/>
                      <a:gd name="f3" fmla="val 114490"/>
                      <a:gd name="f4" fmla="val 14954"/>
                      <a:gd name="f5" fmla="val 114491"/>
                      <a:gd name="f6" fmla="*/ f0 1 114490"/>
                      <a:gd name="f7" fmla="*/ f1 1 14954"/>
                      <a:gd name="f8" fmla="+- f4 0 f2"/>
                      <a:gd name="f9" fmla="+- f3 0 f2"/>
                      <a:gd name="f10" fmla="*/ f9 1 114490"/>
                      <a:gd name="f11" fmla="*/ f8 1 1495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14490" h="14954">
                        <a:moveTo>
                          <a:pt x="f2" y="f2"/>
                        </a:moveTo>
                        <a:lnTo>
                          <a:pt x="f5" y="f2"/>
                        </a:lnTo>
                        <a:lnTo>
                          <a:pt x="f5"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4" name="Google Shape;293;p13">
                  <a:extLst>
                    <a:ext uri="{FF2B5EF4-FFF2-40B4-BE49-F238E27FC236}">
                      <a16:creationId xmlns:a16="http://schemas.microsoft.com/office/drawing/2014/main" id="{511C8549-F7E7-14D3-6D4E-3B4C4C8C3098}"/>
                    </a:ext>
                  </a:extLst>
                </p:cNvPr>
                <p:cNvGrpSpPr/>
                <p:nvPr/>
              </p:nvGrpSpPr>
              <p:grpSpPr>
                <a:xfrm>
                  <a:off x="339883" y="4523400"/>
                  <a:ext cx="103007" cy="39346"/>
                  <a:chOff x="339883" y="4523400"/>
                  <a:chExt cx="103007" cy="39346"/>
                </a:xfrm>
              </p:grpSpPr>
              <p:sp>
                <p:nvSpPr>
                  <p:cNvPr id="55" name="Google Shape;294;p13">
                    <a:extLst>
                      <a:ext uri="{FF2B5EF4-FFF2-40B4-BE49-F238E27FC236}">
                        <a16:creationId xmlns:a16="http://schemas.microsoft.com/office/drawing/2014/main" id="{60AE4532-0D63-14CB-EA43-1BF01947F5DF}"/>
                      </a:ext>
                    </a:extLst>
                  </p:cNvPr>
                  <p:cNvSpPr/>
                  <p:nvPr/>
                </p:nvSpPr>
                <p:spPr>
                  <a:xfrm rot="21427819">
                    <a:off x="339883" y="4523400"/>
                    <a:ext cx="101727" cy="13286"/>
                  </a:xfrm>
                  <a:custGeom>
                    <a:avLst/>
                    <a:gdLst>
                      <a:gd name="f0" fmla="val w"/>
                      <a:gd name="f1" fmla="val h"/>
                      <a:gd name="f2" fmla="val 0"/>
                      <a:gd name="f3" fmla="val 114490"/>
                      <a:gd name="f4" fmla="val 14954"/>
                      <a:gd name="f5" fmla="val 114491"/>
                      <a:gd name="f6" fmla="val 14955"/>
                      <a:gd name="f7" fmla="*/ f0 1 114490"/>
                      <a:gd name="f8" fmla="*/ f1 1 14954"/>
                      <a:gd name="f9" fmla="+- f4 0 f2"/>
                      <a:gd name="f10" fmla="+- f3 0 f2"/>
                      <a:gd name="f11" fmla="*/ f10 1 114490"/>
                      <a:gd name="f12" fmla="*/ f9 1 14954"/>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114490" h="14954">
                        <a:moveTo>
                          <a:pt x="f2" y="f2"/>
                        </a:moveTo>
                        <a:lnTo>
                          <a:pt x="f5" y="f2"/>
                        </a:lnTo>
                        <a:lnTo>
                          <a:pt x="f5" y="f6"/>
                        </a:lnTo>
                        <a:lnTo>
                          <a:pt x="f2" y="f6"/>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6" name="Google Shape;295;p13">
                    <a:extLst>
                      <a:ext uri="{FF2B5EF4-FFF2-40B4-BE49-F238E27FC236}">
                        <a16:creationId xmlns:a16="http://schemas.microsoft.com/office/drawing/2014/main" id="{3139ECA2-5DBC-F4B4-9861-49A5046EF824}"/>
                      </a:ext>
                    </a:extLst>
                  </p:cNvPr>
                  <p:cNvSpPr/>
                  <p:nvPr/>
                </p:nvSpPr>
                <p:spPr>
                  <a:xfrm rot="21427819">
                    <a:off x="341163" y="4549460"/>
                    <a:ext cx="101727" cy="13286"/>
                  </a:xfrm>
                  <a:custGeom>
                    <a:avLst/>
                    <a:gdLst>
                      <a:gd name="f0" fmla="val w"/>
                      <a:gd name="f1" fmla="val h"/>
                      <a:gd name="f2" fmla="val 0"/>
                      <a:gd name="f3" fmla="val 114490"/>
                      <a:gd name="f4" fmla="val 14954"/>
                      <a:gd name="f5" fmla="val 14955"/>
                      <a:gd name="f6" fmla="*/ f0 1 114490"/>
                      <a:gd name="f7" fmla="*/ f1 1 14954"/>
                      <a:gd name="f8" fmla="+- f4 0 f2"/>
                      <a:gd name="f9" fmla="+- f3 0 f2"/>
                      <a:gd name="f10" fmla="*/ f9 1 114490"/>
                      <a:gd name="f11" fmla="*/ f8 1 1495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14490" h="14954">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57" name="Google Shape;296;p13">
                <a:extLst>
                  <a:ext uri="{FF2B5EF4-FFF2-40B4-BE49-F238E27FC236}">
                    <a16:creationId xmlns:a16="http://schemas.microsoft.com/office/drawing/2014/main" id="{01E7FF3B-F152-EAA4-DB58-BFA603D7E9C9}"/>
                  </a:ext>
                </a:extLst>
              </p:cNvPr>
              <p:cNvGrpSpPr/>
              <p:nvPr/>
            </p:nvGrpSpPr>
            <p:grpSpPr>
              <a:xfrm>
                <a:off x="103391" y="3966685"/>
                <a:ext cx="179807" cy="882688"/>
                <a:chOff x="103391" y="3966685"/>
                <a:chExt cx="179807" cy="882688"/>
              </a:xfrm>
            </p:grpSpPr>
            <p:sp>
              <p:nvSpPr>
                <p:cNvPr id="58" name="Google Shape;297;p13">
                  <a:extLst>
                    <a:ext uri="{FF2B5EF4-FFF2-40B4-BE49-F238E27FC236}">
                      <a16:creationId xmlns:a16="http://schemas.microsoft.com/office/drawing/2014/main" id="{85871179-99BE-9BD3-269B-D2DED609B69F}"/>
                    </a:ext>
                  </a:extLst>
                </p:cNvPr>
                <p:cNvSpPr/>
                <p:nvPr/>
              </p:nvSpPr>
              <p:spPr>
                <a:xfrm>
                  <a:off x="103391" y="3966685"/>
                  <a:ext cx="179807" cy="882688"/>
                </a:xfrm>
                <a:custGeom>
                  <a:avLst/>
                  <a:gdLst>
                    <a:gd name="f0" fmla="val w"/>
                    <a:gd name="f1" fmla="val h"/>
                    <a:gd name="f2" fmla="val 0"/>
                    <a:gd name="f3" fmla="val 202120"/>
                    <a:gd name="f4" fmla="val 992123"/>
                    <a:gd name="f5" fmla="val 992124"/>
                    <a:gd name="f6" fmla="*/ f0 1 202120"/>
                    <a:gd name="f7" fmla="*/ f1 1 992123"/>
                    <a:gd name="f8" fmla="+- f4 0 f2"/>
                    <a:gd name="f9" fmla="+- f3 0 f2"/>
                    <a:gd name="f10" fmla="*/ f9 1 202120"/>
                    <a:gd name="f11" fmla="*/ f8 1 99212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02120" h="992123">
                      <a:moveTo>
                        <a:pt x="f2" y="f2"/>
                      </a:moveTo>
                      <a:lnTo>
                        <a:pt x="f3" y="f2"/>
                      </a:lnTo>
                      <a:lnTo>
                        <a:pt x="f3" y="f5"/>
                      </a:lnTo>
                      <a:lnTo>
                        <a:pt x="f2" y="f5"/>
                      </a:ln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9" name="Google Shape;298;p13">
                  <a:extLst>
                    <a:ext uri="{FF2B5EF4-FFF2-40B4-BE49-F238E27FC236}">
                      <a16:creationId xmlns:a16="http://schemas.microsoft.com/office/drawing/2014/main" id="{C3331F2D-F07B-2268-D955-C25E82799BDC}"/>
                    </a:ext>
                  </a:extLst>
                </p:cNvPr>
                <p:cNvSpPr/>
                <p:nvPr/>
              </p:nvSpPr>
              <p:spPr>
                <a:xfrm>
                  <a:off x="138559" y="4036097"/>
                  <a:ext cx="109481" cy="109490"/>
                </a:xfrm>
                <a:custGeom>
                  <a:avLst/>
                  <a:gdLst>
                    <a:gd name="f0" fmla="val w"/>
                    <a:gd name="f1" fmla="val h"/>
                    <a:gd name="f2" fmla="val 0"/>
                    <a:gd name="f3" fmla="val 123063"/>
                    <a:gd name="f4" fmla="val 123062"/>
                    <a:gd name="f5" fmla="val 61532"/>
                    <a:gd name="f6" fmla="val 95514"/>
                    <a:gd name="f7" fmla="val 61531"/>
                    <a:gd name="f8" fmla="val 27548"/>
                    <a:gd name="f9" fmla="+- 0 0 1"/>
                    <a:gd name="f10" fmla="val 27549"/>
                    <a:gd name="f11" fmla="*/ f0 1 123063"/>
                    <a:gd name="f12" fmla="*/ f1 1 123062"/>
                    <a:gd name="f13" fmla="+- f4 0 f2"/>
                    <a:gd name="f14" fmla="+- f3 0 f2"/>
                    <a:gd name="f15" fmla="*/ f14 1 123063"/>
                    <a:gd name="f16" fmla="*/ f13 1 123062"/>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123063" h="123062">
                      <a:moveTo>
                        <a:pt x="f3" y="f5"/>
                      </a:moveTo>
                      <a:cubicBezTo>
                        <a:pt x="f3" y="f6"/>
                        <a:pt x="f6" y="f3"/>
                        <a:pt x="f7" y="f3"/>
                      </a:cubicBezTo>
                      <a:cubicBezTo>
                        <a:pt x="f8" y="f3"/>
                        <a:pt x="f9" y="f6"/>
                        <a:pt x="f9" y="f5"/>
                      </a:cubicBezTo>
                      <a:cubicBezTo>
                        <a:pt x="f9" y="f10"/>
                        <a:pt x="f8" y="f2"/>
                        <a:pt x="f7" y="f2"/>
                      </a:cubicBezTo>
                      <a:cubicBezTo>
                        <a:pt x="f6" y="f2"/>
                        <a:pt x="f3" y="f10"/>
                        <a:pt x="f3"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60" name="Google Shape;299;p13">
                  <a:extLst>
                    <a:ext uri="{FF2B5EF4-FFF2-40B4-BE49-F238E27FC236}">
                      <a16:creationId xmlns:a16="http://schemas.microsoft.com/office/drawing/2014/main" id="{455289AC-CC9A-82F7-9F99-0908DE721691}"/>
                    </a:ext>
                  </a:extLst>
                </p:cNvPr>
                <p:cNvGrpSpPr/>
                <p:nvPr/>
              </p:nvGrpSpPr>
              <p:grpSpPr>
                <a:xfrm>
                  <a:off x="136190" y="4547018"/>
                  <a:ext cx="114217" cy="39319"/>
                  <a:chOff x="136190" y="4547018"/>
                  <a:chExt cx="114217" cy="39319"/>
                </a:xfrm>
              </p:grpSpPr>
              <p:sp>
                <p:nvSpPr>
                  <p:cNvPr id="61" name="Google Shape;300;p13">
                    <a:extLst>
                      <a:ext uri="{FF2B5EF4-FFF2-40B4-BE49-F238E27FC236}">
                        <a16:creationId xmlns:a16="http://schemas.microsoft.com/office/drawing/2014/main" id="{0FC6A21C-A93A-DDAA-86C5-2139C9966C97}"/>
                      </a:ext>
                    </a:extLst>
                  </p:cNvPr>
                  <p:cNvSpPr/>
                  <p:nvPr/>
                </p:nvSpPr>
                <p:spPr>
                  <a:xfrm>
                    <a:off x="136190" y="4547018"/>
                    <a:ext cx="114217" cy="13304"/>
                  </a:xfrm>
                  <a:custGeom>
                    <a:avLst/>
                    <a:gdLst>
                      <a:gd name="f0" fmla="val w"/>
                      <a:gd name="f1" fmla="val h"/>
                      <a:gd name="f2" fmla="val 0"/>
                      <a:gd name="f3" fmla="val 128397"/>
                      <a:gd name="f4" fmla="val 14954"/>
                      <a:gd name="f5" fmla="*/ f0 1 128397"/>
                      <a:gd name="f6" fmla="*/ f1 1 14954"/>
                      <a:gd name="f7" fmla="+- f4 0 f2"/>
                      <a:gd name="f8" fmla="+- f3 0 f2"/>
                      <a:gd name="f9" fmla="*/ f8 1 128397"/>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8397"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2" name="Google Shape;301;p13">
                    <a:extLst>
                      <a:ext uri="{FF2B5EF4-FFF2-40B4-BE49-F238E27FC236}">
                        <a16:creationId xmlns:a16="http://schemas.microsoft.com/office/drawing/2014/main" id="{211F03DC-270F-26B2-25BE-5E74BDE1D06C}"/>
                      </a:ext>
                    </a:extLst>
                  </p:cNvPr>
                  <p:cNvSpPr/>
                  <p:nvPr/>
                </p:nvSpPr>
                <p:spPr>
                  <a:xfrm>
                    <a:off x="136190" y="4573033"/>
                    <a:ext cx="114217" cy="13304"/>
                  </a:xfrm>
                  <a:custGeom>
                    <a:avLst/>
                    <a:gdLst>
                      <a:gd name="f0" fmla="val w"/>
                      <a:gd name="f1" fmla="val h"/>
                      <a:gd name="f2" fmla="val 0"/>
                      <a:gd name="f3" fmla="val 128397"/>
                      <a:gd name="f4" fmla="val 14954"/>
                      <a:gd name="f5" fmla="val 14955"/>
                      <a:gd name="f6" fmla="*/ f0 1 128397"/>
                      <a:gd name="f7" fmla="*/ f1 1 14954"/>
                      <a:gd name="f8" fmla="+- f4 0 f2"/>
                      <a:gd name="f9" fmla="+- f3 0 f2"/>
                      <a:gd name="f10" fmla="*/ f9 1 128397"/>
                      <a:gd name="f11" fmla="*/ f8 1 1495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8397" h="14954">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3" name="Google Shape;302;p13">
                  <a:extLst>
                    <a:ext uri="{FF2B5EF4-FFF2-40B4-BE49-F238E27FC236}">
                      <a16:creationId xmlns:a16="http://schemas.microsoft.com/office/drawing/2014/main" id="{CFA49759-CC49-1F33-CAD9-ACE33722F1C8}"/>
                    </a:ext>
                  </a:extLst>
                </p:cNvPr>
                <p:cNvGrpSpPr/>
                <p:nvPr/>
              </p:nvGrpSpPr>
              <p:grpSpPr>
                <a:xfrm>
                  <a:off x="136190" y="4745827"/>
                  <a:ext cx="114217" cy="39319"/>
                  <a:chOff x="136190" y="4745827"/>
                  <a:chExt cx="114217" cy="39319"/>
                </a:xfrm>
              </p:grpSpPr>
              <p:sp>
                <p:nvSpPr>
                  <p:cNvPr id="64" name="Google Shape;303;p13">
                    <a:extLst>
                      <a:ext uri="{FF2B5EF4-FFF2-40B4-BE49-F238E27FC236}">
                        <a16:creationId xmlns:a16="http://schemas.microsoft.com/office/drawing/2014/main" id="{24E5C3CF-1082-F4E9-3679-7F45D33FD192}"/>
                      </a:ext>
                    </a:extLst>
                  </p:cNvPr>
                  <p:cNvSpPr/>
                  <p:nvPr/>
                </p:nvSpPr>
                <p:spPr>
                  <a:xfrm>
                    <a:off x="136190" y="4745827"/>
                    <a:ext cx="114217" cy="13304"/>
                  </a:xfrm>
                  <a:custGeom>
                    <a:avLst/>
                    <a:gdLst>
                      <a:gd name="f0" fmla="val w"/>
                      <a:gd name="f1" fmla="val h"/>
                      <a:gd name="f2" fmla="val 0"/>
                      <a:gd name="f3" fmla="val 128397"/>
                      <a:gd name="f4" fmla="val 14954"/>
                      <a:gd name="f5" fmla="*/ f0 1 128397"/>
                      <a:gd name="f6" fmla="*/ f1 1 14954"/>
                      <a:gd name="f7" fmla="+- f4 0 f2"/>
                      <a:gd name="f8" fmla="+- f3 0 f2"/>
                      <a:gd name="f9" fmla="*/ f8 1 128397"/>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8397"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5" name="Google Shape;304;p13">
                    <a:extLst>
                      <a:ext uri="{FF2B5EF4-FFF2-40B4-BE49-F238E27FC236}">
                        <a16:creationId xmlns:a16="http://schemas.microsoft.com/office/drawing/2014/main" id="{7800757F-8A6C-A4B8-95B2-83BA03D1EB85}"/>
                      </a:ext>
                    </a:extLst>
                  </p:cNvPr>
                  <p:cNvSpPr/>
                  <p:nvPr/>
                </p:nvSpPr>
                <p:spPr>
                  <a:xfrm>
                    <a:off x="136190" y="4771842"/>
                    <a:ext cx="114217" cy="13304"/>
                  </a:xfrm>
                  <a:custGeom>
                    <a:avLst/>
                    <a:gdLst>
                      <a:gd name="f0" fmla="val w"/>
                      <a:gd name="f1" fmla="val h"/>
                      <a:gd name="f2" fmla="val 0"/>
                      <a:gd name="f3" fmla="val 128397"/>
                      <a:gd name="f4" fmla="val 14954"/>
                      <a:gd name="f5" fmla="*/ f0 1 128397"/>
                      <a:gd name="f6" fmla="*/ f1 1 14954"/>
                      <a:gd name="f7" fmla="+- f4 0 f2"/>
                      <a:gd name="f8" fmla="+- f3 0 f2"/>
                      <a:gd name="f9" fmla="*/ f8 1 128397"/>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8397"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nvGrpSpPr>
            <p:cNvPr id="66" name="Google Shape;305;p13">
              <a:extLst>
                <a:ext uri="{FF2B5EF4-FFF2-40B4-BE49-F238E27FC236}">
                  <a16:creationId xmlns:a16="http://schemas.microsoft.com/office/drawing/2014/main" id="{EA82CA07-BAA1-D87B-AA36-E9295813BA69}"/>
                </a:ext>
              </a:extLst>
            </p:cNvPr>
            <p:cNvGrpSpPr/>
            <p:nvPr/>
          </p:nvGrpSpPr>
          <p:grpSpPr>
            <a:xfrm>
              <a:off x="640070" y="4212705"/>
              <a:ext cx="74688" cy="635818"/>
              <a:chOff x="640070" y="4212705"/>
              <a:chExt cx="74688" cy="635818"/>
            </a:xfrm>
          </p:grpSpPr>
          <p:sp>
            <p:nvSpPr>
              <p:cNvPr id="67" name="Google Shape;306;p13">
                <a:extLst>
                  <a:ext uri="{FF2B5EF4-FFF2-40B4-BE49-F238E27FC236}">
                    <a16:creationId xmlns:a16="http://schemas.microsoft.com/office/drawing/2014/main" id="{17C7E9E8-8321-7AE3-FAC0-C275E32469D9}"/>
                  </a:ext>
                </a:extLst>
              </p:cNvPr>
              <p:cNvSpPr/>
              <p:nvPr/>
            </p:nvSpPr>
            <p:spPr>
              <a:xfrm rot="20968640">
                <a:off x="640070" y="4212705"/>
                <a:ext cx="74688" cy="635818"/>
              </a:xfrm>
              <a:custGeom>
                <a:avLst/>
                <a:gdLst>
                  <a:gd name="f0" fmla="val w"/>
                  <a:gd name="f1" fmla="val h"/>
                  <a:gd name="f2" fmla="val 0"/>
                  <a:gd name="f3" fmla="val 84010"/>
                  <a:gd name="f4" fmla="val 715136"/>
                  <a:gd name="f5" fmla="val 715137"/>
                  <a:gd name="f6" fmla="*/ f0 1 84010"/>
                  <a:gd name="f7" fmla="*/ f1 1 715136"/>
                  <a:gd name="f8" fmla="+- f4 0 f2"/>
                  <a:gd name="f9" fmla="+- f3 0 f2"/>
                  <a:gd name="f10" fmla="*/ f9 1 84010"/>
                  <a:gd name="f11" fmla="*/ f8 1 715136"/>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4010" h="715136">
                    <a:moveTo>
                      <a:pt x="f2" y="f2"/>
                    </a:moveTo>
                    <a:lnTo>
                      <a:pt x="f3" y="f2"/>
                    </a:lnTo>
                    <a:lnTo>
                      <a:pt x="f3" y="f5"/>
                    </a:lnTo>
                    <a:lnTo>
                      <a:pt x="f2" y="f5"/>
                    </a:ln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8" name="Google Shape;307;p13">
                <a:extLst>
                  <a:ext uri="{FF2B5EF4-FFF2-40B4-BE49-F238E27FC236}">
                    <a16:creationId xmlns:a16="http://schemas.microsoft.com/office/drawing/2014/main" id="{13762F84-6072-34D8-5CBB-88F7D14BB310}"/>
                  </a:ext>
                </a:extLst>
              </p:cNvPr>
              <p:cNvSpPr/>
              <p:nvPr/>
            </p:nvSpPr>
            <p:spPr>
              <a:xfrm rot="20968640">
                <a:off x="668581" y="4374224"/>
                <a:ext cx="23116" cy="365668"/>
              </a:xfrm>
              <a:custGeom>
                <a:avLst/>
                <a:gdLst>
                  <a:gd name="f0" fmla="val w"/>
                  <a:gd name="f1" fmla="val h"/>
                  <a:gd name="f2" fmla="val 0"/>
                  <a:gd name="f3" fmla="val 26003"/>
                  <a:gd name="f4" fmla="val 411289"/>
                  <a:gd name="f5" fmla="*/ f0 1 26003"/>
                  <a:gd name="f6" fmla="*/ f1 1 411289"/>
                  <a:gd name="f7" fmla="+- f4 0 f2"/>
                  <a:gd name="f8" fmla="+- f3 0 f2"/>
                  <a:gd name="f9" fmla="*/ f8 1 26003"/>
                  <a:gd name="f10" fmla="*/ f7 1 41128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6003" h="411289">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69" name="Google Shape;308;p13">
            <a:extLst>
              <a:ext uri="{FF2B5EF4-FFF2-40B4-BE49-F238E27FC236}">
                <a16:creationId xmlns:a16="http://schemas.microsoft.com/office/drawing/2014/main" id="{911643C7-38E9-927B-475D-F4036DF3A22D}"/>
              </a:ext>
            </a:extLst>
          </p:cNvPr>
          <p:cNvGrpSpPr/>
          <p:nvPr/>
        </p:nvGrpSpPr>
        <p:grpSpPr>
          <a:xfrm>
            <a:off x="150674" y="2823493"/>
            <a:ext cx="516115" cy="779215"/>
            <a:chOff x="150674" y="2823493"/>
            <a:chExt cx="516115" cy="779215"/>
          </a:xfrm>
        </p:grpSpPr>
        <p:grpSp>
          <p:nvGrpSpPr>
            <p:cNvPr id="70" name="Google Shape;309;p13">
              <a:extLst>
                <a:ext uri="{FF2B5EF4-FFF2-40B4-BE49-F238E27FC236}">
                  <a16:creationId xmlns:a16="http://schemas.microsoft.com/office/drawing/2014/main" id="{87466A48-3E57-C004-CAA7-804E6955DAEF}"/>
                </a:ext>
              </a:extLst>
            </p:cNvPr>
            <p:cNvGrpSpPr/>
            <p:nvPr/>
          </p:nvGrpSpPr>
          <p:grpSpPr>
            <a:xfrm>
              <a:off x="276423" y="2823493"/>
              <a:ext cx="390366" cy="664302"/>
              <a:chOff x="276423" y="2823493"/>
              <a:chExt cx="390366" cy="664302"/>
            </a:xfrm>
          </p:grpSpPr>
          <p:sp>
            <p:nvSpPr>
              <p:cNvPr id="71" name="Google Shape;310;p13">
                <a:extLst>
                  <a:ext uri="{FF2B5EF4-FFF2-40B4-BE49-F238E27FC236}">
                    <a16:creationId xmlns:a16="http://schemas.microsoft.com/office/drawing/2014/main" id="{112A4765-31E8-DA0B-5837-5BC82636BD9A}"/>
                  </a:ext>
                </a:extLst>
              </p:cNvPr>
              <p:cNvSpPr/>
              <p:nvPr/>
            </p:nvSpPr>
            <p:spPr>
              <a:xfrm>
                <a:off x="276423" y="2823493"/>
                <a:ext cx="390366" cy="664302"/>
              </a:xfrm>
              <a:custGeom>
                <a:avLst/>
                <a:gdLst>
                  <a:gd name="f0" fmla="val w"/>
                  <a:gd name="f1" fmla="val h"/>
                  <a:gd name="f2" fmla="val 0"/>
                  <a:gd name="f3" fmla="val 438816"/>
                  <a:gd name="f4" fmla="val 746664"/>
                  <a:gd name="f5" fmla="val 438721"/>
                  <a:gd name="f6" fmla="val 746569"/>
                  <a:gd name="f7" fmla="val 326231"/>
                  <a:gd name="f8" fmla="val 370141"/>
                  <a:gd name="f9" fmla="val 43910"/>
                  <a:gd name="f10" fmla="val 394811"/>
                  <a:gd name="f11" fmla="val 68580"/>
                  <a:gd name="f12" fmla="val 112585"/>
                  <a:gd name="f13" fmla="val 746665"/>
                  <a:gd name="f14" fmla="*/ f0 1 438816"/>
                  <a:gd name="f15" fmla="*/ f1 1 746664"/>
                  <a:gd name="f16" fmla="+- f4 0 f2"/>
                  <a:gd name="f17" fmla="+- f3 0 f2"/>
                  <a:gd name="f18" fmla="*/ f17 1 438816"/>
                  <a:gd name="f19" fmla="*/ f16 1 746664"/>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438816" h="746664">
                    <a:moveTo>
                      <a:pt x="f5" y="f6"/>
                    </a:moveTo>
                    <a:lnTo>
                      <a:pt x="f2" y="f6"/>
                    </a:lnTo>
                    <a:lnTo>
                      <a:pt x="f2" y="f2"/>
                    </a:lnTo>
                    <a:lnTo>
                      <a:pt x="f7" y="f2"/>
                    </a:lnTo>
                    <a:cubicBezTo>
                      <a:pt x="f8" y="f9"/>
                      <a:pt x="f10" y="f11"/>
                      <a:pt x="f3" y="f12"/>
                    </a:cubicBezTo>
                    <a:lnTo>
                      <a:pt x="f3" y="f13"/>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72" name="Google Shape;311;p13">
                <a:extLst>
                  <a:ext uri="{FF2B5EF4-FFF2-40B4-BE49-F238E27FC236}">
                    <a16:creationId xmlns:a16="http://schemas.microsoft.com/office/drawing/2014/main" id="{C40F926D-A28D-CD9E-1780-4C7D9DBBAB02}"/>
                  </a:ext>
                </a:extLst>
              </p:cNvPr>
              <p:cNvGrpSpPr/>
              <p:nvPr/>
            </p:nvGrpSpPr>
            <p:grpSpPr>
              <a:xfrm>
                <a:off x="332174" y="2909593"/>
                <a:ext cx="279202" cy="256434"/>
                <a:chOff x="332174" y="2909593"/>
                <a:chExt cx="279202" cy="256434"/>
              </a:xfrm>
            </p:grpSpPr>
            <p:sp>
              <p:nvSpPr>
                <p:cNvPr id="73" name="Google Shape;312;p13">
                  <a:extLst>
                    <a:ext uri="{FF2B5EF4-FFF2-40B4-BE49-F238E27FC236}">
                      <a16:creationId xmlns:a16="http://schemas.microsoft.com/office/drawing/2014/main" id="{4B60AD21-78A1-C997-BCA2-DC1A9B702E96}"/>
                    </a:ext>
                  </a:extLst>
                </p:cNvPr>
                <p:cNvSpPr/>
                <p:nvPr/>
              </p:nvSpPr>
              <p:spPr>
                <a:xfrm>
                  <a:off x="332174" y="2909593"/>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4" name="Google Shape;313;p13">
                  <a:extLst>
                    <a:ext uri="{FF2B5EF4-FFF2-40B4-BE49-F238E27FC236}">
                      <a16:creationId xmlns:a16="http://schemas.microsoft.com/office/drawing/2014/main" id="{CF3A13C1-0337-4AD1-EBB1-D73482D281BA}"/>
                    </a:ext>
                  </a:extLst>
                </p:cNvPr>
                <p:cNvSpPr/>
                <p:nvPr/>
              </p:nvSpPr>
              <p:spPr>
                <a:xfrm>
                  <a:off x="332174" y="2957050"/>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5" name="Google Shape;314;p13">
                  <a:extLst>
                    <a:ext uri="{FF2B5EF4-FFF2-40B4-BE49-F238E27FC236}">
                      <a16:creationId xmlns:a16="http://schemas.microsoft.com/office/drawing/2014/main" id="{D383D50C-3353-0491-4953-E3333B2B4930}"/>
                    </a:ext>
                  </a:extLst>
                </p:cNvPr>
                <p:cNvSpPr/>
                <p:nvPr/>
              </p:nvSpPr>
              <p:spPr>
                <a:xfrm>
                  <a:off x="332174" y="3004508"/>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6" name="Google Shape;315;p13">
                  <a:extLst>
                    <a:ext uri="{FF2B5EF4-FFF2-40B4-BE49-F238E27FC236}">
                      <a16:creationId xmlns:a16="http://schemas.microsoft.com/office/drawing/2014/main" id="{AF781483-D83A-74BB-5933-48764D28B1D5}"/>
                    </a:ext>
                  </a:extLst>
                </p:cNvPr>
                <p:cNvSpPr/>
                <p:nvPr/>
              </p:nvSpPr>
              <p:spPr>
                <a:xfrm>
                  <a:off x="332174" y="3052047"/>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7" name="Google Shape;316;p13">
                  <a:extLst>
                    <a:ext uri="{FF2B5EF4-FFF2-40B4-BE49-F238E27FC236}">
                      <a16:creationId xmlns:a16="http://schemas.microsoft.com/office/drawing/2014/main" id="{5A46B8DD-5D98-4AB4-2F98-0BC2F38B9C4C}"/>
                    </a:ext>
                  </a:extLst>
                </p:cNvPr>
                <p:cNvSpPr/>
                <p:nvPr/>
              </p:nvSpPr>
              <p:spPr>
                <a:xfrm>
                  <a:off x="332174" y="3099505"/>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8" name="Google Shape;317;p13">
                  <a:extLst>
                    <a:ext uri="{FF2B5EF4-FFF2-40B4-BE49-F238E27FC236}">
                      <a16:creationId xmlns:a16="http://schemas.microsoft.com/office/drawing/2014/main" id="{1C86B31B-3336-4D1F-353F-3405DE0E3B14}"/>
                    </a:ext>
                  </a:extLst>
                </p:cNvPr>
                <p:cNvSpPr/>
                <p:nvPr/>
              </p:nvSpPr>
              <p:spPr>
                <a:xfrm>
                  <a:off x="332174" y="3146962"/>
                  <a:ext cx="164299" cy="19065"/>
                </a:xfrm>
                <a:custGeom>
                  <a:avLst/>
                  <a:gdLst>
                    <a:gd name="f0" fmla="val w"/>
                    <a:gd name="f1" fmla="val h"/>
                    <a:gd name="f2" fmla="val 0"/>
                    <a:gd name="f3" fmla="val 184689"/>
                    <a:gd name="f4" fmla="val 21431"/>
                    <a:gd name="f5" fmla="val 184690"/>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79" name="Google Shape;318;p13">
                <a:extLst>
                  <a:ext uri="{FF2B5EF4-FFF2-40B4-BE49-F238E27FC236}">
                    <a16:creationId xmlns:a16="http://schemas.microsoft.com/office/drawing/2014/main" id="{62986051-D557-6D5C-3003-297FFC871558}"/>
                  </a:ext>
                </a:extLst>
              </p:cNvPr>
              <p:cNvGrpSpPr/>
              <p:nvPr/>
            </p:nvGrpSpPr>
            <p:grpSpPr>
              <a:xfrm>
                <a:off x="332174" y="3242553"/>
                <a:ext cx="279202" cy="161520"/>
                <a:chOff x="332174" y="3242553"/>
                <a:chExt cx="279202" cy="161520"/>
              </a:xfrm>
            </p:grpSpPr>
            <p:sp>
              <p:nvSpPr>
                <p:cNvPr id="80" name="Google Shape;319;p13">
                  <a:extLst>
                    <a:ext uri="{FF2B5EF4-FFF2-40B4-BE49-F238E27FC236}">
                      <a16:creationId xmlns:a16="http://schemas.microsoft.com/office/drawing/2014/main" id="{D13D1223-4E1E-8E77-1145-F28B28C4AF46}"/>
                    </a:ext>
                  </a:extLst>
                </p:cNvPr>
                <p:cNvSpPr/>
                <p:nvPr/>
              </p:nvSpPr>
              <p:spPr>
                <a:xfrm>
                  <a:off x="332174" y="3242553"/>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1" name="Google Shape;320;p13">
                  <a:extLst>
                    <a:ext uri="{FF2B5EF4-FFF2-40B4-BE49-F238E27FC236}">
                      <a16:creationId xmlns:a16="http://schemas.microsoft.com/office/drawing/2014/main" id="{30D762C5-9A30-6D0B-296E-6729CD80D2FF}"/>
                    </a:ext>
                  </a:extLst>
                </p:cNvPr>
                <p:cNvSpPr/>
                <p:nvPr/>
              </p:nvSpPr>
              <p:spPr>
                <a:xfrm>
                  <a:off x="332174" y="3290011"/>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2" name="Google Shape;321;p13">
                  <a:extLst>
                    <a:ext uri="{FF2B5EF4-FFF2-40B4-BE49-F238E27FC236}">
                      <a16:creationId xmlns:a16="http://schemas.microsoft.com/office/drawing/2014/main" id="{BA2BD916-7232-892F-3F58-A563C4EE76A9}"/>
                    </a:ext>
                  </a:extLst>
                </p:cNvPr>
                <p:cNvSpPr/>
                <p:nvPr/>
              </p:nvSpPr>
              <p:spPr>
                <a:xfrm>
                  <a:off x="332174" y="3337550"/>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3" name="Google Shape;322;p13">
                  <a:extLst>
                    <a:ext uri="{FF2B5EF4-FFF2-40B4-BE49-F238E27FC236}">
                      <a16:creationId xmlns:a16="http://schemas.microsoft.com/office/drawing/2014/main" id="{E0B7D17A-F4E9-B9A4-F942-E01C25DB0723}"/>
                    </a:ext>
                  </a:extLst>
                </p:cNvPr>
                <p:cNvSpPr/>
                <p:nvPr/>
              </p:nvSpPr>
              <p:spPr>
                <a:xfrm>
                  <a:off x="332174" y="3385008"/>
                  <a:ext cx="164299" cy="19065"/>
                </a:xfrm>
                <a:custGeom>
                  <a:avLst/>
                  <a:gdLst>
                    <a:gd name="f0" fmla="val w"/>
                    <a:gd name="f1" fmla="val h"/>
                    <a:gd name="f2" fmla="val 0"/>
                    <a:gd name="f3" fmla="val 184689"/>
                    <a:gd name="f4" fmla="val 21431"/>
                    <a:gd name="f5" fmla="val 184690"/>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84" name="Google Shape;323;p13">
                <a:extLst>
                  <a:ext uri="{FF2B5EF4-FFF2-40B4-BE49-F238E27FC236}">
                    <a16:creationId xmlns:a16="http://schemas.microsoft.com/office/drawing/2014/main" id="{DB774AF8-34DD-F16D-A975-137643B3DCB0}"/>
                  </a:ext>
                </a:extLst>
              </p:cNvPr>
              <p:cNvSpPr/>
              <p:nvPr/>
            </p:nvSpPr>
            <p:spPr>
              <a:xfrm>
                <a:off x="566553" y="2823493"/>
                <a:ext cx="100154" cy="100163"/>
              </a:xfrm>
              <a:custGeom>
                <a:avLst/>
                <a:gdLst>
                  <a:gd name="f0" fmla="val w"/>
                  <a:gd name="f1" fmla="val h"/>
                  <a:gd name="f2" fmla="val 0"/>
                  <a:gd name="f3" fmla="val 112584"/>
                  <a:gd name="f4" fmla="val 112585"/>
                  <a:gd name="f5" fmla="val 43910"/>
                  <a:gd name="f6" fmla="val 68580"/>
                  <a:gd name="f7" fmla="*/ f0 1 112584"/>
                  <a:gd name="f8" fmla="*/ f1 1 112585"/>
                  <a:gd name="f9" fmla="+- f4 0 f2"/>
                  <a:gd name="f10" fmla="+- f3 0 f2"/>
                  <a:gd name="f11" fmla="*/ f10 1 112584"/>
                  <a:gd name="f12" fmla="*/ f9 1 112585"/>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112584" h="112585">
                    <a:moveTo>
                      <a:pt x="f4" y="f4"/>
                    </a:moveTo>
                    <a:lnTo>
                      <a:pt x="f2" y="f4"/>
                    </a:lnTo>
                    <a:lnTo>
                      <a:pt x="f2" y="f2"/>
                    </a:lnTo>
                    <a:lnTo>
                      <a:pt x="f2" y="f2"/>
                    </a:lnTo>
                    <a:cubicBezTo>
                      <a:pt x="f5" y="f5"/>
                      <a:pt x="f6" y="f6"/>
                      <a:pt x="f4" y="f4"/>
                    </a:cubicBezTo>
                    <a:lnTo>
                      <a:pt x="f4"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85" name="Google Shape;324;p13">
              <a:extLst>
                <a:ext uri="{FF2B5EF4-FFF2-40B4-BE49-F238E27FC236}">
                  <a16:creationId xmlns:a16="http://schemas.microsoft.com/office/drawing/2014/main" id="{C006727C-81FE-45D5-9CE5-D6B889668487}"/>
                </a:ext>
              </a:extLst>
            </p:cNvPr>
            <p:cNvGrpSpPr/>
            <p:nvPr/>
          </p:nvGrpSpPr>
          <p:grpSpPr>
            <a:xfrm>
              <a:off x="150674" y="2938488"/>
              <a:ext cx="390366" cy="664220"/>
              <a:chOff x="150674" y="2938488"/>
              <a:chExt cx="390366" cy="664220"/>
            </a:xfrm>
          </p:grpSpPr>
          <p:sp>
            <p:nvSpPr>
              <p:cNvPr id="86" name="Google Shape;325;p13">
                <a:extLst>
                  <a:ext uri="{FF2B5EF4-FFF2-40B4-BE49-F238E27FC236}">
                    <a16:creationId xmlns:a16="http://schemas.microsoft.com/office/drawing/2014/main" id="{3D354889-42D1-2BAF-2994-A8B71FCDC0A5}"/>
                  </a:ext>
                </a:extLst>
              </p:cNvPr>
              <p:cNvSpPr/>
              <p:nvPr/>
            </p:nvSpPr>
            <p:spPr>
              <a:xfrm>
                <a:off x="150674" y="2938488"/>
                <a:ext cx="390366" cy="664220"/>
              </a:xfrm>
              <a:custGeom>
                <a:avLst/>
                <a:gdLst>
                  <a:gd name="f0" fmla="val w"/>
                  <a:gd name="f1" fmla="val h"/>
                  <a:gd name="f2" fmla="val 0"/>
                  <a:gd name="f3" fmla="val 438817"/>
                  <a:gd name="f4" fmla="val 746569"/>
                  <a:gd name="f5" fmla="val 438722"/>
                  <a:gd name="f6" fmla="val 746570"/>
                  <a:gd name="f7" fmla="val 326231"/>
                  <a:gd name="f8" fmla="val 370141"/>
                  <a:gd name="f9" fmla="val 43910"/>
                  <a:gd name="f10" fmla="val 394812"/>
                  <a:gd name="f11" fmla="val 68580"/>
                  <a:gd name="f12" fmla="val 112586"/>
                  <a:gd name="f13" fmla="*/ f0 1 438817"/>
                  <a:gd name="f14" fmla="*/ f1 1 746569"/>
                  <a:gd name="f15" fmla="+- f4 0 f2"/>
                  <a:gd name="f16" fmla="+- f3 0 f2"/>
                  <a:gd name="f17" fmla="*/ f16 1 438817"/>
                  <a:gd name="f18" fmla="*/ f15 1 7465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438817" h="746569">
                    <a:moveTo>
                      <a:pt x="f5" y="f6"/>
                    </a:moveTo>
                    <a:lnTo>
                      <a:pt x="f2" y="f6"/>
                    </a:lnTo>
                    <a:lnTo>
                      <a:pt x="f2" y="f2"/>
                    </a:lnTo>
                    <a:lnTo>
                      <a:pt x="f7" y="f2"/>
                    </a:lnTo>
                    <a:cubicBezTo>
                      <a:pt x="f8" y="f9"/>
                      <a:pt x="f10" y="f11"/>
                      <a:pt x="f3" y="f12"/>
                    </a:cubicBezTo>
                    <a:lnTo>
                      <a:pt x="f3" y="f6"/>
                    </a:ln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87" name="Google Shape;326;p13">
                <a:extLst>
                  <a:ext uri="{FF2B5EF4-FFF2-40B4-BE49-F238E27FC236}">
                    <a16:creationId xmlns:a16="http://schemas.microsoft.com/office/drawing/2014/main" id="{4B58B6F7-B114-5CCE-5425-B06D0386528B}"/>
                  </a:ext>
                </a:extLst>
              </p:cNvPr>
              <p:cNvGrpSpPr/>
              <p:nvPr/>
            </p:nvGrpSpPr>
            <p:grpSpPr>
              <a:xfrm>
                <a:off x="206434" y="3024506"/>
                <a:ext cx="279202" cy="256516"/>
                <a:chOff x="206434" y="3024506"/>
                <a:chExt cx="279202" cy="256516"/>
              </a:xfrm>
            </p:grpSpPr>
            <p:sp>
              <p:nvSpPr>
                <p:cNvPr id="88" name="Google Shape;327;p13">
                  <a:extLst>
                    <a:ext uri="{FF2B5EF4-FFF2-40B4-BE49-F238E27FC236}">
                      <a16:creationId xmlns:a16="http://schemas.microsoft.com/office/drawing/2014/main" id="{6E81EA62-CA30-00B5-AD23-6C2FBF8402A5}"/>
                    </a:ext>
                  </a:extLst>
                </p:cNvPr>
                <p:cNvSpPr/>
                <p:nvPr/>
              </p:nvSpPr>
              <p:spPr>
                <a:xfrm>
                  <a:off x="206434" y="3024506"/>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9" name="Google Shape;328;p13">
                  <a:extLst>
                    <a:ext uri="{FF2B5EF4-FFF2-40B4-BE49-F238E27FC236}">
                      <a16:creationId xmlns:a16="http://schemas.microsoft.com/office/drawing/2014/main" id="{D6EB339C-C066-B778-E90B-E9917D291BE7}"/>
                    </a:ext>
                  </a:extLst>
                </p:cNvPr>
                <p:cNvSpPr/>
                <p:nvPr/>
              </p:nvSpPr>
              <p:spPr>
                <a:xfrm>
                  <a:off x="206434" y="3072045"/>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0" name="Google Shape;329;p13">
                  <a:extLst>
                    <a:ext uri="{FF2B5EF4-FFF2-40B4-BE49-F238E27FC236}">
                      <a16:creationId xmlns:a16="http://schemas.microsoft.com/office/drawing/2014/main" id="{565B426A-E1B5-8D59-48C8-F6337E5FC45E}"/>
                    </a:ext>
                  </a:extLst>
                </p:cNvPr>
                <p:cNvSpPr/>
                <p:nvPr/>
              </p:nvSpPr>
              <p:spPr>
                <a:xfrm>
                  <a:off x="206434" y="3119503"/>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1" name="Google Shape;330;p13">
                  <a:extLst>
                    <a:ext uri="{FF2B5EF4-FFF2-40B4-BE49-F238E27FC236}">
                      <a16:creationId xmlns:a16="http://schemas.microsoft.com/office/drawing/2014/main" id="{15D74EB3-3FC6-27C3-8A88-65C7C93552A1}"/>
                    </a:ext>
                  </a:extLst>
                </p:cNvPr>
                <p:cNvSpPr/>
                <p:nvPr/>
              </p:nvSpPr>
              <p:spPr>
                <a:xfrm>
                  <a:off x="206434" y="3166960"/>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2" name="Google Shape;331;p13">
                  <a:extLst>
                    <a:ext uri="{FF2B5EF4-FFF2-40B4-BE49-F238E27FC236}">
                      <a16:creationId xmlns:a16="http://schemas.microsoft.com/office/drawing/2014/main" id="{12BA04DA-1852-0E42-05DD-8EA199067364}"/>
                    </a:ext>
                  </a:extLst>
                </p:cNvPr>
                <p:cNvSpPr/>
                <p:nvPr/>
              </p:nvSpPr>
              <p:spPr>
                <a:xfrm>
                  <a:off x="206434" y="3214500"/>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3" name="Google Shape;332;p13">
                  <a:extLst>
                    <a:ext uri="{FF2B5EF4-FFF2-40B4-BE49-F238E27FC236}">
                      <a16:creationId xmlns:a16="http://schemas.microsoft.com/office/drawing/2014/main" id="{4E136789-D030-499B-71EC-31927216BDCD}"/>
                    </a:ext>
                  </a:extLst>
                </p:cNvPr>
                <p:cNvSpPr/>
                <p:nvPr/>
              </p:nvSpPr>
              <p:spPr>
                <a:xfrm>
                  <a:off x="206434" y="3261957"/>
                  <a:ext cx="164299" cy="19065"/>
                </a:xfrm>
                <a:custGeom>
                  <a:avLst/>
                  <a:gdLst>
                    <a:gd name="f0" fmla="val w"/>
                    <a:gd name="f1" fmla="val h"/>
                    <a:gd name="f2" fmla="val 0"/>
                    <a:gd name="f3" fmla="val 184689"/>
                    <a:gd name="f4" fmla="val 21431"/>
                    <a:gd name="f5" fmla="+- 0 0 1"/>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3" y="f2"/>
                      </a:lnTo>
                      <a:lnTo>
                        <a:pt x="f3" y="f4"/>
                      </a:lnTo>
                      <a:lnTo>
                        <a:pt x="f5"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94" name="Google Shape;333;p13">
                <a:extLst>
                  <a:ext uri="{FF2B5EF4-FFF2-40B4-BE49-F238E27FC236}">
                    <a16:creationId xmlns:a16="http://schemas.microsoft.com/office/drawing/2014/main" id="{B0530871-3618-A8DB-35E4-BDD1FEF19E46}"/>
                  </a:ext>
                </a:extLst>
              </p:cNvPr>
              <p:cNvGrpSpPr/>
              <p:nvPr/>
            </p:nvGrpSpPr>
            <p:grpSpPr>
              <a:xfrm>
                <a:off x="206434" y="3357548"/>
                <a:ext cx="279202" cy="161520"/>
                <a:chOff x="206434" y="3357548"/>
                <a:chExt cx="279202" cy="161520"/>
              </a:xfrm>
            </p:grpSpPr>
            <p:sp>
              <p:nvSpPr>
                <p:cNvPr id="95" name="Google Shape;334;p13">
                  <a:extLst>
                    <a:ext uri="{FF2B5EF4-FFF2-40B4-BE49-F238E27FC236}">
                      <a16:creationId xmlns:a16="http://schemas.microsoft.com/office/drawing/2014/main" id="{AD65DAE0-08E0-738F-9202-6947F85A7DED}"/>
                    </a:ext>
                  </a:extLst>
                </p:cNvPr>
                <p:cNvSpPr/>
                <p:nvPr/>
              </p:nvSpPr>
              <p:spPr>
                <a:xfrm>
                  <a:off x="206434" y="3357548"/>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6" name="Google Shape;335;p13">
                  <a:extLst>
                    <a:ext uri="{FF2B5EF4-FFF2-40B4-BE49-F238E27FC236}">
                      <a16:creationId xmlns:a16="http://schemas.microsoft.com/office/drawing/2014/main" id="{B917638B-AC77-8F71-47B6-81486E9B63F8}"/>
                    </a:ext>
                  </a:extLst>
                </p:cNvPr>
                <p:cNvSpPr/>
                <p:nvPr/>
              </p:nvSpPr>
              <p:spPr>
                <a:xfrm>
                  <a:off x="206434" y="3405006"/>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7" name="Google Shape;336;p13">
                  <a:extLst>
                    <a:ext uri="{FF2B5EF4-FFF2-40B4-BE49-F238E27FC236}">
                      <a16:creationId xmlns:a16="http://schemas.microsoft.com/office/drawing/2014/main" id="{195037B0-9B5F-A0C3-28EF-ED846DC35906}"/>
                    </a:ext>
                  </a:extLst>
                </p:cNvPr>
                <p:cNvSpPr/>
                <p:nvPr/>
              </p:nvSpPr>
              <p:spPr>
                <a:xfrm>
                  <a:off x="206434" y="3452463"/>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8" name="Google Shape;337;p13">
                  <a:extLst>
                    <a:ext uri="{FF2B5EF4-FFF2-40B4-BE49-F238E27FC236}">
                      <a16:creationId xmlns:a16="http://schemas.microsoft.com/office/drawing/2014/main" id="{37B7001E-F885-05F8-1FCE-F5A0D2B28F2D}"/>
                    </a:ext>
                  </a:extLst>
                </p:cNvPr>
                <p:cNvSpPr/>
                <p:nvPr/>
              </p:nvSpPr>
              <p:spPr>
                <a:xfrm>
                  <a:off x="206434" y="3500003"/>
                  <a:ext cx="164299" cy="19065"/>
                </a:xfrm>
                <a:custGeom>
                  <a:avLst/>
                  <a:gdLst>
                    <a:gd name="f0" fmla="val w"/>
                    <a:gd name="f1" fmla="val h"/>
                    <a:gd name="f2" fmla="val 0"/>
                    <a:gd name="f3" fmla="val 184689"/>
                    <a:gd name="f4" fmla="val 21431"/>
                    <a:gd name="f5" fmla="+- 0 0 1"/>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3" y="f2"/>
                      </a:lnTo>
                      <a:lnTo>
                        <a:pt x="f3" y="f4"/>
                      </a:lnTo>
                      <a:lnTo>
                        <a:pt x="f5"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99" name="Google Shape;338;p13">
                <a:extLst>
                  <a:ext uri="{FF2B5EF4-FFF2-40B4-BE49-F238E27FC236}">
                    <a16:creationId xmlns:a16="http://schemas.microsoft.com/office/drawing/2014/main" id="{6B0473C0-DB54-F75B-D3FA-D940477CB936}"/>
                  </a:ext>
                </a:extLst>
              </p:cNvPr>
              <p:cNvSpPr/>
              <p:nvPr/>
            </p:nvSpPr>
            <p:spPr>
              <a:xfrm>
                <a:off x="440804" y="2938488"/>
                <a:ext cx="100154" cy="100163"/>
              </a:xfrm>
              <a:custGeom>
                <a:avLst/>
                <a:gdLst>
                  <a:gd name="f0" fmla="val w"/>
                  <a:gd name="f1" fmla="val h"/>
                  <a:gd name="f2" fmla="val 0"/>
                  <a:gd name="f3" fmla="val 112586"/>
                  <a:gd name="f4" fmla="val 112585"/>
                  <a:gd name="f5" fmla="val 43910"/>
                  <a:gd name="f6" fmla="val 68581"/>
                  <a:gd name="f7" fmla="val 68580"/>
                  <a:gd name="f8" fmla="*/ f0 1 112586"/>
                  <a:gd name="f9" fmla="*/ f1 1 112585"/>
                  <a:gd name="f10" fmla="+- f4 0 f2"/>
                  <a:gd name="f11" fmla="+- f3 0 f2"/>
                  <a:gd name="f12" fmla="*/ f11 1 112586"/>
                  <a:gd name="f13" fmla="*/ f10 1 112585"/>
                  <a:gd name="f14" fmla="*/ f2 1 f12"/>
                  <a:gd name="f15" fmla="*/ f3 1 f12"/>
                  <a:gd name="f16" fmla="*/ f2 1 f13"/>
                  <a:gd name="f17" fmla="*/ f4 1 f13"/>
                  <a:gd name="f18" fmla="*/ f14 f8 1"/>
                  <a:gd name="f19" fmla="*/ f15 f8 1"/>
                  <a:gd name="f20" fmla="*/ f17 f9 1"/>
                  <a:gd name="f21" fmla="*/ f16 f9 1"/>
                </a:gdLst>
                <a:ahLst/>
                <a:cxnLst>
                  <a:cxn ang="3cd4">
                    <a:pos x="hc" y="t"/>
                  </a:cxn>
                  <a:cxn ang="0">
                    <a:pos x="r" y="vc"/>
                  </a:cxn>
                  <a:cxn ang="cd4">
                    <a:pos x="hc" y="b"/>
                  </a:cxn>
                  <a:cxn ang="cd2">
                    <a:pos x="l" y="vc"/>
                  </a:cxn>
                </a:cxnLst>
                <a:rect l="f18" t="f21" r="f19" b="f20"/>
                <a:pathLst>
                  <a:path w="112586" h="112585">
                    <a:moveTo>
                      <a:pt x="f3" y="f3"/>
                    </a:moveTo>
                    <a:lnTo>
                      <a:pt x="f2" y="f3"/>
                    </a:lnTo>
                    <a:lnTo>
                      <a:pt x="f2" y="f2"/>
                    </a:lnTo>
                    <a:lnTo>
                      <a:pt x="f2" y="f2"/>
                    </a:lnTo>
                    <a:cubicBezTo>
                      <a:pt x="f5" y="f5"/>
                      <a:pt x="f6" y="f7"/>
                      <a:pt x="f3" y="f3"/>
                    </a:cubicBezTo>
                    <a:lnTo>
                      <a:pt x="f3" y="f3"/>
                    </a:ln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00" name="Google Shape;339;p13">
            <a:extLst>
              <a:ext uri="{FF2B5EF4-FFF2-40B4-BE49-F238E27FC236}">
                <a16:creationId xmlns:a16="http://schemas.microsoft.com/office/drawing/2014/main" id="{03288927-0758-B327-31BE-22D9890CBDA6}"/>
              </a:ext>
            </a:extLst>
          </p:cNvPr>
          <p:cNvGrpSpPr/>
          <p:nvPr/>
        </p:nvGrpSpPr>
        <p:grpSpPr>
          <a:xfrm>
            <a:off x="361837" y="3601016"/>
            <a:ext cx="22027" cy="294492"/>
            <a:chOff x="361837" y="3601016"/>
            <a:chExt cx="22027" cy="294492"/>
          </a:xfrm>
        </p:grpSpPr>
        <p:sp>
          <p:nvSpPr>
            <p:cNvPr id="101" name="Google Shape;340;p13">
              <a:extLst>
                <a:ext uri="{FF2B5EF4-FFF2-40B4-BE49-F238E27FC236}">
                  <a16:creationId xmlns:a16="http://schemas.microsoft.com/office/drawing/2014/main" id="{462D8C9A-E16A-FABB-8703-EACF6919747D}"/>
                </a:ext>
              </a:extLst>
            </p:cNvPr>
            <p:cNvSpPr/>
            <p:nvPr/>
          </p:nvSpPr>
          <p:spPr>
            <a:xfrm>
              <a:off x="372846" y="3611523"/>
              <a:ext cx="8476" cy="273551"/>
            </a:xfrm>
            <a:custGeom>
              <a:avLst/>
              <a:gdLst>
                <a:gd name="f0" fmla="val w"/>
                <a:gd name="f1" fmla="val h"/>
                <a:gd name="f2" fmla="val 0"/>
                <a:gd name="f3" fmla="val 9525"/>
                <a:gd name="f4" fmla="val 307467"/>
                <a:gd name="f5" fmla="+- 0 0 1"/>
                <a:gd name="f6" fmla="*/ f0 1 9525"/>
                <a:gd name="f7" fmla="*/ f1 1 307467"/>
                <a:gd name="f8" fmla="+- f4 0 f2"/>
                <a:gd name="f9" fmla="+- f3 0 f2"/>
                <a:gd name="f10" fmla="*/ f9 1 9525"/>
                <a:gd name="f11" fmla="*/ f8 1 307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9525" h="307467">
                  <a:moveTo>
                    <a:pt x="f5" y="f4"/>
                  </a:moveTo>
                  <a:lnTo>
                    <a:pt x="f5" y="f2"/>
                  </a:lnTo>
                </a:path>
              </a:pathLst>
            </a:custGeom>
            <a:noFill/>
            <a:ln w="10954" cap="flat">
              <a:solidFill>
                <a:srgbClr val="6F7082"/>
              </a:solidFill>
              <a:custDash>
                <a:ds d="299.927%" sp="299.927%"/>
                <a:ds d="100%" sp="299.927%"/>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2" name="Google Shape;341;p13">
              <a:extLst>
                <a:ext uri="{FF2B5EF4-FFF2-40B4-BE49-F238E27FC236}">
                  <a16:creationId xmlns:a16="http://schemas.microsoft.com/office/drawing/2014/main" id="{19B60E95-8807-6687-2FB0-6D1D0282627F}"/>
                </a:ext>
              </a:extLst>
            </p:cNvPr>
            <p:cNvSpPr/>
            <p:nvPr/>
          </p:nvSpPr>
          <p:spPr>
            <a:xfrm>
              <a:off x="361837" y="3873471"/>
              <a:ext cx="22027" cy="22037"/>
            </a:xfrm>
            <a:custGeom>
              <a:avLst/>
              <a:gdLst>
                <a:gd name="f0" fmla="val w"/>
                <a:gd name="f1" fmla="val h"/>
                <a:gd name="f2" fmla="val 0"/>
                <a:gd name="f3" fmla="val 24764"/>
                <a:gd name="f4" fmla="val 24765"/>
                <a:gd name="f5" fmla="val 12382"/>
                <a:gd name="f6" fmla="val 19240"/>
                <a:gd name="f7" fmla="val 19241"/>
                <a:gd name="f8" fmla="val 5524"/>
                <a:gd name="f9" fmla="*/ f0 1 24764"/>
                <a:gd name="f10" fmla="*/ f1 1 24765"/>
                <a:gd name="f11" fmla="+- f4 0 f2"/>
                <a:gd name="f12" fmla="+- f3 0 f2"/>
                <a:gd name="f13" fmla="*/ f12 1 24764"/>
                <a:gd name="f14" fmla="*/ f11 1 24765"/>
                <a:gd name="f15" fmla="*/ f2 1 f13"/>
                <a:gd name="f16" fmla="*/ f3 1 f13"/>
                <a:gd name="f17" fmla="*/ f2 1 f14"/>
                <a:gd name="f18" fmla="*/ f4 1 f14"/>
                <a:gd name="f19" fmla="*/ f15 f9 1"/>
                <a:gd name="f20" fmla="*/ f16 f9 1"/>
                <a:gd name="f21" fmla="*/ f18 f10 1"/>
                <a:gd name="f22" fmla="*/ f17 f10 1"/>
              </a:gdLst>
              <a:ahLst/>
              <a:cxnLst>
                <a:cxn ang="3cd4">
                  <a:pos x="hc" y="t"/>
                </a:cxn>
                <a:cxn ang="0">
                  <a:pos x="r" y="vc"/>
                </a:cxn>
                <a:cxn ang="cd4">
                  <a:pos x="hc" y="b"/>
                </a:cxn>
                <a:cxn ang="cd2">
                  <a:pos x="l" y="vc"/>
                </a:cxn>
              </a:cxnLst>
              <a:rect l="f19" t="f22" r="f20" b="f21"/>
              <a:pathLst>
                <a:path w="24764" h="24765">
                  <a:moveTo>
                    <a:pt x="f4" y="f5"/>
                  </a:moveTo>
                  <a:cubicBezTo>
                    <a:pt x="f4" y="f6"/>
                    <a:pt x="f7" y="f4"/>
                    <a:pt x="f5" y="f4"/>
                  </a:cubicBezTo>
                  <a:cubicBezTo>
                    <a:pt x="f8" y="f4"/>
                    <a:pt x="f2" y="f6"/>
                    <a:pt x="f2" y="f5"/>
                  </a:cubicBezTo>
                  <a:cubicBezTo>
                    <a:pt x="f2" y="f8"/>
                    <a:pt x="f8" y="f2"/>
                    <a:pt x="f5" y="f2"/>
                  </a:cubicBezTo>
                  <a:cubicBezTo>
                    <a:pt x="f7" y="f2"/>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3" name="Google Shape;342;p13">
              <a:extLst>
                <a:ext uri="{FF2B5EF4-FFF2-40B4-BE49-F238E27FC236}">
                  <a16:creationId xmlns:a16="http://schemas.microsoft.com/office/drawing/2014/main" id="{824B5A61-476E-2625-A42C-32D212D87230}"/>
                </a:ext>
              </a:extLst>
            </p:cNvPr>
            <p:cNvSpPr/>
            <p:nvPr/>
          </p:nvSpPr>
          <p:spPr>
            <a:xfrm>
              <a:off x="361837" y="3601016"/>
              <a:ext cx="22027" cy="22027"/>
            </a:xfrm>
            <a:custGeom>
              <a:avLst/>
              <a:gdLst>
                <a:gd name="f0" fmla="val w"/>
                <a:gd name="f1" fmla="val h"/>
                <a:gd name="f2" fmla="val 0"/>
                <a:gd name="f3" fmla="val 24764"/>
                <a:gd name="f4" fmla="val 24765"/>
                <a:gd name="f5" fmla="val 12382"/>
                <a:gd name="f6" fmla="val 5524"/>
                <a:gd name="f7" fmla="val 19241"/>
                <a:gd name="f8" fmla="val 19240"/>
                <a:gd name="f9" fmla="*/ f0 1 24764"/>
                <a:gd name="f10" fmla="*/ f1 1 24764"/>
                <a:gd name="f11" fmla="+- f3 0 f2"/>
                <a:gd name="f12" fmla="*/ f11 1 24764"/>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24764" h="24764">
                  <a:moveTo>
                    <a:pt x="f4" y="f5"/>
                  </a:moveTo>
                  <a:cubicBezTo>
                    <a:pt x="f4" y="f6"/>
                    <a:pt x="f7" y="f2"/>
                    <a:pt x="f5" y="f2"/>
                  </a:cubicBezTo>
                  <a:cubicBezTo>
                    <a:pt x="f6" y="f2"/>
                    <a:pt x="f2" y="f6"/>
                    <a:pt x="f2" y="f5"/>
                  </a:cubicBezTo>
                  <a:cubicBezTo>
                    <a:pt x="f2" y="f8"/>
                    <a:pt x="f6" y="f4"/>
                    <a:pt x="f5" y="f4"/>
                  </a:cubicBezTo>
                  <a:cubicBezTo>
                    <a:pt x="f7" y="f4"/>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Tree>
    <p:extLst>
      <p:ext uri="{BB962C8B-B14F-4D97-AF65-F5344CB8AC3E}">
        <p14:creationId xmlns:p14="http://schemas.microsoft.com/office/powerpoint/2010/main" val="250420033"/>
      </p:ext>
    </p:extLst>
  </p:cSld>
  <p:clrMapOvr>
    <a:masterClrMapping/>
  </p:clrMapOvr>
</p:sldLayout>
</file>

<file path=ppt/slideLayouts/slideLayout13.xml><?xml version="1.0" encoding="utf-8"?>
<p:sldLayout xmlns:a="http://purl.oclc.org/ooxml/drawingml/main" xmlns:r="http://purl.oclc.org/ooxml/officeDocument/relationships" xmlns:p="http://purl.oclc.org/ooxml/presentationml/main" preserve="1">
  <p:cSld name="ONE_COLUMN_TEXT_1">
    <p:spTree>
      <p:nvGrpSpPr>
        <p:cNvPr id="1" name=""/>
        <p:cNvGrpSpPr/>
        <p:nvPr/>
      </p:nvGrpSpPr>
      <p:grpSpPr>
        <a:xfrm>
          <a:off x="0" y="0"/>
          <a:ext cx="0" cy="0"/>
          <a:chOff x="0" y="0"/>
          <a:chExt cx="0" cy="0"/>
        </a:xfrm>
      </p:grpSpPr>
      <p:sp>
        <p:nvSpPr>
          <p:cNvPr id="2" name="Google Shape;344;p14">
            <a:extLst>
              <a:ext uri="{FF2B5EF4-FFF2-40B4-BE49-F238E27FC236}">
                <a16:creationId xmlns:a16="http://schemas.microsoft.com/office/drawing/2014/main" id="{D9A772F0-5388-D22F-27A9-AF3DE486BC96}"/>
              </a:ext>
            </a:extLst>
          </p:cNvPr>
          <p:cNvSpPr txBox="1">
            <a:spLocks noGrp="1"/>
          </p:cNvSpPr>
          <p:nvPr>
            <p:ph type="title"/>
          </p:nvPr>
        </p:nvSpPr>
        <p:spPr>
          <a:xfrm>
            <a:off x="811978" y="1032897"/>
            <a:ext cx="2804400" cy="1006800"/>
          </a:xfrm>
        </p:spPr>
        <p:txBody>
          <a:bodyPr anchor="b"/>
          <a:lstStyle>
            <a:lvl1pPr>
              <a:defRPr/>
            </a:lvl1pPr>
          </a:lstStyle>
          <a:p>
            <a:pPr lvl="0"/>
            <a:endParaRPr lang="en-US"/>
          </a:p>
        </p:txBody>
      </p:sp>
      <p:sp>
        <p:nvSpPr>
          <p:cNvPr id="3" name="Google Shape;345;p14">
            <a:extLst>
              <a:ext uri="{FF2B5EF4-FFF2-40B4-BE49-F238E27FC236}">
                <a16:creationId xmlns:a16="http://schemas.microsoft.com/office/drawing/2014/main" id="{972756ED-B6C4-9EC5-7344-3738ADE87C96}"/>
              </a:ext>
            </a:extLst>
          </p:cNvPr>
          <p:cNvSpPr txBox="1">
            <a:spLocks noGrp="1"/>
          </p:cNvSpPr>
          <p:nvPr>
            <p:ph type="subTitle" idx="4294967295"/>
          </p:nvPr>
        </p:nvSpPr>
        <p:spPr>
          <a:xfrm>
            <a:off x="811978" y="2039697"/>
            <a:ext cx="4294799" cy="2070896"/>
          </a:xfrm>
        </p:spPr>
        <p:txBody>
          <a:bodyPr/>
          <a:lstStyle>
            <a:lvl1pPr>
              <a:buFont typeface="Nunito Light"/>
              <a:defRPr/>
            </a:lvl1pPr>
          </a:lstStyle>
          <a:p>
            <a:pPr lvl="0"/>
            <a:endParaRPr lang="en-US"/>
          </a:p>
        </p:txBody>
      </p:sp>
      <p:sp>
        <p:nvSpPr>
          <p:cNvPr id="4" name="Google Shape;347;p14">
            <a:extLst>
              <a:ext uri="{FF2B5EF4-FFF2-40B4-BE49-F238E27FC236}">
                <a16:creationId xmlns:a16="http://schemas.microsoft.com/office/drawing/2014/main" id="{7A38884F-21B9-976E-4325-C0D08DACE7A4}"/>
              </a:ext>
            </a:extLst>
          </p:cNvPr>
          <p:cNvSpPr/>
          <p:nvPr/>
        </p:nvSpPr>
        <p:spPr>
          <a:xfrm rot="19218311">
            <a:off x="-1265119" y="-661598"/>
            <a:ext cx="3096204" cy="2008991"/>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5" name="Google Shape;348;p14">
            <a:extLst>
              <a:ext uri="{FF2B5EF4-FFF2-40B4-BE49-F238E27FC236}">
                <a16:creationId xmlns:a16="http://schemas.microsoft.com/office/drawing/2014/main" id="{1EB91403-3EB6-69DB-BB54-00430539AC86}"/>
              </a:ext>
            </a:extLst>
          </p:cNvPr>
          <p:cNvSpPr/>
          <p:nvPr/>
        </p:nvSpPr>
        <p:spPr>
          <a:xfrm rot="14303124">
            <a:off x="-735035" y="4231557"/>
            <a:ext cx="2036048" cy="1508860"/>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6" name="Google Shape;349;p14">
            <a:extLst>
              <a:ext uri="{FF2B5EF4-FFF2-40B4-BE49-F238E27FC236}">
                <a16:creationId xmlns:a16="http://schemas.microsoft.com/office/drawing/2014/main" id="{3F26B1D4-C8A6-B699-916F-D0FC577C4315}"/>
              </a:ext>
            </a:extLst>
          </p:cNvPr>
          <p:cNvGrpSpPr/>
          <p:nvPr/>
        </p:nvGrpSpPr>
        <p:grpSpPr>
          <a:xfrm>
            <a:off x="65068" y="4373044"/>
            <a:ext cx="878153" cy="654528"/>
            <a:chOff x="65068" y="4373044"/>
            <a:chExt cx="878153" cy="654528"/>
          </a:xfrm>
        </p:grpSpPr>
        <p:grpSp>
          <p:nvGrpSpPr>
            <p:cNvPr id="7" name="Google Shape;350;p14">
              <a:extLst>
                <a:ext uri="{FF2B5EF4-FFF2-40B4-BE49-F238E27FC236}">
                  <a16:creationId xmlns:a16="http://schemas.microsoft.com/office/drawing/2014/main" id="{67A55387-70D2-1EA8-50C3-D54E973ACD76}"/>
                </a:ext>
              </a:extLst>
            </p:cNvPr>
            <p:cNvGrpSpPr/>
            <p:nvPr/>
          </p:nvGrpSpPr>
          <p:grpSpPr>
            <a:xfrm>
              <a:off x="65068" y="4373044"/>
              <a:ext cx="878153" cy="654528"/>
              <a:chOff x="65068" y="4373044"/>
              <a:chExt cx="878153" cy="654528"/>
            </a:xfrm>
          </p:grpSpPr>
          <p:sp>
            <p:nvSpPr>
              <p:cNvPr id="8" name="Google Shape;351;p14">
                <a:extLst>
                  <a:ext uri="{FF2B5EF4-FFF2-40B4-BE49-F238E27FC236}">
                    <a16:creationId xmlns:a16="http://schemas.microsoft.com/office/drawing/2014/main" id="{9D528409-2E1E-3E90-960E-23F063745569}"/>
                  </a:ext>
                </a:extLst>
              </p:cNvPr>
              <p:cNvSpPr/>
              <p:nvPr/>
            </p:nvSpPr>
            <p:spPr>
              <a:xfrm>
                <a:off x="260521" y="4373044"/>
                <a:ext cx="682700" cy="458928"/>
              </a:xfrm>
              <a:custGeom>
                <a:avLst/>
                <a:gdLst>
                  <a:gd name="f0" fmla="val w"/>
                  <a:gd name="f1" fmla="val h"/>
                  <a:gd name="f2" fmla="val 0"/>
                  <a:gd name="f3" fmla="val 445484"/>
                  <a:gd name="f4" fmla="val 299466"/>
                  <a:gd name="f5" fmla="val 139160"/>
                  <a:gd name="f6" fmla="val 7715"/>
                  <a:gd name="f7" fmla="val 173450"/>
                  <a:gd name="f8" fmla="val 42005"/>
                  <a:gd name="f9" fmla="val 178403"/>
                  <a:gd name="f10" fmla="val 46958"/>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79"/>
                  <a:gd name="f22" fmla="val 11811"/>
                  <a:gd name="f23" fmla="val 287560"/>
                  <a:gd name="f24" fmla="val 11906"/>
                  <a:gd name="f25" fmla="val 120396"/>
                  <a:gd name="f26" fmla="val 127445"/>
                  <a:gd name="f27" fmla="val 134207"/>
                  <a:gd name="f28" fmla="val 2762"/>
                  <a:gd name="f29" fmla="*/ f0 1 445484"/>
                  <a:gd name="f30" fmla="*/ f1 1 299466"/>
                  <a:gd name="f31" fmla="+- f4 0 f2"/>
                  <a:gd name="f32" fmla="+- f3 0 f2"/>
                  <a:gd name="f33" fmla="*/ f32 1 445484"/>
                  <a:gd name="f34" fmla="*/ f31 1 299466"/>
                  <a:gd name="f35" fmla="*/ f2 1 f33"/>
                  <a:gd name="f36" fmla="*/ f3 1 f33"/>
                  <a:gd name="f37" fmla="*/ f2 1 f34"/>
                  <a:gd name="f38" fmla="*/ f4 1 f34"/>
                  <a:gd name="f39" fmla="*/ f35 f29 1"/>
                  <a:gd name="f40" fmla="*/ f36 f29 1"/>
                  <a:gd name="f41" fmla="*/ f38 f30 1"/>
                  <a:gd name="f42" fmla="*/ f37 f30 1"/>
                </a:gdLst>
                <a:ahLst/>
                <a:cxnLst>
                  <a:cxn ang="3cd4">
                    <a:pos x="hc" y="t"/>
                  </a:cxn>
                  <a:cxn ang="0">
                    <a:pos x="r" y="vc"/>
                  </a:cxn>
                  <a:cxn ang="cd4">
                    <a:pos x="hc" y="b"/>
                  </a:cxn>
                  <a:cxn ang="cd2">
                    <a:pos x="l" y="vc"/>
                  </a:cxn>
                </a:cxnLst>
                <a:rect l="f39" t="f42" r="f40" b="f41"/>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5" y="f6"/>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 name="Google Shape;352;p14">
                <a:extLst>
                  <a:ext uri="{FF2B5EF4-FFF2-40B4-BE49-F238E27FC236}">
                    <a16:creationId xmlns:a16="http://schemas.microsoft.com/office/drawing/2014/main" id="{B24FB39C-3A47-9054-A713-CC2F98CBB357}"/>
                  </a:ext>
                </a:extLst>
              </p:cNvPr>
              <p:cNvSpPr/>
              <p:nvPr/>
            </p:nvSpPr>
            <p:spPr>
              <a:xfrm>
                <a:off x="162863" y="4470849"/>
                <a:ext cx="682700" cy="458928"/>
              </a:xfrm>
              <a:custGeom>
                <a:avLst/>
                <a:gdLst>
                  <a:gd name="f0" fmla="val w"/>
                  <a:gd name="f1" fmla="val h"/>
                  <a:gd name="f2" fmla="val 0"/>
                  <a:gd name="f3" fmla="val 445484"/>
                  <a:gd name="f4" fmla="val 299466"/>
                  <a:gd name="f5" fmla="val 139160"/>
                  <a:gd name="f6" fmla="val 7620"/>
                  <a:gd name="f7" fmla="val 173450"/>
                  <a:gd name="f8" fmla="val 41910"/>
                  <a:gd name="f9" fmla="val 178403"/>
                  <a:gd name="f10" fmla="val 46863"/>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79"/>
                  <a:gd name="f22" fmla="val 11811"/>
                  <a:gd name="f23" fmla="val 287560"/>
                  <a:gd name="f24" fmla="val 11906"/>
                  <a:gd name="f25" fmla="val 120396"/>
                  <a:gd name="f26" fmla="val 127445"/>
                  <a:gd name="f27" fmla="val 134207"/>
                  <a:gd name="f28" fmla="val 2762"/>
                  <a:gd name="f29" fmla="val 7715"/>
                  <a:gd name="f30" fmla="*/ f0 1 445484"/>
                  <a:gd name="f31" fmla="*/ f1 1 299466"/>
                  <a:gd name="f32" fmla="+- f4 0 f2"/>
                  <a:gd name="f33" fmla="+- f3 0 f2"/>
                  <a:gd name="f34" fmla="*/ f33 1 445484"/>
                  <a:gd name="f35" fmla="*/ f32 1 299466"/>
                  <a:gd name="f36" fmla="*/ f2 1 f34"/>
                  <a:gd name="f37" fmla="*/ f3 1 f34"/>
                  <a:gd name="f38" fmla="*/ f2 1 f35"/>
                  <a:gd name="f39" fmla="*/ f4 1 f35"/>
                  <a:gd name="f40" fmla="*/ f36 f30 1"/>
                  <a:gd name="f41" fmla="*/ f37 f30 1"/>
                  <a:gd name="f42" fmla="*/ f39 f31 1"/>
                  <a:gd name="f43" fmla="*/ f38 f31 1"/>
                </a:gdLst>
                <a:ahLst/>
                <a:cxnLst>
                  <a:cxn ang="3cd4">
                    <a:pos x="hc" y="t"/>
                  </a:cxn>
                  <a:cxn ang="0">
                    <a:pos x="r" y="vc"/>
                  </a:cxn>
                  <a:cxn ang="cd4">
                    <a:pos x="hc" y="b"/>
                  </a:cxn>
                  <a:cxn ang="cd2">
                    <a:pos x="l" y="vc"/>
                  </a:cxn>
                </a:cxnLst>
                <a:rect l="f40" t="f43" r="f41" b="f42"/>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5" y="f29"/>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 name="Google Shape;353;p14">
                <a:extLst>
                  <a:ext uri="{FF2B5EF4-FFF2-40B4-BE49-F238E27FC236}">
                    <a16:creationId xmlns:a16="http://schemas.microsoft.com/office/drawing/2014/main" id="{DDA192FE-9762-2292-A4B6-C8624B0EA402}"/>
                  </a:ext>
                </a:extLst>
              </p:cNvPr>
              <p:cNvSpPr/>
              <p:nvPr/>
            </p:nvSpPr>
            <p:spPr>
              <a:xfrm>
                <a:off x="65068" y="4568644"/>
                <a:ext cx="682700" cy="458928"/>
              </a:xfrm>
              <a:custGeom>
                <a:avLst/>
                <a:gdLst>
                  <a:gd name="f0" fmla="val w"/>
                  <a:gd name="f1" fmla="val h"/>
                  <a:gd name="f2" fmla="val 0"/>
                  <a:gd name="f3" fmla="val 445484"/>
                  <a:gd name="f4" fmla="val 299466"/>
                  <a:gd name="f5" fmla="val 139160"/>
                  <a:gd name="f6" fmla="val 7620"/>
                  <a:gd name="f7" fmla="val 173450"/>
                  <a:gd name="f8" fmla="val 41910"/>
                  <a:gd name="f9" fmla="val 178403"/>
                  <a:gd name="f10" fmla="val 46863"/>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80"/>
                  <a:gd name="f22" fmla="val 11811"/>
                  <a:gd name="f23" fmla="val 287560"/>
                  <a:gd name="f24" fmla="val 26479"/>
                  <a:gd name="f25" fmla="val 11906"/>
                  <a:gd name="f26" fmla="val 120396"/>
                  <a:gd name="f27" fmla="val 127445"/>
                  <a:gd name="f28" fmla="val 134207"/>
                  <a:gd name="f29" fmla="val 2762"/>
                  <a:gd name="f30" fmla="val 7811"/>
                  <a:gd name="f31" fmla="*/ f0 1 445484"/>
                  <a:gd name="f32" fmla="*/ f1 1 299466"/>
                  <a:gd name="f33" fmla="+- f4 0 f2"/>
                  <a:gd name="f34" fmla="+- f3 0 f2"/>
                  <a:gd name="f35" fmla="*/ f34 1 445484"/>
                  <a:gd name="f36" fmla="*/ f33 1 299466"/>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4"/>
                    </a:lnTo>
                    <a:cubicBezTo>
                      <a:pt x="f2" y="f22"/>
                      <a:pt x="f25" y="f2"/>
                      <a:pt x="f21" y="f2"/>
                    </a:cubicBezTo>
                    <a:lnTo>
                      <a:pt x="f26" y="f2"/>
                    </a:lnTo>
                    <a:cubicBezTo>
                      <a:pt x="f27" y="f2"/>
                      <a:pt x="f28" y="f29"/>
                      <a:pt x="f5" y="f30"/>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1" name="Google Shape;354;p14">
              <a:extLst>
                <a:ext uri="{FF2B5EF4-FFF2-40B4-BE49-F238E27FC236}">
                  <a16:creationId xmlns:a16="http://schemas.microsoft.com/office/drawing/2014/main" id="{296CA549-1C9E-6196-96A5-96E9DD4C79F5}"/>
                </a:ext>
              </a:extLst>
            </p:cNvPr>
            <p:cNvSpPr/>
            <p:nvPr/>
          </p:nvSpPr>
          <p:spPr>
            <a:xfrm>
              <a:off x="354375" y="4783372"/>
              <a:ext cx="105338" cy="125757"/>
            </a:xfrm>
            <a:custGeom>
              <a:avLst/>
              <a:gdLst>
                <a:gd name="f0" fmla="val w"/>
                <a:gd name="f1" fmla="val h"/>
                <a:gd name="f2" fmla="val 0"/>
                <a:gd name="f3" fmla="val 68735"/>
                <a:gd name="f4" fmla="val 82063"/>
                <a:gd name="f5" fmla="val 6471"/>
                <a:gd name="f6" fmla="val 75527"/>
                <a:gd name="f7" fmla="val 80575"/>
                <a:gd name="f8" fmla="val 5524"/>
                <a:gd name="f9" fmla="val 83719"/>
                <a:gd name="f10" fmla="val 9811"/>
                <a:gd name="f11" fmla="val 81147"/>
                <a:gd name="f12" fmla="val 65532"/>
                <a:gd name="f13" fmla="val 48095"/>
                <a:gd name="f14" fmla="val 69723"/>
                <a:gd name="f15" fmla="val 45619"/>
                <a:gd name="f16" fmla="val 69818"/>
                <a:gd name="f17" fmla="val 39618"/>
                <a:gd name="f18" fmla="val 65723"/>
                <a:gd name="f19" fmla="val 37046"/>
                <a:gd name="f20" fmla="val 10001"/>
                <a:gd name="f21" fmla="val 1042"/>
                <a:gd name="f22" fmla="val 5715"/>
                <a:gd name="f23" fmla="+- 0 0 1721"/>
                <a:gd name="f24" fmla="val 1327"/>
                <a:gd name="f25" fmla="*/ f0 1 68735"/>
                <a:gd name="f26" fmla="*/ f1 1 82063"/>
                <a:gd name="f27" fmla="+- f4 0 f2"/>
                <a:gd name="f28" fmla="+- f3 0 f2"/>
                <a:gd name="f29" fmla="*/ f28 1 68735"/>
                <a:gd name="f30" fmla="*/ f27 1 82063"/>
                <a:gd name="f31" fmla="*/ f2 1 f29"/>
                <a:gd name="f32" fmla="*/ f3 1 f29"/>
                <a:gd name="f33" fmla="*/ f2 1 f30"/>
                <a:gd name="f34" fmla="*/ f4 1 f30"/>
                <a:gd name="f35" fmla="*/ f31 f25 1"/>
                <a:gd name="f36" fmla="*/ f32 f25 1"/>
                <a:gd name="f37" fmla="*/ f34 f26 1"/>
                <a:gd name="f38" fmla="*/ f33 f26 1"/>
              </a:gdLst>
              <a:ahLst/>
              <a:cxnLst>
                <a:cxn ang="3cd4">
                  <a:pos x="hc" y="t"/>
                </a:cxn>
                <a:cxn ang="0">
                  <a:pos x="r" y="vc"/>
                </a:cxn>
                <a:cxn ang="cd4">
                  <a:pos x="hc" y="b"/>
                </a:cxn>
                <a:cxn ang="cd2">
                  <a:pos x="l" y="vc"/>
                </a:cxn>
              </a:cxnLst>
              <a:rect l="f35" t="f38" r="f36" b="f37"/>
              <a:pathLst>
                <a:path w="68735" h="82063">
                  <a:moveTo>
                    <a:pt x="f2" y="f5"/>
                  </a:moveTo>
                  <a:lnTo>
                    <a:pt x="f2" y="f6"/>
                  </a:lnTo>
                  <a:cubicBezTo>
                    <a:pt x="f2" y="f7"/>
                    <a:pt x="f8" y="f9"/>
                    <a:pt x="f10" y="f11"/>
                  </a:cubicBezTo>
                  <a:lnTo>
                    <a:pt x="f12" y="f13"/>
                  </a:lnTo>
                  <a:cubicBezTo>
                    <a:pt x="f14" y="f15"/>
                    <a:pt x="f16" y="f17"/>
                    <a:pt x="f18" y="f19"/>
                  </a:cubicBezTo>
                  <a:lnTo>
                    <a:pt x="f20" y="f21"/>
                  </a:lnTo>
                  <a:cubicBezTo>
                    <a:pt x="f22" y="f23"/>
                    <a:pt x="f2" y="f24"/>
                    <a:pt x="f2" y="f5"/>
                  </a:cubicBezTo>
                  <a:close/>
                </a:path>
              </a:pathLst>
            </a:custGeom>
            <a:solidFill>
              <a:srgbClr val="FFFFF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Tree>
    <p:extLst>
      <p:ext uri="{BB962C8B-B14F-4D97-AF65-F5344CB8AC3E}">
        <p14:creationId xmlns:p14="http://schemas.microsoft.com/office/powerpoint/2010/main" val="2396303628"/>
      </p:ext>
    </p:extLst>
  </p:cSld>
  <p:clrMapOvr>
    <a:masterClrMapping/>
  </p:clrMapOvr>
  <p:hf sldNum="0" hdr="0" ftr="0" dt="0"/>
</p:sldLayout>
</file>

<file path=ppt/slideLayouts/slideLayout14.xml><?xml version="1.0" encoding="utf-8"?>
<p:sldLayout xmlns:a="http://purl.oclc.org/ooxml/drawingml/main" xmlns:r="http://purl.oclc.org/ooxml/officeDocument/relationships" xmlns:p="http://purl.oclc.org/ooxml/presentationml/main" preserve="1">
  <p:cSld name="ONE_COLUMN_TEXT_1_1">
    <p:spTree>
      <p:nvGrpSpPr>
        <p:cNvPr id="1" name=""/>
        <p:cNvGrpSpPr/>
        <p:nvPr/>
      </p:nvGrpSpPr>
      <p:grpSpPr>
        <a:xfrm>
          <a:off x="0" y="0"/>
          <a:ext cx="0" cy="0"/>
          <a:chOff x="0" y="0"/>
          <a:chExt cx="0" cy="0"/>
        </a:xfrm>
      </p:grpSpPr>
      <p:sp>
        <p:nvSpPr>
          <p:cNvPr id="2" name="Google Shape;356;p15">
            <a:extLst>
              <a:ext uri="{FF2B5EF4-FFF2-40B4-BE49-F238E27FC236}">
                <a16:creationId xmlns:a16="http://schemas.microsoft.com/office/drawing/2014/main" id="{F0FC583C-2553-61CA-1A48-75F098991425}"/>
              </a:ext>
            </a:extLst>
          </p:cNvPr>
          <p:cNvSpPr txBox="1">
            <a:spLocks noGrp="1"/>
          </p:cNvSpPr>
          <p:nvPr>
            <p:ph type="title"/>
          </p:nvPr>
        </p:nvSpPr>
        <p:spPr>
          <a:xfrm>
            <a:off x="2013847" y="841074"/>
            <a:ext cx="5116196" cy="1390500"/>
          </a:xfrm>
        </p:spPr>
        <p:txBody>
          <a:bodyPr anchor="b"/>
          <a:lstStyle>
            <a:lvl1pPr>
              <a:defRPr sz="4000"/>
            </a:lvl1pPr>
          </a:lstStyle>
          <a:p>
            <a:pPr lvl="0"/>
            <a:endParaRPr lang="en-US"/>
          </a:p>
        </p:txBody>
      </p:sp>
      <p:sp>
        <p:nvSpPr>
          <p:cNvPr id="3" name="Google Shape;357;p15">
            <a:extLst>
              <a:ext uri="{FF2B5EF4-FFF2-40B4-BE49-F238E27FC236}">
                <a16:creationId xmlns:a16="http://schemas.microsoft.com/office/drawing/2014/main" id="{EFAE3A66-9F8D-0749-CD8C-BF0A4F727E44}"/>
              </a:ext>
            </a:extLst>
          </p:cNvPr>
          <p:cNvSpPr txBox="1">
            <a:spLocks noGrp="1"/>
          </p:cNvSpPr>
          <p:nvPr>
            <p:ph type="subTitle" idx="4294967295"/>
          </p:nvPr>
        </p:nvSpPr>
        <p:spPr>
          <a:xfrm>
            <a:off x="2013847" y="2231529"/>
            <a:ext cx="5116196" cy="2070896"/>
          </a:xfrm>
        </p:spPr>
        <p:txBody>
          <a:bodyPr/>
          <a:lstStyle>
            <a:lvl1pPr>
              <a:buFont typeface="Nunito Light"/>
              <a:defRPr/>
            </a:lvl1pPr>
          </a:lstStyle>
          <a:p>
            <a:pPr lvl="0"/>
            <a:endParaRPr lang="en-US"/>
          </a:p>
        </p:txBody>
      </p:sp>
      <p:sp>
        <p:nvSpPr>
          <p:cNvPr id="4" name="Google Shape;358;p15">
            <a:extLst>
              <a:ext uri="{FF2B5EF4-FFF2-40B4-BE49-F238E27FC236}">
                <a16:creationId xmlns:a16="http://schemas.microsoft.com/office/drawing/2014/main" id="{0AC0F3FF-D72A-26B1-1EC9-47D15A04BAD5}"/>
              </a:ext>
            </a:extLst>
          </p:cNvPr>
          <p:cNvSpPr/>
          <p:nvPr/>
        </p:nvSpPr>
        <p:spPr>
          <a:xfrm rot="9076701" flipH="1">
            <a:off x="7972825" y="-586872"/>
            <a:ext cx="1683794" cy="1672812"/>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5" name="Google Shape;359;p15">
            <a:extLst>
              <a:ext uri="{FF2B5EF4-FFF2-40B4-BE49-F238E27FC236}">
                <a16:creationId xmlns:a16="http://schemas.microsoft.com/office/drawing/2014/main" id="{23E7464D-A0D9-D722-254A-D0DE6307B348}"/>
              </a:ext>
            </a:extLst>
          </p:cNvPr>
          <p:cNvGrpSpPr/>
          <p:nvPr/>
        </p:nvGrpSpPr>
        <p:grpSpPr>
          <a:xfrm>
            <a:off x="683047" y="4696522"/>
            <a:ext cx="325928" cy="404804"/>
            <a:chOff x="683047" y="4696522"/>
            <a:chExt cx="325928" cy="404804"/>
          </a:xfrm>
        </p:grpSpPr>
        <p:sp>
          <p:nvSpPr>
            <p:cNvPr id="6" name="Google Shape;360;p15">
              <a:extLst>
                <a:ext uri="{FF2B5EF4-FFF2-40B4-BE49-F238E27FC236}">
                  <a16:creationId xmlns:a16="http://schemas.microsoft.com/office/drawing/2014/main" id="{867B300B-B997-D444-9313-90C64C0E8C6E}"/>
                </a:ext>
              </a:extLst>
            </p:cNvPr>
            <p:cNvSpPr/>
            <p:nvPr/>
          </p:nvSpPr>
          <p:spPr>
            <a:xfrm flipH="1">
              <a:off x="683047" y="4696522"/>
              <a:ext cx="325928" cy="404804"/>
            </a:xfrm>
            <a:custGeom>
              <a:avLst/>
              <a:gdLst>
                <a:gd name="f0" fmla="val w"/>
                <a:gd name="f1" fmla="val h"/>
                <a:gd name="f2" fmla="val 0"/>
                <a:gd name="f3" fmla="val 435673"/>
                <a:gd name="f4" fmla="val 541115"/>
                <a:gd name="f5" fmla="val 394621"/>
                <a:gd name="f6" fmla="val 417294"/>
                <a:gd name="f7" fmla="val 435674"/>
                <a:gd name="f8" fmla="val 18380"/>
                <a:gd name="f9" fmla="val 41053"/>
                <a:gd name="f10" fmla="val 500062"/>
                <a:gd name="f11" fmla="val 522735"/>
                <a:gd name="f12" fmla="*/ f0 1 435673"/>
                <a:gd name="f13" fmla="*/ f1 1 541115"/>
                <a:gd name="f14" fmla="+- f4 0 f2"/>
                <a:gd name="f15" fmla="+- f3 0 f2"/>
                <a:gd name="f16" fmla="*/ f15 1 435673"/>
                <a:gd name="f17" fmla="*/ f14 1 541115"/>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435673" h="541115">
                  <a:moveTo>
                    <a:pt x="f5" y="f2"/>
                  </a:moveTo>
                  <a:cubicBezTo>
                    <a:pt x="f6" y="f2"/>
                    <a:pt x="f7" y="f8"/>
                    <a:pt x="f7" y="f9"/>
                  </a:cubicBezTo>
                  <a:lnTo>
                    <a:pt x="f7" y="f10"/>
                  </a:lnTo>
                  <a:cubicBezTo>
                    <a:pt x="f7" y="f11"/>
                    <a:pt x="f6" y="f4"/>
                    <a:pt x="f5" y="f4"/>
                  </a:cubicBezTo>
                  <a:lnTo>
                    <a:pt x="f9" y="f4"/>
                  </a:lnTo>
                  <a:cubicBezTo>
                    <a:pt x="f8" y="f4"/>
                    <a:pt x="f2" y="f11"/>
                    <a:pt x="f2" y="f10"/>
                  </a:cubicBezTo>
                  <a:lnTo>
                    <a:pt x="f2" y="f9"/>
                  </a:lnTo>
                  <a:cubicBezTo>
                    <a:pt x="f2" y="f8"/>
                    <a:pt x="f8" y="f2"/>
                    <a:pt x="f9"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7" name="Google Shape;361;p15">
              <a:extLst>
                <a:ext uri="{FF2B5EF4-FFF2-40B4-BE49-F238E27FC236}">
                  <a16:creationId xmlns:a16="http://schemas.microsoft.com/office/drawing/2014/main" id="{88717848-5801-6EAC-0DE0-43881F009570}"/>
                </a:ext>
              </a:extLst>
            </p:cNvPr>
            <p:cNvGrpSpPr/>
            <p:nvPr/>
          </p:nvGrpSpPr>
          <p:grpSpPr>
            <a:xfrm>
              <a:off x="715902" y="4719821"/>
              <a:ext cx="123270" cy="31071"/>
              <a:chOff x="715902" y="4719821"/>
              <a:chExt cx="123270" cy="31071"/>
            </a:xfrm>
          </p:grpSpPr>
          <p:sp>
            <p:nvSpPr>
              <p:cNvPr id="8" name="Google Shape;362;p15">
                <a:extLst>
                  <a:ext uri="{FF2B5EF4-FFF2-40B4-BE49-F238E27FC236}">
                    <a16:creationId xmlns:a16="http://schemas.microsoft.com/office/drawing/2014/main" id="{2EC157D5-E2BC-E2F6-CA83-EBD0E1CC8FB7}"/>
                  </a:ext>
                </a:extLst>
              </p:cNvPr>
              <p:cNvSpPr/>
              <p:nvPr/>
            </p:nvSpPr>
            <p:spPr>
              <a:xfrm flipH="1">
                <a:off x="715902" y="4719821"/>
                <a:ext cx="31071" cy="31071"/>
              </a:xfrm>
              <a:custGeom>
                <a:avLst/>
                <a:gdLst>
                  <a:gd name="f0" fmla="val w"/>
                  <a:gd name="f1" fmla="val h"/>
                  <a:gd name="f2" fmla="val 0"/>
                  <a:gd name="f3" fmla="val 41528"/>
                  <a:gd name="f4" fmla="val 41529"/>
                  <a:gd name="f5" fmla="val 20765"/>
                  <a:gd name="f6" fmla="val 32290"/>
                  <a:gd name="f7" fmla="val 32195"/>
                  <a:gd name="f8" fmla="val 20764"/>
                  <a:gd name="f9" fmla="val 9335"/>
                  <a:gd name="f10" fmla="val 32194"/>
                  <a:gd name="f11" fmla="val 9334"/>
                  <a:gd name="f12" fmla="*/ f0 1 41528"/>
                  <a:gd name="f13" fmla="*/ f1 1 41529"/>
                  <a:gd name="f14" fmla="+- f4 0 f2"/>
                  <a:gd name="f15" fmla="+- f3 0 f2"/>
                  <a:gd name="f16" fmla="*/ f15 1 41528"/>
                  <a:gd name="f17" fmla="*/ f14 1 41529"/>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41528" h="41529">
                    <a:moveTo>
                      <a:pt x="f4" y="f5"/>
                    </a:moveTo>
                    <a:cubicBezTo>
                      <a:pt x="f4" y="f6"/>
                      <a:pt x="f7" y="f4"/>
                      <a:pt x="f8" y="f4"/>
                    </a:cubicBezTo>
                    <a:cubicBezTo>
                      <a:pt x="f9" y="f4"/>
                      <a:pt x="f2" y="f10"/>
                      <a:pt x="f2" y="f5"/>
                    </a:cubicBezTo>
                    <a:cubicBezTo>
                      <a:pt x="f2" y="f11"/>
                      <a:pt x="f9" y="f2"/>
                      <a:pt x="f8" y="f2"/>
                    </a:cubicBezTo>
                    <a:cubicBezTo>
                      <a:pt x="f7" y="f2"/>
                      <a:pt x="f4" y="f11"/>
                      <a:pt x="f4" y="f5"/>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 name="Google Shape;363;p15">
                <a:extLst>
                  <a:ext uri="{FF2B5EF4-FFF2-40B4-BE49-F238E27FC236}">
                    <a16:creationId xmlns:a16="http://schemas.microsoft.com/office/drawing/2014/main" id="{D155B8A3-D2A3-01B2-B624-5B307EC3D2F5}"/>
                  </a:ext>
                </a:extLst>
              </p:cNvPr>
              <p:cNvSpPr/>
              <p:nvPr/>
            </p:nvSpPr>
            <p:spPr>
              <a:xfrm flipH="1">
                <a:off x="761996" y="4719821"/>
                <a:ext cx="31071" cy="31071"/>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32194"/>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10"/>
                      <a:pt x="f2" y="f5"/>
                    </a:cubicBezTo>
                    <a:cubicBezTo>
                      <a:pt x="f2" y="f9"/>
                      <a:pt x="f9" y="f2"/>
                      <a:pt x="f8" y="f2"/>
                    </a:cubicBezTo>
                    <a:cubicBezTo>
                      <a:pt x="f7" y="f2"/>
                      <a:pt x="f4" y="f9"/>
                      <a:pt x="f4" y="f5"/>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 name="Google Shape;364;p15">
                <a:extLst>
                  <a:ext uri="{FF2B5EF4-FFF2-40B4-BE49-F238E27FC236}">
                    <a16:creationId xmlns:a16="http://schemas.microsoft.com/office/drawing/2014/main" id="{B6DF418C-4024-AC83-1904-CFB56945CCD8}"/>
                  </a:ext>
                </a:extLst>
              </p:cNvPr>
              <p:cNvSpPr/>
              <p:nvPr/>
            </p:nvSpPr>
            <p:spPr>
              <a:xfrm flipH="1">
                <a:off x="808101" y="4719821"/>
                <a:ext cx="31071" cy="31071"/>
              </a:xfrm>
              <a:custGeom>
                <a:avLst/>
                <a:gdLst>
                  <a:gd name="f0" fmla="val w"/>
                  <a:gd name="f1" fmla="val h"/>
                  <a:gd name="f2" fmla="val 0"/>
                  <a:gd name="f3" fmla="val 41529"/>
                  <a:gd name="f4" fmla="val 20765"/>
                  <a:gd name="f5" fmla="val 32290"/>
                  <a:gd name="f6" fmla="val 32195"/>
                  <a:gd name="f7" fmla="val 20764"/>
                  <a:gd name="f8" fmla="val 9335"/>
                  <a:gd name="f9" fmla="val 32194"/>
                  <a:gd name="f10" fmla="val 9334"/>
                  <a:gd name="f11" fmla="*/ f0 1 41529"/>
                  <a:gd name="f12" fmla="*/ f1 1 41529"/>
                  <a:gd name="f13" fmla="+- f3 0 f2"/>
                  <a:gd name="f14" fmla="*/ f13 1 41529"/>
                  <a:gd name="f15" fmla="*/ f2 1 f14"/>
                  <a:gd name="f16" fmla="*/ f3 1 f14"/>
                  <a:gd name="f17" fmla="*/ f15 f11 1"/>
                  <a:gd name="f18" fmla="*/ f16 f11 1"/>
                  <a:gd name="f19" fmla="*/ f16 f12 1"/>
                  <a:gd name="f20" fmla="*/ f15 f12 1"/>
                </a:gdLst>
                <a:ahLst/>
                <a:cxnLst>
                  <a:cxn ang="3cd4">
                    <a:pos x="hc" y="t"/>
                  </a:cxn>
                  <a:cxn ang="0">
                    <a:pos x="r" y="vc"/>
                  </a:cxn>
                  <a:cxn ang="cd4">
                    <a:pos x="hc" y="b"/>
                  </a:cxn>
                  <a:cxn ang="cd2">
                    <a:pos x="l" y="vc"/>
                  </a:cxn>
                </a:cxnLst>
                <a:rect l="f17" t="f20" r="f18" b="f19"/>
                <a:pathLst>
                  <a:path w="41529" h="41529">
                    <a:moveTo>
                      <a:pt x="f3" y="f4"/>
                    </a:moveTo>
                    <a:cubicBezTo>
                      <a:pt x="f3" y="f5"/>
                      <a:pt x="f6" y="f3"/>
                      <a:pt x="f7" y="f3"/>
                    </a:cubicBezTo>
                    <a:cubicBezTo>
                      <a:pt x="f8" y="f3"/>
                      <a:pt x="f2" y="f9"/>
                      <a:pt x="f2" y="f4"/>
                    </a:cubicBezTo>
                    <a:cubicBezTo>
                      <a:pt x="f2" y="f10"/>
                      <a:pt x="f8" y="f2"/>
                      <a:pt x="f7" y="f2"/>
                    </a:cubicBezTo>
                    <a:cubicBezTo>
                      <a:pt x="f6" y="f2"/>
                      <a:pt x="f3" y="f10"/>
                      <a:pt x="f3" y="f4"/>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1" name="Google Shape;365;p15">
            <a:extLst>
              <a:ext uri="{FF2B5EF4-FFF2-40B4-BE49-F238E27FC236}">
                <a16:creationId xmlns:a16="http://schemas.microsoft.com/office/drawing/2014/main" id="{BFD8DCF9-31E8-D701-7C9D-7DB5D6F8A981}"/>
              </a:ext>
            </a:extLst>
          </p:cNvPr>
          <p:cNvGrpSpPr/>
          <p:nvPr/>
        </p:nvGrpSpPr>
        <p:grpSpPr>
          <a:xfrm>
            <a:off x="713899" y="4774548"/>
            <a:ext cx="268641" cy="280968"/>
            <a:chOff x="713899" y="4774548"/>
            <a:chExt cx="268641" cy="280968"/>
          </a:xfrm>
        </p:grpSpPr>
        <p:sp>
          <p:nvSpPr>
            <p:cNvPr id="12" name="Google Shape;366;p15">
              <a:extLst>
                <a:ext uri="{FF2B5EF4-FFF2-40B4-BE49-F238E27FC236}">
                  <a16:creationId xmlns:a16="http://schemas.microsoft.com/office/drawing/2014/main" id="{CB334FA3-9B45-6520-B4DE-5DAA31AA1004}"/>
                </a:ext>
              </a:extLst>
            </p:cNvPr>
            <p:cNvSpPr/>
            <p:nvPr/>
          </p:nvSpPr>
          <p:spPr>
            <a:xfrm flipH="1">
              <a:off x="715115" y="4933380"/>
              <a:ext cx="267425" cy="122136"/>
            </a:xfrm>
            <a:custGeom>
              <a:avLst/>
              <a:gdLst>
                <a:gd name="f0" fmla="val w"/>
                <a:gd name="f1" fmla="val h"/>
                <a:gd name="f2" fmla="val 0"/>
                <a:gd name="f3" fmla="val 357473"/>
                <a:gd name="f4" fmla="val 163258"/>
                <a:gd name="f5" fmla="val 40196"/>
                <a:gd name="f6" fmla="val 72962"/>
                <a:gd name="f7" fmla="val 90297"/>
                <a:gd name="f8" fmla="val 185166"/>
                <a:gd name="f9" fmla="val 126778"/>
                <a:gd name="f10" fmla="val 294894"/>
                <a:gd name="f11" fmla="val 109347"/>
                <a:gd name="f12" fmla="val 38291"/>
                <a:gd name="f13" fmla="val 17335"/>
                <a:gd name="f14" fmla="val 163259"/>
                <a:gd name="f15" fmla="val 99632"/>
                <a:gd name="f16" fmla="val 145828"/>
                <a:gd name="f17" fmla="val 76581"/>
                <a:gd name="f18" fmla="val 36481"/>
                <a:gd name="f19" fmla="val 53816"/>
                <a:gd name="f20" fmla="val 52483"/>
                <a:gd name="f21" fmla="val 207836"/>
                <a:gd name="f22" fmla="val 164402"/>
                <a:gd name="f23" fmla="val 220218"/>
                <a:gd name="f24" fmla="val 357378"/>
                <a:gd name="f25" fmla="val 97441"/>
                <a:gd name="f26" fmla="val 357474"/>
                <a:gd name="f27" fmla="val 305371"/>
                <a:gd name="f28" fmla="val 315659"/>
                <a:gd name="f29" fmla="val 120396"/>
                <a:gd name="f30" fmla="val 222981"/>
                <a:gd name="f31" fmla="val 235363"/>
                <a:gd name="f32" fmla="val 313563"/>
                <a:gd name="f33" fmla="*/ f0 1 357473"/>
                <a:gd name="f34" fmla="*/ f1 1 163258"/>
                <a:gd name="f35" fmla="+- f4 0 f2"/>
                <a:gd name="f36" fmla="+- f3 0 f2"/>
                <a:gd name="f37" fmla="*/ f36 1 357473"/>
                <a:gd name="f38" fmla="*/ f35 1 163258"/>
                <a:gd name="f39" fmla="*/ f2 1 f37"/>
                <a:gd name="f40" fmla="*/ f3 1 f37"/>
                <a:gd name="f41" fmla="*/ f2 1 f38"/>
                <a:gd name="f42" fmla="*/ f4 1 f38"/>
                <a:gd name="f43" fmla="*/ f39 f33 1"/>
                <a:gd name="f44" fmla="*/ f40 f33 1"/>
                <a:gd name="f45" fmla="*/ f42 f34 1"/>
                <a:gd name="f46" fmla="*/ f41 f34 1"/>
              </a:gdLst>
              <a:ahLst/>
              <a:cxnLst>
                <a:cxn ang="3cd4">
                  <a:pos x="hc" y="t"/>
                </a:cxn>
                <a:cxn ang="0">
                  <a:pos x="r" y="vc"/>
                </a:cxn>
                <a:cxn ang="cd4">
                  <a:pos x="hc" y="b"/>
                </a:cxn>
                <a:cxn ang="cd2">
                  <a:pos x="l" y="vc"/>
                </a:cxn>
              </a:cxnLst>
              <a:rect l="f43" t="f46" r="f44" b="f45"/>
              <a:pathLst>
                <a:path w="357473" h="163258">
                  <a:moveTo>
                    <a:pt x="f5" y="f6"/>
                  </a:moveTo>
                  <a:lnTo>
                    <a:pt x="f2" y="f6"/>
                  </a:lnTo>
                  <a:lnTo>
                    <a:pt x="f2" y="f7"/>
                  </a:lnTo>
                  <a:lnTo>
                    <a:pt x="f5" y="f7"/>
                  </a:lnTo>
                  <a:lnTo>
                    <a:pt x="f5" y="f6"/>
                  </a:lnTo>
                  <a:close/>
                  <a:moveTo>
                    <a:pt x="f8" y="f9"/>
                  </a:moveTo>
                  <a:lnTo>
                    <a:pt x="f10" y="f9"/>
                  </a:lnTo>
                  <a:lnTo>
                    <a:pt x="f10" y="f11"/>
                  </a:lnTo>
                  <a:lnTo>
                    <a:pt x="f8" y="f11"/>
                  </a:lnTo>
                  <a:lnTo>
                    <a:pt x="f8" y="f9"/>
                  </a:lnTo>
                  <a:close/>
                  <a:moveTo>
                    <a:pt x="f10" y="f2"/>
                  </a:moveTo>
                  <a:lnTo>
                    <a:pt x="f12" y="f2"/>
                  </a:lnTo>
                  <a:lnTo>
                    <a:pt x="f12" y="f13"/>
                  </a:lnTo>
                  <a:lnTo>
                    <a:pt x="f10" y="f13"/>
                  </a:lnTo>
                  <a:lnTo>
                    <a:pt x="f10" y="f2"/>
                  </a:lnTo>
                  <a:close/>
                  <a:moveTo>
                    <a:pt x="f2" y="f14"/>
                  </a:moveTo>
                  <a:lnTo>
                    <a:pt x="f15" y="f14"/>
                  </a:lnTo>
                  <a:lnTo>
                    <a:pt x="f15" y="f16"/>
                  </a:lnTo>
                  <a:lnTo>
                    <a:pt x="f2" y="f16"/>
                  </a:lnTo>
                  <a:lnTo>
                    <a:pt x="f2" y="f14"/>
                  </a:lnTo>
                  <a:close/>
                  <a:moveTo>
                    <a:pt x="f17" y="f18"/>
                  </a:moveTo>
                  <a:lnTo>
                    <a:pt x="f2" y="f18"/>
                  </a:lnTo>
                  <a:lnTo>
                    <a:pt x="f2" y="f19"/>
                  </a:lnTo>
                  <a:lnTo>
                    <a:pt x="f17" y="f19"/>
                  </a:lnTo>
                  <a:lnTo>
                    <a:pt x="f17" y="f18"/>
                  </a:lnTo>
                  <a:close/>
                  <a:moveTo>
                    <a:pt x="f20" y="f7"/>
                  </a:moveTo>
                  <a:lnTo>
                    <a:pt x="f21" y="f7"/>
                  </a:lnTo>
                  <a:lnTo>
                    <a:pt x="f21" y="f6"/>
                  </a:lnTo>
                  <a:lnTo>
                    <a:pt x="f20" y="f6"/>
                  </a:lnTo>
                  <a:lnTo>
                    <a:pt x="f20" y="f7"/>
                  </a:lnTo>
                  <a:close/>
                  <a:moveTo>
                    <a:pt x="f22" y="f11"/>
                  </a:moveTo>
                  <a:lnTo>
                    <a:pt x="f2" y="f11"/>
                  </a:lnTo>
                  <a:lnTo>
                    <a:pt x="f2" y="f9"/>
                  </a:lnTo>
                  <a:lnTo>
                    <a:pt x="f22" y="f9"/>
                  </a:lnTo>
                  <a:lnTo>
                    <a:pt x="f22" y="f11"/>
                  </a:lnTo>
                  <a:close/>
                  <a:moveTo>
                    <a:pt x="f23" y="f7"/>
                  </a:moveTo>
                  <a:lnTo>
                    <a:pt x="f24" y="f7"/>
                  </a:lnTo>
                  <a:lnTo>
                    <a:pt x="f24" y="f6"/>
                  </a:lnTo>
                  <a:lnTo>
                    <a:pt x="f23" y="f6"/>
                  </a:lnTo>
                  <a:lnTo>
                    <a:pt x="f23" y="f7"/>
                  </a:lnTo>
                  <a:close/>
                  <a:moveTo>
                    <a:pt x="f25" y="f19"/>
                  </a:moveTo>
                  <a:lnTo>
                    <a:pt x="f26" y="f19"/>
                  </a:lnTo>
                  <a:lnTo>
                    <a:pt x="f26" y="f18"/>
                  </a:lnTo>
                  <a:lnTo>
                    <a:pt x="f25" y="f18"/>
                  </a:lnTo>
                  <a:lnTo>
                    <a:pt x="f25" y="f19"/>
                  </a:lnTo>
                  <a:close/>
                  <a:moveTo>
                    <a:pt x="f27" y="f2"/>
                  </a:moveTo>
                  <a:lnTo>
                    <a:pt x="f27" y="f13"/>
                  </a:lnTo>
                  <a:lnTo>
                    <a:pt x="f24" y="f13"/>
                  </a:lnTo>
                  <a:lnTo>
                    <a:pt x="f24" y="f2"/>
                  </a:lnTo>
                  <a:lnTo>
                    <a:pt x="f27" y="f2"/>
                  </a:lnTo>
                  <a:close/>
                  <a:moveTo>
                    <a:pt x="f28" y="f9"/>
                  </a:moveTo>
                  <a:lnTo>
                    <a:pt x="f24" y="f9"/>
                  </a:lnTo>
                  <a:lnTo>
                    <a:pt x="f24" y="f11"/>
                  </a:lnTo>
                  <a:lnTo>
                    <a:pt x="f28" y="f11"/>
                  </a:lnTo>
                  <a:lnTo>
                    <a:pt x="f28" y="f9"/>
                  </a:lnTo>
                  <a:close/>
                  <a:moveTo>
                    <a:pt x="f29" y="f14"/>
                  </a:moveTo>
                  <a:lnTo>
                    <a:pt x="f30" y="f14"/>
                  </a:lnTo>
                  <a:lnTo>
                    <a:pt x="f30" y="f16"/>
                  </a:lnTo>
                  <a:lnTo>
                    <a:pt x="f29" y="f16"/>
                  </a:lnTo>
                  <a:lnTo>
                    <a:pt x="f29" y="f14"/>
                  </a:lnTo>
                  <a:close/>
                  <a:moveTo>
                    <a:pt x="f31" y="f14"/>
                  </a:moveTo>
                  <a:lnTo>
                    <a:pt x="f32" y="f14"/>
                  </a:lnTo>
                  <a:lnTo>
                    <a:pt x="f32" y="f16"/>
                  </a:lnTo>
                  <a:lnTo>
                    <a:pt x="f31" y="f16"/>
                  </a:lnTo>
                  <a:lnTo>
                    <a:pt x="f31" y="f14"/>
                  </a:ln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 name="Google Shape;367;p15">
              <a:extLst>
                <a:ext uri="{FF2B5EF4-FFF2-40B4-BE49-F238E27FC236}">
                  <a16:creationId xmlns:a16="http://schemas.microsoft.com/office/drawing/2014/main" id="{01B9148B-C5BA-210B-C5A8-CB756301C70B}"/>
                </a:ext>
              </a:extLst>
            </p:cNvPr>
            <p:cNvSpPr/>
            <p:nvPr/>
          </p:nvSpPr>
          <p:spPr>
            <a:xfrm flipH="1">
              <a:off x="713899" y="4774548"/>
              <a:ext cx="264791" cy="134745"/>
            </a:xfrm>
            <a:custGeom>
              <a:avLst/>
              <a:gdLst>
                <a:gd name="f0" fmla="val w"/>
                <a:gd name="f1" fmla="val h"/>
                <a:gd name="f2" fmla="val 0"/>
                <a:gd name="f3" fmla="val 353948"/>
                <a:gd name="f4" fmla="val 180117"/>
                <a:gd name="f5" fmla="val 353949"/>
                <a:gd name="f6" fmla="val 180118"/>
                <a:gd name="f7" fmla="*/ f0 1 353948"/>
                <a:gd name="f8" fmla="*/ f1 1 180117"/>
                <a:gd name="f9" fmla="+- f4 0 f2"/>
                <a:gd name="f10" fmla="+- f3 0 f2"/>
                <a:gd name="f11" fmla="*/ f10 1 353948"/>
                <a:gd name="f12" fmla="*/ f9 1 180117"/>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353948" h="180117">
                  <a:moveTo>
                    <a:pt x="f2" y="f2"/>
                  </a:moveTo>
                  <a:lnTo>
                    <a:pt x="f5" y="f2"/>
                  </a:lnTo>
                  <a:lnTo>
                    <a:pt x="f5" y="f6"/>
                  </a:lnTo>
                  <a:lnTo>
                    <a:pt x="f2" y="f6"/>
                  </a:ln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4" name="Google Shape;368;p15">
            <a:extLst>
              <a:ext uri="{FF2B5EF4-FFF2-40B4-BE49-F238E27FC236}">
                <a16:creationId xmlns:a16="http://schemas.microsoft.com/office/drawing/2014/main" id="{F09A0918-454F-1033-A17E-ED523C5740B4}"/>
              </a:ext>
            </a:extLst>
          </p:cNvPr>
          <p:cNvGrpSpPr/>
          <p:nvPr/>
        </p:nvGrpSpPr>
        <p:grpSpPr>
          <a:xfrm>
            <a:off x="96204" y="4469349"/>
            <a:ext cx="355445" cy="644075"/>
            <a:chOff x="96204" y="4469349"/>
            <a:chExt cx="355445" cy="644075"/>
          </a:xfrm>
        </p:grpSpPr>
        <p:grpSp>
          <p:nvGrpSpPr>
            <p:cNvPr id="15" name="Google Shape;369;p15">
              <a:extLst>
                <a:ext uri="{FF2B5EF4-FFF2-40B4-BE49-F238E27FC236}">
                  <a16:creationId xmlns:a16="http://schemas.microsoft.com/office/drawing/2014/main" id="{98742968-221F-3BE7-8C51-0B589DBCE18B}"/>
                </a:ext>
              </a:extLst>
            </p:cNvPr>
            <p:cNvGrpSpPr/>
            <p:nvPr/>
          </p:nvGrpSpPr>
          <p:grpSpPr>
            <a:xfrm>
              <a:off x="96204" y="4469349"/>
              <a:ext cx="355445" cy="644075"/>
              <a:chOff x="96204" y="4469349"/>
              <a:chExt cx="355445" cy="644075"/>
            </a:xfrm>
          </p:grpSpPr>
          <p:sp>
            <p:nvSpPr>
              <p:cNvPr id="16" name="Google Shape;370;p15">
                <a:extLst>
                  <a:ext uri="{FF2B5EF4-FFF2-40B4-BE49-F238E27FC236}">
                    <a16:creationId xmlns:a16="http://schemas.microsoft.com/office/drawing/2014/main" id="{4A6EBB02-7515-D27C-D75F-ACD077FB5C81}"/>
                  </a:ext>
                </a:extLst>
              </p:cNvPr>
              <p:cNvSpPr/>
              <p:nvPr/>
            </p:nvSpPr>
            <p:spPr>
              <a:xfrm flipH="1">
                <a:off x="96204" y="4469349"/>
                <a:ext cx="355445" cy="644075"/>
              </a:xfrm>
              <a:custGeom>
                <a:avLst/>
                <a:gdLst>
                  <a:gd name="f0" fmla="val w"/>
                  <a:gd name="f1" fmla="val h"/>
                  <a:gd name="f2" fmla="val 0"/>
                  <a:gd name="f3" fmla="val 470725"/>
                  <a:gd name="f4" fmla="val 852963"/>
                  <a:gd name="f5" fmla="val 435388"/>
                  <a:gd name="f6" fmla="val 454904"/>
                  <a:gd name="f7" fmla="val 470726"/>
                  <a:gd name="f8" fmla="val 15821"/>
                  <a:gd name="f9" fmla="val 35338"/>
                  <a:gd name="f10" fmla="val 817626"/>
                  <a:gd name="f11" fmla="val 837143"/>
                  <a:gd name="f12" fmla="val 852964"/>
                  <a:gd name="f13" fmla="val 15822"/>
                  <a:gd name="f14" fmla="*/ f0 1 470725"/>
                  <a:gd name="f15" fmla="*/ f1 1 852963"/>
                  <a:gd name="f16" fmla="+- f4 0 f2"/>
                  <a:gd name="f17" fmla="+- f3 0 f2"/>
                  <a:gd name="f18" fmla="*/ f17 1 470725"/>
                  <a:gd name="f19" fmla="*/ f16 1 852963"/>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470725" h="852963">
                    <a:moveTo>
                      <a:pt x="f5" y="f2"/>
                    </a:moveTo>
                    <a:cubicBezTo>
                      <a:pt x="f6" y="f2"/>
                      <a:pt x="f7" y="f8"/>
                      <a:pt x="f7" y="f9"/>
                    </a:cubicBezTo>
                    <a:lnTo>
                      <a:pt x="f7" y="f10"/>
                    </a:lnTo>
                    <a:cubicBezTo>
                      <a:pt x="f7" y="f11"/>
                      <a:pt x="f6" y="f12"/>
                      <a:pt x="f5" y="f12"/>
                    </a:cubicBezTo>
                    <a:lnTo>
                      <a:pt x="f9" y="f12"/>
                    </a:lnTo>
                    <a:cubicBezTo>
                      <a:pt x="f8" y="f12"/>
                      <a:pt x="f2" y="f11"/>
                      <a:pt x="f2" y="f10"/>
                    </a:cubicBezTo>
                    <a:lnTo>
                      <a:pt x="f2" y="f9"/>
                    </a:lnTo>
                    <a:cubicBezTo>
                      <a:pt x="f2" y="f13"/>
                      <a:pt x="f8" y="f2"/>
                      <a:pt x="f9"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7" name="Google Shape;371;p15">
                <a:extLst>
                  <a:ext uri="{FF2B5EF4-FFF2-40B4-BE49-F238E27FC236}">
                    <a16:creationId xmlns:a16="http://schemas.microsoft.com/office/drawing/2014/main" id="{6F3EEDA2-724D-A7D6-915A-7D334842CA06}"/>
                  </a:ext>
                </a:extLst>
              </p:cNvPr>
              <p:cNvSpPr/>
              <p:nvPr/>
            </p:nvSpPr>
            <p:spPr>
              <a:xfrm flipH="1">
                <a:off x="111803" y="4502212"/>
                <a:ext cx="324374" cy="528130"/>
              </a:xfrm>
              <a:custGeom>
                <a:avLst/>
                <a:gdLst>
                  <a:gd name="f0" fmla="val w"/>
                  <a:gd name="f1" fmla="val h"/>
                  <a:gd name="f2" fmla="val 0"/>
                  <a:gd name="f3" fmla="val 429577"/>
                  <a:gd name="f4" fmla="val 699420"/>
                  <a:gd name="f5" fmla="val 429578"/>
                  <a:gd name="f6" fmla="val 699421"/>
                  <a:gd name="f7" fmla="*/ f0 1 429577"/>
                  <a:gd name="f8" fmla="*/ f1 1 699420"/>
                  <a:gd name="f9" fmla="+- f4 0 f2"/>
                  <a:gd name="f10" fmla="+- f3 0 f2"/>
                  <a:gd name="f11" fmla="*/ f10 1 429577"/>
                  <a:gd name="f12" fmla="*/ f9 1 69942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429577" h="699420">
                    <a:moveTo>
                      <a:pt x="f2" y="f2"/>
                    </a:moveTo>
                    <a:lnTo>
                      <a:pt x="f5" y="f2"/>
                    </a:lnTo>
                    <a:lnTo>
                      <a:pt x="f5" y="f6"/>
                    </a:lnTo>
                    <a:lnTo>
                      <a:pt x="f2" y="f6"/>
                    </a:ln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8" name="Google Shape;372;p15">
              <a:extLst>
                <a:ext uri="{FF2B5EF4-FFF2-40B4-BE49-F238E27FC236}">
                  <a16:creationId xmlns:a16="http://schemas.microsoft.com/office/drawing/2014/main" id="{0338F312-D1FB-E188-3848-77A2A8CBB35F}"/>
                </a:ext>
              </a:extLst>
            </p:cNvPr>
            <p:cNvSpPr/>
            <p:nvPr/>
          </p:nvSpPr>
          <p:spPr>
            <a:xfrm flipH="1">
              <a:off x="127412" y="5065227"/>
              <a:ext cx="293229" cy="24313"/>
            </a:xfrm>
            <a:custGeom>
              <a:avLst/>
              <a:gdLst>
                <a:gd name="f0" fmla="val w"/>
                <a:gd name="f1" fmla="val h"/>
                <a:gd name="f2" fmla="val 0"/>
                <a:gd name="f3" fmla="val 388334"/>
                <a:gd name="f4" fmla="val 32194"/>
                <a:gd name="f5" fmla="val 88011"/>
                <a:gd name="f6" fmla="val 16097"/>
                <a:gd name="f7" fmla="val 7239"/>
                <a:gd name="f8" fmla="val 24955"/>
                <a:gd name="f9" fmla="val 32195"/>
                <a:gd name="f10" fmla="val 96869"/>
                <a:gd name="f11" fmla="val 104108"/>
                <a:gd name="f12" fmla="val 230124"/>
                <a:gd name="f13" fmla="val 158210"/>
                <a:gd name="f14" fmla="val 149352"/>
                <a:gd name="f15" fmla="val 142113"/>
                <a:gd name="f16" fmla="val 238982"/>
                <a:gd name="f17" fmla="val 246221"/>
                <a:gd name="f18" fmla="val 372237"/>
                <a:gd name="f19" fmla="val 300323"/>
                <a:gd name="f20" fmla="val 291465"/>
                <a:gd name="f21" fmla="val 284226"/>
                <a:gd name="f22" fmla="val 381095"/>
                <a:gd name="f23" fmla="*/ f0 1 388334"/>
                <a:gd name="f24" fmla="*/ f1 1 32194"/>
                <a:gd name="f25" fmla="+- f4 0 f2"/>
                <a:gd name="f26" fmla="+- f3 0 f2"/>
                <a:gd name="f27" fmla="*/ f26 1 388334"/>
                <a:gd name="f28" fmla="*/ f25 1 32194"/>
                <a:gd name="f29" fmla="*/ f2 1 f27"/>
                <a:gd name="f30" fmla="*/ f3 1 f27"/>
                <a:gd name="f31" fmla="*/ f2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388334" h="32194">
                  <a:moveTo>
                    <a:pt x="f5" y="f2"/>
                  </a:moveTo>
                  <a:lnTo>
                    <a:pt x="f6" y="f2"/>
                  </a:lnTo>
                  <a:cubicBezTo>
                    <a:pt x="f7" y="f2"/>
                    <a:pt x="f2" y="f7"/>
                    <a:pt x="f2" y="f6"/>
                  </a:cubicBezTo>
                  <a:cubicBezTo>
                    <a:pt x="f2" y="f8"/>
                    <a:pt x="f7" y="f9"/>
                    <a:pt x="f6" y="f9"/>
                  </a:cubicBezTo>
                  <a:lnTo>
                    <a:pt x="f5" y="f9"/>
                  </a:lnTo>
                  <a:cubicBezTo>
                    <a:pt x="f10" y="f9"/>
                    <a:pt x="f11" y="f8"/>
                    <a:pt x="f11" y="f6"/>
                  </a:cubicBezTo>
                  <a:cubicBezTo>
                    <a:pt x="f11" y="f7"/>
                    <a:pt x="f10" y="f2"/>
                    <a:pt x="f5" y="f2"/>
                  </a:cubicBezTo>
                  <a:close/>
                  <a:moveTo>
                    <a:pt x="f12" y="f2"/>
                  </a:moveTo>
                  <a:lnTo>
                    <a:pt x="f13" y="f2"/>
                  </a:lnTo>
                  <a:cubicBezTo>
                    <a:pt x="f14" y="f2"/>
                    <a:pt x="f15" y="f7"/>
                    <a:pt x="f15" y="f6"/>
                  </a:cubicBezTo>
                  <a:cubicBezTo>
                    <a:pt x="f15" y="f8"/>
                    <a:pt x="f14" y="f9"/>
                    <a:pt x="f13" y="f9"/>
                  </a:cubicBezTo>
                  <a:lnTo>
                    <a:pt x="f12" y="f9"/>
                  </a:lnTo>
                  <a:cubicBezTo>
                    <a:pt x="f16" y="f9"/>
                    <a:pt x="f17" y="f8"/>
                    <a:pt x="f17" y="f6"/>
                  </a:cubicBezTo>
                  <a:cubicBezTo>
                    <a:pt x="f17" y="f7"/>
                    <a:pt x="f16" y="f2"/>
                    <a:pt x="f12" y="f2"/>
                  </a:cubicBezTo>
                  <a:close/>
                  <a:moveTo>
                    <a:pt x="f18" y="f2"/>
                  </a:moveTo>
                  <a:lnTo>
                    <a:pt x="f19" y="f2"/>
                  </a:lnTo>
                  <a:cubicBezTo>
                    <a:pt x="f20" y="f2"/>
                    <a:pt x="f21" y="f7"/>
                    <a:pt x="f21" y="f6"/>
                  </a:cubicBezTo>
                  <a:cubicBezTo>
                    <a:pt x="f21" y="f8"/>
                    <a:pt x="f20" y="f9"/>
                    <a:pt x="f19" y="f9"/>
                  </a:cubicBezTo>
                  <a:lnTo>
                    <a:pt x="f18" y="f9"/>
                  </a:lnTo>
                  <a:cubicBezTo>
                    <a:pt x="f22" y="f9"/>
                    <a:pt x="f3" y="f8"/>
                    <a:pt x="f3" y="f6"/>
                  </a:cubicBezTo>
                  <a:cubicBezTo>
                    <a:pt x="f3" y="f7"/>
                    <a:pt x="f22" y="f2"/>
                    <a:pt x="f18" y="f2"/>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9" name="Google Shape;373;p15">
            <a:extLst>
              <a:ext uri="{FF2B5EF4-FFF2-40B4-BE49-F238E27FC236}">
                <a16:creationId xmlns:a16="http://schemas.microsoft.com/office/drawing/2014/main" id="{B4F57E7B-915E-453B-811F-FDBD1D2371D2}"/>
              </a:ext>
            </a:extLst>
          </p:cNvPr>
          <p:cNvGrpSpPr/>
          <p:nvPr/>
        </p:nvGrpSpPr>
        <p:grpSpPr>
          <a:xfrm>
            <a:off x="7975991" y="116165"/>
            <a:ext cx="1061975" cy="559000"/>
            <a:chOff x="7975991" y="116165"/>
            <a:chExt cx="1061975" cy="559000"/>
          </a:xfrm>
        </p:grpSpPr>
        <p:sp>
          <p:nvSpPr>
            <p:cNvPr id="20" name="Google Shape;374;p15">
              <a:extLst>
                <a:ext uri="{FF2B5EF4-FFF2-40B4-BE49-F238E27FC236}">
                  <a16:creationId xmlns:a16="http://schemas.microsoft.com/office/drawing/2014/main" id="{93FCB963-304E-43B2-F927-243429E9FFEA}"/>
                </a:ext>
              </a:extLst>
            </p:cNvPr>
            <p:cNvSpPr/>
            <p:nvPr/>
          </p:nvSpPr>
          <p:spPr>
            <a:xfrm>
              <a:off x="7975991" y="116165"/>
              <a:ext cx="1061975" cy="559000"/>
            </a:xfrm>
            <a:custGeom>
              <a:avLst/>
              <a:gdLst>
                <a:gd name="f0" fmla="val w"/>
                <a:gd name="f1" fmla="val h"/>
                <a:gd name="f2" fmla="val 0"/>
                <a:gd name="f3" fmla="val 1262157"/>
                <a:gd name="f4" fmla="val 664368"/>
                <a:gd name="f5" fmla="val 1102233"/>
                <a:gd name="f6" fmla="val 344424"/>
                <a:gd name="f7" fmla="val 1090231"/>
                <a:gd name="f8" fmla="val 1078611"/>
                <a:gd name="f9" fmla="val 345757"/>
                <a:gd name="f10" fmla="val 1067372"/>
                <a:gd name="f11" fmla="val 348234"/>
                <a:gd name="f12" fmla="val 1048131"/>
                <a:gd name="f13" fmla="val 223838"/>
                <a:gd name="f14" fmla="val 945166"/>
                <a:gd name="f15" fmla="val 127159"/>
                <a:gd name="f16" fmla="val 817816"/>
                <a:gd name="f17" fmla="val 117348"/>
                <a:gd name="f18" fmla="val 756856"/>
                <a:gd name="f19" fmla="val 45625"/>
                <a:gd name="f20" fmla="val 666083"/>
                <a:gd name="f21" fmla="val 564547"/>
                <a:gd name="f22" fmla="val 398526"/>
                <a:gd name="f23" fmla="val 260890"/>
                <a:gd name="f24" fmla="val 121825"/>
                <a:gd name="f25" fmla="val 236220"/>
                <a:gd name="f26" fmla="val 280988"/>
                <a:gd name="f27" fmla="val 222599"/>
                <a:gd name="f28" fmla="val 277939"/>
                <a:gd name="f29" fmla="val 208502"/>
                <a:gd name="f30" fmla="val 276320"/>
                <a:gd name="f31" fmla="val 194024"/>
                <a:gd name="f32" fmla="val 86868"/>
                <a:gd name="f33" fmla="val 363188"/>
                <a:gd name="f34" fmla="val 470345"/>
                <a:gd name="f35" fmla="val 577501"/>
                <a:gd name="f36" fmla="val 664369"/>
                <a:gd name="f37" fmla="val 1102138"/>
                <a:gd name="f38" fmla="val 1190530"/>
                <a:gd name="f39" fmla="val 1262158"/>
                <a:gd name="f40" fmla="val 592741"/>
                <a:gd name="f41" fmla="val 504349"/>
                <a:gd name="f42" fmla="val 415957"/>
                <a:gd name="f43" fmla="val 344329"/>
                <a:gd name="f44" fmla="*/ f0 1 1262157"/>
                <a:gd name="f45" fmla="*/ f1 1 664368"/>
                <a:gd name="f46" fmla="+- f4 0 f2"/>
                <a:gd name="f47" fmla="+- f3 0 f2"/>
                <a:gd name="f48" fmla="*/ f47 1 1262157"/>
                <a:gd name="f49" fmla="*/ f46 1 664368"/>
                <a:gd name="f50" fmla="*/ f2 1 f48"/>
                <a:gd name="f51" fmla="*/ f3 1 f48"/>
                <a:gd name="f52" fmla="*/ f2 1 f49"/>
                <a:gd name="f53" fmla="*/ f4 1 f49"/>
                <a:gd name="f54" fmla="*/ f50 f44 1"/>
                <a:gd name="f55" fmla="*/ f51 f44 1"/>
                <a:gd name="f56" fmla="*/ f53 f45 1"/>
                <a:gd name="f57" fmla="*/ f52 f45 1"/>
              </a:gdLst>
              <a:ahLst/>
              <a:cxnLst>
                <a:cxn ang="3cd4">
                  <a:pos x="hc" y="t"/>
                </a:cxn>
                <a:cxn ang="0">
                  <a:pos x="r" y="vc"/>
                </a:cxn>
                <a:cxn ang="cd4">
                  <a:pos x="hc" y="b"/>
                </a:cxn>
                <a:cxn ang="cd2">
                  <a:pos x="l" y="vc"/>
                </a:cxn>
              </a:cxnLst>
              <a:rect l="f54" t="f57" r="f55" b="f56"/>
              <a:pathLst>
                <a:path w="1262157" h="664368">
                  <a:moveTo>
                    <a:pt x="f5" y="f6"/>
                  </a:moveTo>
                  <a:cubicBezTo>
                    <a:pt x="f7" y="f6"/>
                    <a:pt x="f8" y="f9"/>
                    <a:pt x="f10" y="f11"/>
                  </a:cubicBezTo>
                  <a:cubicBezTo>
                    <a:pt x="f12" y="f13"/>
                    <a:pt x="f14" y="f15"/>
                    <a:pt x="f16" y="f17"/>
                  </a:cubicBezTo>
                  <a:cubicBezTo>
                    <a:pt x="f18" y="f19"/>
                    <a:pt x="f20" y="f2"/>
                    <a:pt x="f21" y="f2"/>
                  </a:cubicBezTo>
                  <a:cubicBezTo>
                    <a:pt x="f22" y="f2"/>
                    <a:pt x="f23" y="f24"/>
                    <a:pt x="f25" y="f26"/>
                  </a:cubicBezTo>
                  <a:cubicBezTo>
                    <a:pt x="f27" y="f28"/>
                    <a:pt x="f29" y="f30"/>
                    <a:pt x="f31" y="f30"/>
                  </a:cubicBezTo>
                  <a:cubicBezTo>
                    <a:pt x="f32" y="f30"/>
                    <a:pt x="f2" y="f33"/>
                    <a:pt x="f2" y="f34"/>
                  </a:cubicBezTo>
                  <a:cubicBezTo>
                    <a:pt x="f2" y="f35"/>
                    <a:pt x="f32" y="f36"/>
                    <a:pt x="f31" y="f36"/>
                  </a:cubicBezTo>
                  <a:lnTo>
                    <a:pt x="f37" y="f36"/>
                  </a:lnTo>
                  <a:cubicBezTo>
                    <a:pt x="f38" y="f36"/>
                    <a:pt x="f39" y="f40"/>
                    <a:pt x="f39" y="f41"/>
                  </a:cubicBezTo>
                  <a:cubicBezTo>
                    <a:pt x="f39" y="f42"/>
                    <a:pt x="f38" y="f43"/>
                    <a:pt x="f37" y="f43"/>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1" name="Google Shape;375;p15">
              <a:extLst>
                <a:ext uri="{FF2B5EF4-FFF2-40B4-BE49-F238E27FC236}">
                  <a16:creationId xmlns:a16="http://schemas.microsoft.com/office/drawing/2014/main" id="{8D6E4E48-042C-B2C4-6E51-624F7FE6558C}"/>
                </a:ext>
              </a:extLst>
            </p:cNvPr>
            <p:cNvGrpSpPr/>
            <p:nvPr/>
          </p:nvGrpSpPr>
          <p:grpSpPr>
            <a:xfrm>
              <a:off x="8325895" y="282942"/>
              <a:ext cx="281461" cy="319775"/>
              <a:chOff x="8325895" y="282942"/>
              <a:chExt cx="281461" cy="319775"/>
            </a:xfrm>
          </p:grpSpPr>
          <p:grpSp>
            <p:nvGrpSpPr>
              <p:cNvPr id="22" name="Google Shape;376;p15">
                <a:extLst>
                  <a:ext uri="{FF2B5EF4-FFF2-40B4-BE49-F238E27FC236}">
                    <a16:creationId xmlns:a16="http://schemas.microsoft.com/office/drawing/2014/main" id="{898603FE-BFCA-9B7A-597D-3BBA8A00D92A}"/>
                  </a:ext>
                </a:extLst>
              </p:cNvPr>
              <p:cNvGrpSpPr/>
              <p:nvPr/>
            </p:nvGrpSpPr>
            <p:grpSpPr>
              <a:xfrm>
                <a:off x="8325895" y="282942"/>
                <a:ext cx="281461" cy="319775"/>
                <a:chOff x="8325895" y="282942"/>
                <a:chExt cx="281461" cy="319775"/>
              </a:xfrm>
            </p:grpSpPr>
            <p:grpSp>
              <p:nvGrpSpPr>
                <p:cNvPr id="23" name="Google Shape;377;p15">
                  <a:extLst>
                    <a:ext uri="{FF2B5EF4-FFF2-40B4-BE49-F238E27FC236}">
                      <a16:creationId xmlns:a16="http://schemas.microsoft.com/office/drawing/2014/main" id="{16450A86-F624-65BB-1760-9CB57BDA3DE9}"/>
                    </a:ext>
                  </a:extLst>
                </p:cNvPr>
                <p:cNvGrpSpPr/>
                <p:nvPr/>
              </p:nvGrpSpPr>
              <p:grpSpPr>
                <a:xfrm>
                  <a:off x="8325895" y="481303"/>
                  <a:ext cx="281388" cy="121414"/>
                  <a:chOff x="8325895" y="481303"/>
                  <a:chExt cx="281388" cy="121414"/>
                </a:xfrm>
              </p:grpSpPr>
              <p:sp>
                <p:nvSpPr>
                  <p:cNvPr id="24" name="Google Shape;378;p15">
                    <a:extLst>
                      <a:ext uri="{FF2B5EF4-FFF2-40B4-BE49-F238E27FC236}">
                        <a16:creationId xmlns:a16="http://schemas.microsoft.com/office/drawing/2014/main" id="{AEAB4BB5-F4D2-806D-2DED-080533978DDB}"/>
                      </a:ext>
                    </a:extLst>
                  </p:cNvPr>
                  <p:cNvSpPr/>
                  <p:nvPr/>
                </p:nvSpPr>
                <p:spPr>
                  <a:xfrm>
                    <a:off x="8325895" y="506870"/>
                    <a:ext cx="281379" cy="95847"/>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379;p15">
                    <a:extLst>
                      <a:ext uri="{FF2B5EF4-FFF2-40B4-BE49-F238E27FC236}">
                        <a16:creationId xmlns:a16="http://schemas.microsoft.com/office/drawing/2014/main" id="{E9386115-8562-9C0A-7882-28E3AED5E215}"/>
                      </a:ext>
                    </a:extLst>
                  </p:cNvPr>
                  <p:cNvSpPr/>
                  <p:nvPr/>
                </p:nvSpPr>
                <p:spPr>
                  <a:xfrm>
                    <a:off x="8325977" y="481303"/>
                    <a:ext cx="281306" cy="51133"/>
                  </a:xfrm>
                  <a:custGeom>
                    <a:avLst/>
                    <a:gdLst>
                      <a:gd name="f0" fmla="val w"/>
                      <a:gd name="f1" fmla="val h"/>
                      <a:gd name="f2" fmla="val 0"/>
                      <a:gd name="f3" fmla="val 334327"/>
                      <a:gd name="f4" fmla="val 60769"/>
                      <a:gd name="f5" fmla="val 334328"/>
                      <a:gd name="f6" fmla="val 30385"/>
                      <a:gd name="f7" fmla="val 47166"/>
                      <a:gd name="f8" fmla="val 259486"/>
                      <a:gd name="f9" fmla="val 60770"/>
                      <a:gd name="f10" fmla="val 167164"/>
                      <a:gd name="f11" fmla="val 74842"/>
                      <a:gd name="f12" fmla="val 13604"/>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6" name="Google Shape;380;p15">
                  <a:extLst>
                    <a:ext uri="{FF2B5EF4-FFF2-40B4-BE49-F238E27FC236}">
                      <a16:creationId xmlns:a16="http://schemas.microsoft.com/office/drawing/2014/main" id="{A14F07DD-07F3-684E-F2DD-D16D1EF92F16}"/>
                    </a:ext>
                  </a:extLst>
                </p:cNvPr>
                <p:cNvGrpSpPr/>
                <p:nvPr/>
              </p:nvGrpSpPr>
              <p:grpSpPr>
                <a:xfrm>
                  <a:off x="8325895" y="382082"/>
                  <a:ext cx="281388" cy="121413"/>
                  <a:chOff x="8325895" y="382082"/>
                  <a:chExt cx="281388" cy="121413"/>
                </a:xfrm>
              </p:grpSpPr>
              <p:sp>
                <p:nvSpPr>
                  <p:cNvPr id="27" name="Google Shape;381;p15">
                    <a:extLst>
                      <a:ext uri="{FF2B5EF4-FFF2-40B4-BE49-F238E27FC236}">
                        <a16:creationId xmlns:a16="http://schemas.microsoft.com/office/drawing/2014/main" id="{12225DB1-D94A-C199-7388-22DEF0F22040}"/>
                      </a:ext>
                    </a:extLst>
                  </p:cNvPr>
                  <p:cNvSpPr/>
                  <p:nvPr/>
                </p:nvSpPr>
                <p:spPr>
                  <a:xfrm>
                    <a:off x="8325895" y="407648"/>
                    <a:ext cx="281379" cy="95847"/>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8" name="Google Shape;382;p15">
                    <a:extLst>
                      <a:ext uri="{FF2B5EF4-FFF2-40B4-BE49-F238E27FC236}">
                        <a16:creationId xmlns:a16="http://schemas.microsoft.com/office/drawing/2014/main" id="{C30488EB-FECA-4B5C-0FA1-F5DBC55650DE}"/>
                      </a:ext>
                    </a:extLst>
                  </p:cNvPr>
                  <p:cNvSpPr/>
                  <p:nvPr/>
                </p:nvSpPr>
                <p:spPr>
                  <a:xfrm>
                    <a:off x="8325977" y="382082"/>
                    <a:ext cx="281306" cy="51133"/>
                  </a:xfrm>
                  <a:custGeom>
                    <a:avLst/>
                    <a:gdLst>
                      <a:gd name="f0" fmla="val w"/>
                      <a:gd name="f1" fmla="val h"/>
                      <a:gd name="f2" fmla="val 0"/>
                      <a:gd name="f3" fmla="val 334327"/>
                      <a:gd name="f4" fmla="val 60769"/>
                      <a:gd name="f5" fmla="val 334328"/>
                      <a:gd name="f6" fmla="val 30385"/>
                      <a:gd name="f7" fmla="val 47166"/>
                      <a:gd name="f8" fmla="val 259486"/>
                      <a:gd name="f9" fmla="val 167164"/>
                      <a:gd name="f10" fmla="val 74842"/>
                      <a:gd name="f11" fmla="val 13604"/>
                      <a:gd name="f12" fmla="*/ f0 1 334327"/>
                      <a:gd name="f13" fmla="*/ f1 1 60769"/>
                      <a:gd name="f14" fmla="+- f4 0 f2"/>
                      <a:gd name="f15" fmla="+- f3 0 f2"/>
                      <a:gd name="f16" fmla="*/ f15 1 334327"/>
                      <a:gd name="f17" fmla="*/ f14 1 60769"/>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34327" h="60769">
                        <a:moveTo>
                          <a:pt x="f5" y="f6"/>
                        </a:moveTo>
                        <a:cubicBezTo>
                          <a:pt x="f5" y="f7"/>
                          <a:pt x="f8" y="f4"/>
                          <a:pt x="f9" y="f4"/>
                        </a:cubicBezTo>
                        <a:cubicBezTo>
                          <a:pt x="f10" y="f4"/>
                          <a:pt x="f2" y="f7"/>
                          <a:pt x="f2" y="f6"/>
                        </a:cubicBezTo>
                        <a:cubicBezTo>
                          <a:pt x="f2" y="f11"/>
                          <a:pt x="f10" y="f2"/>
                          <a:pt x="f9" y="f2"/>
                        </a:cubicBezTo>
                        <a:cubicBezTo>
                          <a:pt x="f8" y="f2"/>
                          <a:pt x="f5" y="f11"/>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9" name="Google Shape;383;p15">
                  <a:extLst>
                    <a:ext uri="{FF2B5EF4-FFF2-40B4-BE49-F238E27FC236}">
                      <a16:creationId xmlns:a16="http://schemas.microsoft.com/office/drawing/2014/main" id="{217F453E-C8A3-633C-D3AD-6ACCF14BB1A2}"/>
                    </a:ext>
                  </a:extLst>
                </p:cNvPr>
                <p:cNvGrpSpPr/>
                <p:nvPr/>
              </p:nvGrpSpPr>
              <p:grpSpPr>
                <a:xfrm>
                  <a:off x="8325895" y="282942"/>
                  <a:ext cx="281461" cy="121414"/>
                  <a:chOff x="8325895" y="282942"/>
                  <a:chExt cx="281461" cy="121414"/>
                </a:xfrm>
              </p:grpSpPr>
              <p:sp>
                <p:nvSpPr>
                  <p:cNvPr id="30" name="Google Shape;384;p15">
                    <a:extLst>
                      <a:ext uri="{FF2B5EF4-FFF2-40B4-BE49-F238E27FC236}">
                        <a16:creationId xmlns:a16="http://schemas.microsoft.com/office/drawing/2014/main" id="{B915BD2A-83EA-B5F7-ACB9-9A4EEEC255D2}"/>
                      </a:ext>
                    </a:extLst>
                  </p:cNvPr>
                  <p:cNvSpPr/>
                  <p:nvPr/>
                </p:nvSpPr>
                <p:spPr>
                  <a:xfrm>
                    <a:off x="8325895" y="308509"/>
                    <a:ext cx="281379" cy="95847"/>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1" name="Google Shape;385;p15">
                    <a:extLst>
                      <a:ext uri="{FF2B5EF4-FFF2-40B4-BE49-F238E27FC236}">
                        <a16:creationId xmlns:a16="http://schemas.microsoft.com/office/drawing/2014/main" id="{DA4C5322-F07E-35EF-5E07-E1607995E2BA}"/>
                      </a:ext>
                    </a:extLst>
                  </p:cNvPr>
                  <p:cNvSpPr/>
                  <p:nvPr/>
                </p:nvSpPr>
                <p:spPr>
                  <a:xfrm>
                    <a:off x="8326050" y="282942"/>
                    <a:ext cx="281306" cy="51133"/>
                  </a:xfrm>
                  <a:custGeom>
                    <a:avLst/>
                    <a:gdLst>
                      <a:gd name="f0" fmla="val w"/>
                      <a:gd name="f1" fmla="val h"/>
                      <a:gd name="f2" fmla="val 0"/>
                      <a:gd name="f3" fmla="val 334327"/>
                      <a:gd name="f4" fmla="val 60769"/>
                      <a:gd name="f5" fmla="val 334328"/>
                      <a:gd name="f6" fmla="val 30385"/>
                      <a:gd name="f7" fmla="val 47149"/>
                      <a:gd name="f8" fmla="val 259461"/>
                      <a:gd name="f9" fmla="val 60770"/>
                      <a:gd name="f10" fmla="val 167164"/>
                      <a:gd name="f11" fmla="val 74866"/>
                      <a:gd name="f12" fmla="val 13621"/>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32" name="Google Shape;386;p15">
                <a:extLst>
                  <a:ext uri="{FF2B5EF4-FFF2-40B4-BE49-F238E27FC236}">
                    <a16:creationId xmlns:a16="http://schemas.microsoft.com/office/drawing/2014/main" id="{DCE9885D-D8BC-1B84-164C-3E053928A7D6}"/>
                  </a:ext>
                </a:extLst>
              </p:cNvPr>
              <p:cNvSpPr/>
              <p:nvPr/>
            </p:nvSpPr>
            <p:spPr>
              <a:xfrm>
                <a:off x="8539874" y="346018"/>
                <a:ext cx="32058" cy="32058"/>
              </a:xfrm>
              <a:custGeom>
                <a:avLst/>
                <a:gdLst>
                  <a:gd name="f0" fmla="val w"/>
                  <a:gd name="f1" fmla="val h"/>
                  <a:gd name="f2" fmla="val 0"/>
                  <a:gd name="f3" fmla="val 38100"/>
                  <a:gd name="f4" fmla="val 19050"/>
                  <a:gd name="f5" fmla="val 29623"/>
                  <a:gd name="f6" fmla="val 29528"/>
                  <a:gd name="f7" fmla="val 8572"/>
                  <a:gd name="f8" fmla="*/ f0 1 38100"/>
                  <a:gd name="f9" fmla="*/ f1 1 38100"/>
                  <a:gd name="f10" fmla="+- f3 0 f2"/>
                  <a:gd name="f11" fmla="*/ f10 1 38100"/>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38100" h="38100">
                    <a:moveTo>
                      <a:pt x="f3" y="f4"/>
                    </a:moveTo>
                    <a:cubicBezTo>
                      <a:pt x="f3" y="f5"/>
                      <a:pt x="f6" y="f3"/>
                      <a:pt x="f4" y="f3"/>
                    </a:cubicBezTo>
                    <a:cubicBezTo>
                      <a:pt x="f7" y="f3"/>
                      <a:pt x="f2" y="f6"/>
                      <a:pt x="f2" y="f4"/>
                    </a:cubicBezTo>
                    <a:cubicBezTo>
                      <a:pt x="f2" y="f7"/>
                      <a:pt x="f7" y="f2"/>
                      <a:pt x="f4" y="f2"/>
                    </a:cubicBezTo>
                    <a:cubicBezTo>
                      <a:pt x="f6" y="f2"/>
                      <a:pt x="f3" y="f7"/>
                      <a:pt x="f3" y="f4"/>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3" name="Google Shape;387;p15">
                <a:extLst>
                  <a:ext uri="{FF2B5EF4-FFF2-40B4-BE49-F238E27FC236}">
                    <a16:creationId xmlns:a16="http://schemas.microsoft.com/office/drawing/2014/main" id="{C14147AD-AEC0-4015-112A-16EFFAF359D9}"/>
                  </a:ext>
                </a:extLst>
              </p:cNvPr>
              <p:cNvSpPr/>
              <p:nvPr/>
            </p:nvSpPr>
            <p:spPr>
              <a:xfrm>
                <a:off x="8539874" y="443392"/>
                <a:ext cx="32058" cy="32058"/>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388;p15">
                <a:extLst>
                  <a:ext uri="{FF2B5EF4-FFF2-40B4-BE49-F238E27FC236}">
                    <a16:creationId xmlns:a16="http://schemas.microsoft.com/office/drawing/2014/main" id="{39F4268E-136A-C6CD-E652-6D104C8A308E}"/>
                  </a:ext>
                </a:extLst>
              </p:cNvPr>
              <p:cNvSpPr/>
              <p:nvPr/>
            </p:nvSpPr>
            <p:spPr>
              <a:xfrm>
                <a:off x="8539874" y="545092"/>
                <a:ext cx="32058" cy="32058"/>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35" name="Google Shape;389;p15">
            <a:extLst>
              <a:ext uri="{FF2B5EF4-FFF2-40B4-BE49-F238E27FC236}">
                <a16:creationId xmlns:a16="http://schemas.microsoft.com/office/drawing/2014/main" id="{EBAC633B-6F33-3EE9-F272-4DBFD9D90C48}"/>
              </a:ext>
            </a:extLst>
          </p:cNvPr>
          <p:cNvGrpSpPr/>
          <p:nvPr/>
        </p:nvGrpSpPr>
        <p:grpSpPr>
          <a:xfrm>
            <a:off x="456989" y="4797583"/>
            <a:ext cx="218294" cy="16331"/>
            <a:chOff x="456989" y="4797583"/>
            <a:chExt cx="218294" cy="16331"/>
          </a:xfrm>
        </p:grpSpPr>
        <p:sp>
          <p:nvSpPr>
            <p:cNvPr id="36" name="Google Shape;390;p15">
              <a:extLst>
                <a:ext uri="{FF2B5EF4-FFF2-40B4-BE49-F238E27FC236}">
                  <a16:creationId xmlns:a16="http://schemas.microsoft.com/office/drawing/2014/main" id="{3DED2B03-37FC-B60A-5AD3-4376B1A6ADD5}"/>
                </a:ext>
              </a:extLst>
            </p:cNvPr>
            <p:cNvSpPr/>
            <p:nvPr/>
          </p:nvSpPr>
          <p:spPr>
            <a:xfrm rot="5399996" flipH="1">
              <a:off x="562964" y="4701218"/>
              <a:ext cx="6281" cy="202777"/>
            </a:xfrm>
            <a:custGeom>
              <a:avLst/>
              <a:gdLst>
                <a:gd name="f0" fmla="val w"/>
                <a:gd name="f1" fmla="val h"/>
                <a:gd name="f2" fmla="val 0"/>
                <a:gd name="f3" fmla="val 9525"/>
                <a:gd name="f4" fmla="val 307467"/>
                <a:gd name="f5" fmla="+- 0 0 1"/>
                <a:gd name="f6" fmla="*/ f0 1 9525"/>
                <a:gd name="f7" fmla="*/ f1 1 307467"/>
                <a:gd name="f8" fmla="+- f4 0 f2"/>
                <a:gd name="f9" fmla="+- f3 0 f2"/>
                <a:gd name="f10" fmla="*/ f9 1 9525"/>
                <a:gd name="f11" fmla="*/ f8 1 307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9525" h="307467">
                  <a:moveTo>
                    <a:pt x="f5" y="f4"/>
                  </a:moveTo>
                  <a:lnTo>
                    <a:pt x="f5" y="f2"/>
                  </a:lnTo>
                </a:path>
              </a:pathLst>
            </a:custGeom>
            <a:noFill/>
            <a:ln w="10954" cap="flat">
              <a:solidFill>
                <a:srgbClr val="6F7082"/>
              </a:solidFill>
              <a:custDash>
                <a:ds d="299.927%" sp="299.927%"/>
                <a:ds d="100%" sp="299.927%"/>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391;p15">
              <a:extLst>
                <a:ext uri="{FF2B5EF4-FFF2-40B4-BE49-F238E27FC236}">
                  <a16:creationId xmlns:a16="http://schemas.microsoft.com/office/drawing/2014/main" id="{7673B751-183B-7CD3-8FBB-3455F4DDDB63}"/>
                </a:ext>
              </a:extLst>
            </p:cNvPr>
            <p:cNvSpPr/>
            <p:nvPr/>
          </p:nvSpPr>
          <p:spPr>
            <a:xfrm rot="5399996" flipH="1">
              <a:off x="456989" y="4797583"/>
              <a:ext cx="16331" cy="16331"/>
            </a:xfrm>
            <a:custGeom>
              <a:avLst/>
              <a:gdLst>
                <a:gd name="f0" fmla="val w"/>
                <a:gd name="f1" fmla="val h"/>
                <a:gd name="f2" fmla="val 0"/>
                <a:gd name="f3" fmla="val 24764"/>
                <a:gd name="f4" fmla="val 24765"/>
                <a:gd name="f5" fmla="val 12382"/>
                <a:gd name="f6" fmla="val 19240"/>
                <a:gd name="f7" fmla="val 19241"/>
                <a:gd name="f8" fmla="val 5524"/>
                <a:gd name="f9" fmla="*/ f0 1 24764"/>
                <a:gd name="f10" fmla="*/ f1 1 24765"/>
                <a:gd name="f11" fmla="+- f4 0 f2"/>
                <a:gd name="f12" fmla="+- f3 0 f2"/>
                <a:gd name="f13" fmla="*/ f12 1 24764"/>
                <a:gd name="f14" fmla="*/ f11 1 24765"/>
                <a:gd name="f15" fmla="*/ f2 1 f13"/>
                <a:gd name="f16" fmla="*/ f3 1 f13"/>
                <a:gd name="f17" fmla="*/ f2 1 f14"/>
                <a:gd name="f18" fmla="*/ f4 1 f14"/>
                <a:gd name="f19" fmla="*/ f15 f9 1"/>
                <a:gd name="f20" fmla="*/ f16 f9 1"/>
                <a:gd name="f21" fmla="*/ f18 f10 1"/>
                <a:gd name="f22" fmla="*/ f17 f10 1"/>
              </a:gdLst>
              <a:ahLst/>
              <a:cxnLst>
                <a:cxn ang="3cd4">
                  <a:pos x="hc" y="t"/>
                </a:cxn>
                <a:cxn ang="0">
                  <a:pos x="r" y="vc"/>
                </a:cxn>
                <a:cxn ang="cd4">
                  <a:pos x="hc" y="b"/>
                </a:cxn>
                <a:cxn ang="cd2">
                  <a:pos x="l" y="vc"/>
                </a:cxn>
              </a:cxnLst>
              <a:rect l="f19" t="f22" r="f20" b="f21"/>
              <a:pathLst>
                <a:path w="24764" h="24765">
                  <a:moveTo>
                    <a:pt x="f4" y="f5"/>
                  </a:moveTo>
                  <a:cubicBezTo>
                    <a:pt x="f4" y="f6"/>
                    <a:pt x="f7" y="f4"/>
                    <a:pt x="f5" y="f4"/>
                  </a:cubicBezTo>
                  <a:cubicBezTo>
                    <a:pt x="f8" y="f4"/>
                    <a:pt x="f2" y="f6"/>
                    <a:pt x="f2" y="f5"/>
                  </a:cubicBezTo>
                  <a:cubicBezTo>
                    <a:pt x="f2" y="f8"/>
                    <a:pt x="f8" y="f2"/>
                    <a:pt x="f5" y="f2"/>
                  </a:cubicBezTo>
                  <a:cubicBezTo>
                    <a:pt x="f7" y="f2"/>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8" name="Google Shape;392;p15">
              <a:extLst>
                <a:ext uri="{FF2B5EF4-FFF2-40B4-BE49-F238E27FC236}">
                  <a16:creationId xmlns:a16="http://schemas.microsoft.com/office/drawing/2014/main" id="{80A7470D-37A8-FAF5-0035-C368558C5343}"/>
                </a:ext>
              </a:extLst>
            </p:cNvPr>
            <p:cNvSpPr/>
            <p:nvPr/>
          </p:nvSpPr>
          <p:spPr>
            <a:xfrm rot="5399996" flipH="1">
              <a:off x="658952" y="4797583"/>
              <a:ext cx="16331" cy="16331"/>
            </a:xfrm>
            <a:custGeom>
              <a:avLst/>
              <a:gdLst>
                <a:gd name="f0" fmla="val w"/>
                <a:gd name="f1" fmla="val h"/>
                <a:gd name="f2" fmla="val 0"/>
                <a:gd name="f3" fmla="val 24764"/>
                <a:gd name="f4" fmla="val 24765"/>
                <a:gd name="f5" fmla="val 12382"/>
                <a:gd name="f6" fmla="val 5524"/>
                <a:gd name="f7" fmla="val 19241"/>
                <a:gd name="f8" fmla="val 19240"/>
                <a:gd name="f9" fmla="*/ f0 1 24764"/>
                <a:gd name="f10" fmla="*/ f1 1 24764"/>
                <a:gd name="f11" fmla="+- f3 0 f2"/>
                <a:gd name="f12" fmla="*/ f11 1 24764"/>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24764" h="24764">
                  <a:moveTo>
                    <a:pt x="f4" y="f5"/>
                  </a:moveTo>
                  <a:cubicBezTo>
                    <a:pt x="f4" y="f6"/>
                    <a:pt x="f7" y="f2"/>
                    <a:pt x="f5" y="f2"/>
                  </a:cubicBezTo>
                  <a:cubicBezTo>
                    <a:pt x="f6" y="f2"/>
                    <a:pt x="f2" y="f6"/>
                    <a:pt x="f2" y="f5"/>
                  </a:cubicBezTo>
                  <a:cubicBezTo>
                    <a:pt x="f2" y="f8"/>
                    <a:pt x="f6" y="f4"/>
                    <a:pt x="f5" y="f4"/>
                  </a:cubicBezTo>
                  <a:cubicBezTo>
                    <a:pt x="f7" y="f4"/>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39" name="Google Shape;393;p15">
            <a:extLst>
              <a:ext uri="{FF2B5EF4-FFF2-40B4-BE49-F238E27FC236}">
                <a16:creationId xmlns:a16="http://schemas.microsoft.com/office/drawing/2014/main" id="{A7CE1596-09D6-42EF-2828-9DB49FF9386C}"/>
              </a:ext>
            </a:extLst>
          </p:cNvPr>
          <p:cNvSpPr/>
          <p:nvPr/>
        </p:nvSpPr>
        <p:spPr>
          <a:xfrm rot="21067406">
            <a:off x="7984138" y="4422751"/>
            <a:ext cx="1661199" cy="1343244"/>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40" name="Google Shape;394;p15">
            <a:extLst>
              <a:ext uri="{FF2B5EF4-FFF2-40B4-BE49-F238E27FC236}">
                <a16:creationId xmlns:a16="http://schemas.microsoft.com/office/drawing/2014/main" id="{4318CA96-35AE-8CE8-46C1-A69898E8E7F5}"/>
              </a:ext>
            </a:extLst>
          </p:cNvPr>
          <p:cNvSpPr/>
          <p:nvPr/>
        </p:nvSpPr>
        <p:spPr>
          <a:xfrm rot="16454174" flipH="1">
            <a:off x="-1235197" y="72064"/>
            <a:ext cx="2404295" cy="1318592"/>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Tree>
    <p:extLst>
      <p:ext uri="{BB962C8B-B14F-4D97-AF65-F5344CB8AC3E}">
        <p14:creationId xmlns:p14="http://schemas.microsoft.com/office/powerpoint/2010/main" val="2580264158"/>
      </p:ext>
    </p:extLst>
  </p:cSld>
  <p:clrMapOvr>
    <a:masterClrMapping/>
  </p:clrMapOvr>
  <p:hf sldNum="0" hdr="0" ftr="0" dt="0"/>
</p:sldLayout>
</file>

<file path=ppt/slideLayouts/slideLayout15.xml><?xml version="1.0" encoding="utf-8"?>
<p:sldLayout xmlns:a="http://purl.oclc.org/ooxml/drawingml/main" xmlns:r="http://purl.oclc.org/ooxml/officeDocument/relationships" xmlns:p="http://purl.oclc.org/ooxml/presentationml/main" preserve="1">
  <p:cSld name="CUSTOM_6">
    <p:spTree>
      <p:nvGrpSpPr>
        <p:cNvPr id="1" name=""/>
        <p:cNvGrpSpPr/>
        <p:nvPr/>
      </p:nvGrpSpPr>
      <p:grpSpPr>
        <a:xfrm>
          <a:off x="0" y="0"/>
          <a:ext cx="0" cy="0"/>
          <a:chOff x="0" y="0"/>
          <a:chExt cx="0" cy="0"/>
        </a:xfrm>
      </p:grpSpPr>
      <p:sp>
        <p:nvSpPr>
          <p:cNvPr id="2" name="Google Shape;396;p16">
            <a:extLst>
              <a:ext uri="{FF2B5EF4-FFF2-40B4-BE49-F238E27FC236}">
                <a16:creationId xmlns:a16="http://schemas.microsoft.com/office/drawing/2014/main" id="{7E3B64F6-07CE-955E-D49B-88A7D462348C}"/>
              </a:ext>
            </a:extLst>
          </p:cNvPr>
          <p:cNvSpPr txBox="1">
            <a:spLocks noGrp="1"/>
          </p:cNvSpPr>
          <p:nvPr>
            <p:ph type="title"/>
          </p:nvPr>
        </p:nvSpPr>
        <p:spPr>
          <a:xfrm>
            <a:off x="719998" y="445029"/>
            <a:ext cx="7704002" cy="572697"/>
          </a:xfrm>
        </p:spPr>
        <p:txBody>
          <a:bodyPr/>
          <a:lstStyle>
            <a:lvl1pPr>
              <a:defRPr/>
            </a:lvl1pPr>
          </a:lstStyle>
          <a:p>
            <a:pPr lvl="0"/>
            <a:endParaRPr lang="en-US"/>
          </a:p>
        </p:txBody>
      </p:sp>
      <p:sp>
        <p:nvSpPr>
          <p:cNvPr id="3" name="Google Shape;397;p16">
            <a:extLst>
              <a:ext uri="{FF2B5EF4-FFF2-40B4-BE49-F238E27FC236}">
                <a16:creationId xmlns:a16="http://schemas.microsoft.com/office/drawing/2014/main" id="{5708BF4D-2450-B845-99C9-A68C6EE8E11D}"/>
              </a:ext>
            </a:extLst>
          </p:cNvPr>
          <p:cNvSpPr txBox="1">
            <a:spLocks noGrp="1"/>
          </p:cNvSpPr>
          <p:nvPr>
            <p:ph type="subTitle" idx="4294967295"/>
          </p:nvPr>
        </p:nvSpPr>
        <p:spPr>
          <a:xfrm>
            <a:off x="937625" y="2579824"/>
            <a:ext cx="2175302" cy="1501801"/>
          </a:xfrm>
        </p:spPr>
        <p:txBody>
          <a:bodyPr/>
          <a:lstStyle>
            <a:lvl1pPr>
              <a:buNone/>
              <a:defRPr/>
            </a:lvl1pPr>
          </a:lstStyle>
          <a:p>
            <a:pPr lvl="0"/>
            <a:endParaRPr lang="en-US"/>
          </a:p>
        </p:txBody>
      </p:sp>
      <p:sp>
        <p:nvSpPr>
          <p:cNvPr id="4" name="Google Shape;398;p16">
            <a:extLst>
              <a:ext uri="{FF2B5EF4-FFF2-40B4-BE49-F238E27FC236}">
                <a16:creationId xmlns:a16="http://schemas.microsoft.com/office/drawing/2014/main" id="{FE8FFD5D-6B1F-F81C-1460-24A6B1C8179D}"/>
              </a:ext>
            </a:extLst>
          </p:cNvPr>
          <p:cNvSpPr txBox="1">
            <a:spLocks noGrp="1"/>
          </p:cNvSpPr>
          <p:nvPr>
            <p:ph type="subTitle" idx="4294967295"/>
          </p:nvPr>
        </p:nvSpPr>
        <p:spPr>
          <a:xfrm>
            <a:off x="3484348" y="2579824"/>
            <a:ext cx="2175302" cy="1501801"/>
          </a:xfrm>
        </p:spPr>
        <p:txBody>
          <a:bodyPr/>
          <a:lstStyle>
            <a:lvl1pPr>
              <a:buNone/>
              <a:defRPr/>
            </a:lvl1pPr>
          </a:lstStyle>
          <a:p>
            <a:pPr lvl="0"/>
            <a:endParaRPr lang="en-US"/>
          </a:p>
        </p:txBody>
      </p:sp>
      <p:sp>
        <p:nvSpPr>
          <p:cNvPr id="5" name="Google Shape;399;p16">
            <a:extLst>
              <a:ext uri="{FF2B5EF4-FFF2-40B4-BE49-F238E27FC236}">
                <a16:creationId xmlns:a16="http://schemas.microsoft.com/office/drawing/2014/main" id="{293B4D0B-D879-C6CE-EDD6-B67E8989DA46}"/>
              </a:ext>
            </a:extLst>
          </p:cNvPr>
          <p:cNvSpPr txBox="1">
            <a:spLocks noGrp="1"/>
          </p:cNvSpPr>
          <p:nvPr>
            <p:ph type="subTitle" idx="4294967295"/>
          </p:nvPr>
        </p:nvSpPr>
        <p:spPr>
          <a:xfrm>
            <a:off x="6031071" y="2579824"/>
            <a:ext cx="2175302" cy="1501801"/>
          </a:xfrm>
        </p:spPr>
        <p:txBody>
          <a:bodyPr/>
          <a:lstStyle>
            <a:lvl1pPr>
              <a:buNone/>
              <a:defRPr/>
            </a:lvl1pPr>
          </a:lstStyle>
          <a:p>
            <a:pPr lvl="0"/>
            <a:endParaRPr lang="en-US"/>
          </a:p>
        </p:txBody>
      </p:sp>
      <p:sp>
        <p:nvSpPr>
          <p:cNvPr id="6" name="Google Shape;400;p16">
            <a:extLst>
              <a:ext uri="{FF2B5EF4-FFF2-40B4-BE49-F238E27FC236}">
                <a16:creationId xmlns:a16="http://schemas.microsoft.com/office/drawing/2014/main" id="{E472F558-75AA-D0A2-6CA1-A3ABFCA165AD}"/>
              </a:ext>
            </a:extLst>
          </p:cNvPr>
          <p:cNvSpPr txBox="1">
            <a:spLocks noGrp="1"/>
          </p:cNvSpPr>
          <p:nvPr>
            <p:ph type="subTitle" idx="4294967295"/>
          </p:nvPr>
        </p:nvSpPr>
        <p:spPr>
          <a:xfrm>
            <a:off x="937625" y="1775399"/>
            <a:ext cx="2175302" cy="558899"/>
          </a:xfrm>
        </p:spPr>
        <p:txBody>
          <a:bodyPr anchor="b"/>
          <a:lstStyle>
            <a:lvl1pPr>
              <a:buNone/>
              <a:defRPr sz="1800" b="1">
                <a:latin typeface="Raleway"/>
                <a:ea typeface="Raleway"/>
                <a:cs typeface="Raleway"/>
              </a:defRPr>
            </a:lvl1pPr>
          </a:lstStyle>
          <a:p>
            <a:pPr lvl="0"/>
            <a:endParaRPr lang="en-US"/>
          </a:p>
        </p:txBody>
      </p:sp>
      <p:sp>
        <p:nvSpPr>
          <p:cNvPr id="7" name="Google Shape;401;p16">
            <a:extLst>
              <a:ext uri="{FF2B5EF4-FFF2-40B4-BE49-F238E27FC236}">
                <a16:creationId xmlns:a16="http://schemas.microsoft.com/office/drawing/2014/main" id="{9F4C3164-5FF2-5B20-8A12-2B1CBFC1BE28}"/>
              </a:ext>
            </a:extLst>
          </p:cNvPr>
          <p:cNvSpPr txBox="1">
            <a:spLocks noGrp="1"/>
          </p:cNvSpPr>
          <p:nvPr>
            <p:ph type="subTitle" idx="4294967295"/>
          </p:nvPr>
        </p:nvSpPr>
        <p:spPr>
          <a:xfrm>
            <a:off x="3484348" y="1775399"/>
            <a:ext cx="2175302" cy="558899"/>
          </a:xfrm>
        </p:spPr>
        <p:txBody>
          <a:bodyPr anchor="b"/>
          <a:lstStyle>
            <a:lvl1pPr>
              <a:buNone/>
              <a:defRPr sz="1800" b="1">
                <a:latin typeface="Raleway"/>
                <a:ea typeface="Raleway"/>
                <a:cs typeface="Raleway"/>
              </a:defRPr>
            </a:lvl1pPr>
          </a:lstStyle>
          <a:p>
            <a:pPr lvl="0"/>
            <a:endParaRPr lang="en-US"/>
          </a:p>
        </p:txBody>
      </p:sp>
      <p:sp>
        <p:nvSpPr>
          <p:cNvPr id="8" name="Google Shape;402;p16">
            <a:extLst>
              <a:ext uri="{FF2B5EF4-FFF2-40B4-BE49-F238E27FC236}">
                <a16:creationId xmlns:a16="http://schemas.microsoft.com/office/drawing/2014/main" id="{AA0A16B4-0D6D-4F04-1755-4544C08A9343}"/>
              </a:ext>
            </a:extLst>
          </p:cNvPr>
          <p:cNvSpPr txBox="1">
            <a:spLocks noGrp="1"/>
          </p:cNvSpPr>
          <p:nvPr>
            <p:ph type="subTitle" idx="4294967295"/>
          </p:nvPr>
        </p:nvSpPr>
        <p:spPr>
          <a:xfrm>
            <a:off x="6031071" y="1775399"/>
            <a:ext cx="2175302" cy="558899"/>
          </a:xfrm>
        </p:spPr>
        <p:txBody>
          <a:bodyPr anchor="b"/>
          <a:lstStyle>
            <a:lvl1pPr>
              <a:buNone/>
              <a:defRPr sz="1800" b="1">
                <a:latin typeface="Raleway"/>
                <a:ea typeface="Raleway"/>
                <a:cs typeface="Raleway"/>
              </a:defRPr>
            </a:lvl1pPr>
          </a:lstStyle>
          <a:p>
            <a:pPr lvl="0"/>
            <a:endParaRPr lang="en-US"/>
          </a:p>
        </p:txBody>
      </p:sp>
      <p:sp>
        <p:nvSpPr>
          <p:cNvPr id="9" name="Google Shape;403;p16">
            <a:extLst>
              <a:ext uri="{FF2B5EF4-FFF2-40B4-BE49-F238E27FC236}">
                <a16:creationId xmlns:a16="http://schemas.microsoft.com/office/drawing/2014/main" id="{8E2EDD28-08BE-5AF7-71AF-948BCD04F37C}"/>
              </a:ext>
            </a:extLst>
          </p:cNvPr>
          <p:cNvSpPr/>
          <p:nvPr/>
        </p:nvSpPr>
        <p:spPr>
          <a:xfrm rot="8800753" flipH="1">
            <a:off x="7902406" y="4181661"/>
            <a:ext cx="1680264" cy="1358588"/>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0" name="Google Shape;404;p16">
            <a:extLst>
              <a:ext uri="{FF2B5EF4-FFF2-40B4-BE49-F238E27FC236}">
                <a16:creationId xmlns:a16="http://schemas.microsoft.com/office/drawing/2014/main" id="{AC1DF77E-B2CB-CC31-C742-36028D00C5B7}"/>
              </a:ext>
            </a:extLst>
          </p:cNvPr>
          <p:cNvSpPr/>
          <p:nvPr/>
        </p:nvSpPr>
        <p:spPr>
          <a:xfrm rot="12657630" flipH="1">
            <a:off x="-983142" y="4040240"/>
            <a:ext cx="2474146" cy="2000588"/>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1" name="Google Shape;405;p16">
            <a:extLst>
              <a:ext uri="{FF2B5EF4-FFF2-40B4-BE49-F238E27FC236}">
                <a16:creationId xmlns:a16="http://schemas.microsoft.com/office/drawing/2014/main" id="{7CAEE90B-2BD2-E6AF-FC9C-5A764856F0F7}"/>
              </a:ext>
            </a:extLst>
          </p:cNvPr>
          <p:cNvSpPr/>
          <p:nvPr/>
        </p:nvSpPr>
        <p:spPr>
          <a:xfrm rot="1554258" flipH="1">
            <a:off x="7563505" y="-664047"/>
            <a:ext cx="2112337" cy="2002572"/>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2" name="Google Shape;406;p16">
            <a:extLst>
              <a:ext uri="{FF2B5EF4-FFF2-40B4-BE49-F238E27FC236}">
                <a16:creationId xmlns:a16="http://schemas.microsoft.com/office/drawing/2014/main" id="{BC30796E-4348-8355-E3B4-477F25D0CF31}"/>
              </a:ext>
            </a:extLst>
          </p:cNvPr>
          <p:cNvSpPr/>
          <p:nvPr/>
        </p:nvSpPr>
        <p:spPr>
          <a:xfrm>
            <a:off x="62828" y="1725390"/>
            <a:ext cx="606201" cy="37380"/>
          </a:xfrm>
          <a:custGeom>
            <a:avLst/>
            <a:gdLst>
              <a:gd name="f0" fmla="val w"/>
              <a:gd name="f1" fmla="val h"/>
              <a:gd name="f2" fmla="val 0"/>
              <a:gd name="f3" fmla="val 824770"/>
              <a:gd name="f4" fmla="val 50863"/>
              <a:gd name="f5" fmla="val 799338"/>
              <a:gd name="f6" fmla="val 25432"/>
              <a:gd name="f7" fmla="val 11430"/>
              <a:gd name="f8" fmla="val 39433"/>
              <a:gd name="f9" fmla="val 813339"/>
              <a:gd name="f10" fmla="*/ f0 1 824770"/>
              <a:gd name="f11" fmla="*/ f1 1 50863"/>
              <a:gd name="f12" fmla="+- f4 0 f2"/>
              <a:gd name="f13" fmla="+- f3 0 f2"/>
              <a:gd name="f14" fmla="*/ f13 1 824770"/>
              <a:gd name="f15" fmla="*/ f12 1 50863"/>
              <a:gd name="f16" fmla="*/ f2 1 f14"/>
              <a:gd name="f17" fmla="*/ f3 1 f14"/>
              <a:gd name="f18" fmla="*/ f2 1 f15"/>
              <a:gd name="f19" fmla="*/ f4 1 f15"/>
              <a:gd name="f20" fmla="*/ f16 f10 1"/>
              <a:gd name="f21" fmla="*/ f17 f10 1"/>
              <a:gd name="f22" fmla="*/ f19 f11 1"/>
              <a:gd name="f23" fmla="*/ f18 f11 1"/>
            </a:gdLst>
            <a:ahLst/>
            <a:cxnLst>
              <a:cxn ang="3cd4">
                <a:pos x="hc" y="t"/>
              </a:cxn>
              <a:cxn ang="0">
                <a:pos x="r" y="vc"/>
              </a:cxn>
              <a:cxn ang="cd4">
                <a:pos x="hc" y="b"/>
              </a:cxn>
              <a:cxn ang="cd2">
                <a:pos x="l" y="vc"/>
              </a:cxn>
            </a:cxnLst>
            <a:rect l="f20" t="f23" r="f21" b="f22"/>
            <a:pathLst>
              <a:path w="824770" h="50863">
                <a:moveTo>
                  <a:pt x="f5" y="f4"/>
                </a:moveTo>
                <a:lnTo>
                  <a:pt x="f6" y="f4"/>
                </a:lnTo>
                <a:cubicBezTo>
                  <a:pt x="f7" y="f4"/>
                  <a:pt x="f2" y="f8"/>
                  <a:pt x="f2" y="f6"/>
                </a:cubicBezTo>
                <a:lnTo>
                  <a:pt x="f2" y="f6"/>
                </a:lnTo>
                <a:cubicBezTo>
                  <a:pt x="f2" y="f7"/>
                  <a:pt x="f7" y="f2"/>
                  <a:pt x="f6" y="f2"/>
                </a:cubicBezTo>
                <a:lnTo>
                  <a:pt x="f5" y="f2"/>
                </a:lnTo>
                <a:cubicBezTo>
                  <a:pt x="f9" y="f2"/>
                  <a:pt x="f3" y="f7"/>
                  <a:pt x="f3" y="f6"/>
                </a:cubicBezTo>
                <a:lnTo>
                  <a:pt x="f3" y="f6"/>
                </a:lnTo>
                <a:cubicBezTo>
                  <a:pt x="f3" y="f8"/>
                  <a:pt x="f9" y="f4"/>
                  <a:pt x="f5" y="f4"/>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3" name="Google Shape;407;p16">
            <a:extLst>
              <a:ext uri="{FF2B5EF4-FFF2-40B4-BE49-F238E27FC236}">
                <a16:creationId xmlns:a16="http://schemas.microsoft.com/office/drawing/2014/main" id="{6C40FEF6-B862-2E36-1DB7-03B38BF870F5}"/>
              </a:ext>
            </a:extLst>
          </p:cNvPr>
          <p:cNvGrpSpPr/>
          <p:nvPr/>
        </p:nvGrpSpPr>
        <p:grpSpPr>
          <a:xfrm>
            <a:off x="96396" y="954039"/>
            <a:ext cx="504978" cy="788734"/>
            <a:chOff x="96396" y="954039"/>
            <a:chExt cx="504978" cy="788734"/>
          </a:xfrm>
        </p:grpSpPr>
        <p:grpSp>
          <p:nvGrpSpPr>
            <p:cNvPr id="14" name="Google Shape;408;p16">
              <a:extLst>
                <a:ext uri="{FF2B5EF4-FFF2-40B4-BE49-F238E27FC236}">
                  <a16:creationId xmlns:a16="http://schemas.microsoft.com/office/drawing/2014/main" id="{96AC3656-CCA6-6F1E-AA5B-6F80E9B5569D}"/>
                </a:ext>
              </a:extLst>
            </p:cNvPr>
            <p:cNvGrpSpPr/>
            <p:nvPr/>
          </p:nvGrpSpPr>
          <p:grpSpPr>
            <a:xfrm>
              <a:off x="96396" y="954039"/>
              <a:ext cx="436708" cy="788734"/>
              <a:chOff x="96396" y="954039"/>
              <a:chExt cx="436708" cy="788734"/>
            </a:xfrm>
          </p:grpSpPr>
          <p:grpSp>
            <p:nvGrpSpPr>
              <p:cNvPr id="15" name="Google Shape;409;p16">
                <a:extLst>
                  <a:ext uri="{FF2B5EF4-FFF2-40B4-BE49-F238E27FC236}">
                    <a16:creationId xmlns:a16="http://schemas.microsoft.com/office/drawing/2014/main" id="{76C15922-E489-11AC-2EE9-AF76D80BE9B1}"/>
                  </a:ext>
                </a:extLst>
              </p:cNvPr>
              <p:cNvGrpSpPr/>
              <p:nvPr/>
            </p:nvGrpSpPr>
            <p:grpSpPr>
              <a:xfrm>
                <a:off x="414643" y="1071750"/>
                <a:ext cx="118461" cy="669148"/>
                <a:chOff x="414643" y="1071750"/>
                <a:chExt cx="118461" cy="669148"/>
              </a:xfrm>
            </p:grpSpPr>
            <p:sp>
              <p:nvSpPr>
                <p:cNvPr id="16" name="Google Shape;410;p16">
                  <a:extLst>
                    <a:ext uri="{FF2B5EF4-FFF2-40B4-BE49-F238E27FC236}">
                      <a16:creationId xmlns:a16="http://schemas.microsoft.com/office/drawing/2014/main" id="{7850C277-8A72-6006-22E5-639B1B7A70FA}"/>
                    </a:ext>
                  </a:extLst>
                </p:cNvPr>
                <p:cNvSpPr/>
                <p:nvPr/>
              </p:nvSpPr>
              <p:spPr>
                <a:xfrm rot="21152250">
                  <a:off x="421549" y="1071750"/>
                  <a:ext cx="92262" cy="669148"/>
                </a:xfrm>
                <a:custGeom>
                  <a:avLst/>
                  <a:gdLst>
                    <a:gd name="f0" fmla="val w"/>
                    <a:gd name="f1" fmla="val h"/>
                    <a:gd name="f2" fmla="val 0"/>
                    <a:gd name="f3" fmla="val 125444"/>
                    <a:gd name="f4" fmla="val 909637"/>
                    <a:gd name="f5" fmla="val 125445"/>
                    <a:gd name="f6" fmla="*/ f0 1 125444"/>
                    <a:gd name="f7" fmla="*/ f1 1 909637"/>
                    <a:gd name="f8" fmla="+- f4 0 f2"/>
                    <a:gd name="f9" fmla="+- f3 0 f2"/>
                    <a:gd name="f10" fmla="*/ f9 1 125444"/>
                    <a:gd name="f11" fmla="*/ f8 1 90963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5444" h="909637">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7" name="Google Shape;411;p16">
                  <a:extLst>
                    <a:ext uri="{FF2B5EF4-FFF2-40B4-BE49-F238E27FC236}">
                      <a16:creationId xmlns:a16="http://schemas.microsoft.com/office/drawing/2014/main" id="{E1812F0B-78AF-ACD8-E06B-59F1CCDD02EE}"/>
                    </a:ext>
                  </a:extLst>
                </p:cNvPr>
                <p:cNvSpPr/>
                <p:nvPr/>
              </p:nvSpPr>
              <p:spPr>
                <a:xfrm>
                  <a:off x="414643" y="1101650"/>
                  <a:ext cx="30925" cy="30934"/>
                </a:xfrm>
                <a:custGeom>
                  <a:avLst/>
                  <a:gdLst>
                    <a:gd name="f0" fmla="val w"/>
                    <a:gd name="f1" fmla="val h"/>
                    <a:gd name="f2" fmla="val 0"/>
                    <a:gd name="f3" fmla="val 42088"/>
                    <a:gd name="f4" fmla="val 41904"/>
                    <a:gd name="f5" fmla="val 18282"/>
                    <a:gd name="f6" fmla="val 43428"/>
                    <a:gd name="f7" fmla="val 29807"/>
                    <a:gd name="f8" fmla="val 35331"/>
                    <a:gd name="f9" fmla="val 40380"/>
                    <a:gd name="f10" fmla="val 23806"/>
                    <a:gd name="f11" fmla="val 12281"/>
                    <a:gd name="f12" fmla="val 1709"/>
                    <a:gd name="f13" fmla="val 35332"/>
                    <a:gd name="f14" fmla="val 184"/>
                    <a:gd name="f15" fmla="+- 0 0 1340"/>
                    <a:gd name="f16" fmla="val 6756"/>
                    <a:gd name="f17" fmla="val 1708"/>
                    <a:gd name="f18" fmla="val 6757"/>
                    <a:gd name="f19" fmla="*/ f0 1 42088"/>
                    <a:gd name="f20" fmla="*/ f1 1 42088"/>
                    <a:gd name="f21" fmla="+- f3 0 f2"/>
                    <a:gd name="f22" fmla="*/ f21 1 42088"/>
                    <a:gd name="f23" fmla="*/ f2 1 f22"/>
                    <a:gd name="f24" fmla="*/ f3 1 f22"/>
                    <a:gd name="f25" fmla="*/ f23 f19 1"/>
                    <a:gd name="f26" fmla="*/ f24 f19 1"/>
                    <a:gd name="f27" fmla="*/ f24 f20 1"/>
                    <a:gd name="f28" fmla="*/ f23 f20 1"/>
                  </a:gdLst>
                  <a:ahLst/>
                  <a:cxnLst>
                    <a:cxn ang="3cd4">
                      <a:pos x="hc" y="t"/>
                    </a:cxn>
                    <a:cxn ang="0">
                      <a:pos x="r" y="vc"/>
                    </a:cxn>
                    <a:cxn ang="cd4">
                      <a:pos x="hc" y="b"/>
                    </a:cxn>
                    <a:cxn ang="cd2">
                      <a:pos x="l" y="vc"/>
                    </a:cxn>
                  </a:cxnLst>
                  <a:rect l="f25" t="f28" r="f26" b="f27"/>
                  <a:pathLst>
                    <a:path w="42088" h="42088">
                      <a:moveTo>
                        <a:pt x="f4" y="f5"/>
                      </a:moveTo>
                      <a:cubicBezTo>
                        <a:pt x="f6" y="f7"/>
                        <a:pt x="f8" y="f9"/>
                        <a:pt x="f10" y="f4"/>
                      </a:cubicBezTo>
                      <a:cubicBezTo>
                        <a:pt x="f11" y="f6"/>
                        <a:pt x="f12" y="f13"/>
                        <a:pt x="f14" y="f10"/>
                      </a:cubicBezTo>
                      <a:cubicBezTo>
                        <a:pt x="f15" y="f11"/>
                        <a:pt x="f16" y="f17"/>
                        <a:pt x="f5" y="f14"/>
                      </a:cubicBezTo>
                      <a:cubicBezTo>
                        <a:pt x="f7" y="f15"/>
                        <a:pt x="f9" y="f18"/>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8" name="Google Shape;412;p16">
                  <a:extLst>
                    <a:ext uri="{FF2B5EF4-FFF2-40B4-BE49-F238E27FC236}">
                      <a16:creationId xmlns:a16="http://schemas.microsoft.com/office/drawing/2014/main" id="{F1D866D4-6206-0D4D-1302-01F9A8126050}"/>
                    </a:ext>
                  </a:extLst>
                </p:cNvPr>
                <p:cNvSpPr/>
                <p:nvPr/>
              </p:nvSpPr>
              <p:spPr>
                <a:xfrm>
                  <a:off x="421090" y="1150927"/>
                  <a:ext cx="30925" cy="30934"/>
                </a:xfrm>
                <a:custGeom>
                  <a:avLst/>
                  <a:gdLst>
                    <a:gd name="f0" fmla="val w"/>
                    <a:gd name="f1" fmla="val h"/>
                    <a:gd name="f2" fmla="val 0"/>
                    <a:gd name="f3" fmla="val 42087"/>
                    <a:gd name="f4" fmla="val 41904"/>
                    <a:gd name="f5" fmla="val 18282"/>
                    <a:gd name="f6" fmla="val 43427"/>
                    <a:gd name="f7" fmla="val 29807"/>
                    <a:gd name="f8" fmla="val 35331"/>
                    <a:gd name="f9" fmla="val 40380"/>
                    <a:gd name="f10" fmla="val 23806"/>
                    <a:gd name="f11" fmla="val 12280"/>
                    <a:gd name="f12" fmla="val 43428"/>
                    <a:gd name="f13" fmla="val 1708"/>
                    <a:gd name="f14" fmla="val 35332"/>
                    <a:gd name="f15" fmla="val 184"/>
                    <a:gd name="f16" fmla="+- 0 0 1340"/>
                    <a:gd name="f17" fmla="val 12281"/>
                    <a:gd name="f18" fmla="val 6756"/>
                    <a:gd name="f19" fmla="val 18281"/>
                    <a:gd name="f20" fmla="val 6757"/>
                    <a:gd name="f21" fmla="*/ f0 1 42087"/>
                    <a:gd name="f22" fmla="*/ f1 1 42087"/>
                    <a:gd name="f23" fmla="+- f3 0 f2"/>
                    <a:gd name="f24" fmla="*/ f23 1 42087"/>
                    <a:gd name="f25" fmla="*/ f2 1 f24"/>
                    <a:gd name="f26" fmla="*/ f3 1 f24"/>
                    <a:gd name="f27" fmla="*/ f25 f21 1"/>
                    <a:gd name="f28" fmla="*/ f26 f21 1"/>
                    <a:gd name="f29" fmla="*/ f26 f22 1"/>
                    <a:gd name="f30" fmla="*/ f25 f22 1"/>
                  </a:gdLst>
                  <a:ahLst/>
                  <a:cxnLst>
                    <a:cxn ang="3cd4">
                      <a:pos x="hc" y="t"/>
                    </a:cxn>
                    <a:cxn ang="0">
                      <a:pos x="r" y="vc"/>
                    </a:cxn>
                    <a:cxn ang="cd4">
                      <a:pos x="hc" y="b"/>
                    </a:cxn>
                    <a:cxn ang="cd2">
                      <a:pos x="l" y="vc"/>
                    </a:cxn>
                  </a:cxnLst>
                  <a:rect l="f27" t="f30" r="f28" b="f29"/>
                  <a:pathLst>
                    <a:path w="42087" h="42087">
                      <a:moveTo>
                        <a:pt x="f4" y="f5"/>
                      </a:moveTo>
                      <a:cubicBezTo>
                        <a:pt x="f6" y="f7"/>
                        <a:pt x="f8" y="f9"/>
                        <a:pt x="f10" y="f4"/>
                      </a:cubicBezTo>
                      <a:cubicBezTo>
                        <a:pt x="f11" y="f12"/>
                        <a:pt x="f13" y="f14"/>
                        <a:pt x="f15" y="f10"/>
                      </a:cubicBezTo>
                      <a:cubicBezTo>
                        <a:pt x="f16" y="f17"/>
                        <a:pt x="f18" y="f13"/>
                        <a:pt x="f19" y="f15"/>
                      </a:cubicBezTo>
                      <a:cubicBezTo>
                        <a:pt x="f7" y="f16"/>
                        <a:pt x="f9" y="f2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9" name="Google Shape;413;p16">
                  <a:extLst>
                    <a:ext uri="{FF2B5EF4-FFF2-40B4-BE49-F238E27FC236}">
                      <a16:creationId xmlns:a16="http://schemas.microsoft.com/office/drawing/2014/main" id="{55F77A8C-FDA3-8A14-03AA-56B9151A515B}"/>
                    </a:ext>
                  </a:extLst>
                </p:cNvPr>
                <p:cNvGrpSpPr/>
                <p:nvPr/>
              </p:nvGrpSpPr>
              <p:grpSpPr>
                <a:xfrm>
                  <a:off x="460501" y="1587480"/>
                  <a:ext cx="72603" cy="76051"/>
                  <a:chOff x="460501" y="1587480"/>
                  <a:chExt cx="72603" cy="76051"/>
                </a:xfrm>
              </p:grpSpPr>
              <p:sp>
                <p:nvSpPr>
                  <p:cNvPr id="20" name="Google Shape;414;p16">
                    <a:extLst>
                      <a:ext uri="{FF2B5EF4-FFF2-40B4-BE49-F238E27FC236}">
                        <a16:creationId xmlns:a16="http://schemas.microsoft.com/office/drawing/2014/main" id="{10F1CAA4-D2CB-C12F-F071-3955238B4068}"/>
                      </a:ext>
                    </a:extLst>
                  </p:cNvPr>
                  <p:cNvSpPr/>
                  <p:nvPr/>
                </p:nvSpPr>
                <p:spPr>
                  <a:xfrm rot="21152250">
                    <a:off x="460501" y="1587480"/>
                    <a:ext cx="64666" cy="11073"/>
                  </a:xfrm>
                  <a:custGeom>
                    <a:avLst/>
                    <a:gdLst>
                      <a:gd name="f0" fmla="val w"/>
                      <a:gd name="f1" fmla="val h"/>
                      <a:gd name="f2" fmla="val 0"/>
                      <a:gd name="f3" fmla="val 87915"/>
                      <a:gd name="f4" fmla="val 15049"/>
                      <a:gd name="f5" fmla="val 87916"/>
                      <a:gd name="f6" fmla="*/ f0 1 87915"/>
                      <a:gd name="f7" fmla="*/ f1 1 15049"/>
                      <a:gd name="f8" fmla="+- f4 0 f2"/>
                      <a:gd name="f9" fmla="+- f3 0 f2"/>
                      <a:gd name="f10" fmla="*/ f9 1 87915"/>
                      <a:gd name="f11" fmla="*/ f8 1 1504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7915" h="15049">
                        <a:moveTo>
                          <a:pt x="f2" y="f2"/>
                        </a:moveTo>
                        <a:lnTo>
                          <a:pt x="f5" y="f2"/>
                        </a:lnTo>
                        <a:lnTo>
                          <a:pt x="f5"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415;p16">
                    <a:extLst>
                      <a:ext uri="{FF2B5EF4-FFF2-40B4-BE49-F238E27FC236}">
                        <a16:creationId xmlns:a16="http://schemas.microsoft.com/office/drawing/2014/main" id="{B2F24366-0A89-FCD9-DEE9-B4ED2D4B87F9}"/>
                      </a:ext>
                    </a:extLst>
                  </p:cNvPr>
                  <p:cNvSpPr/>
                  <p:nvPr/>
                </p:nvSpPr>
                <p:spPr>
                  <a:xfrm rot="21152250">
                    <a:off x="463308" y="1608704"/>
                    <a:ext cx="64666" cy="11073"/>
                  </a:xfrm>
                  <a:custGeom>
                    <a:avLst/>
                    <a:gdLst>
                      <a:gd name="f0" fmla="val w"/>
                      <a:gd name="f1" fmla="val h"/>
                      <a:gd name="f2" fmla="val 0"/>
                      <a:gd name="f3" fmla="val 87915"/>
                      <a:gd name="f4" fmla="val 15049"/>
                      <a:gd name="f5" fmla="val 87916"/>
                      <a:gd name="f6" fmla="val 15050"/>
                      <a:gd name="f7" fmla="*/ f0 1 87915"/>
                      <a:gd name="f8" fmla="*/ f1 1 15049"/>
                      <a:gd name="f9" fmla="+- f4 0 f2"/>
                      <a:gd name="f10" fmla="+- f3 0 f2"/>
                      <a:gd name="f11" fmla="*/ f10 1 87915"/>
                      <a:gd name="f12" fmla="*/ f9 1 15049"/>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87915" h="15049">
                        <a:moveTo>
                          <a:pt x="f2" y="f2"/>
                        </a:moveTo>
                        <a:lnTo>
                          <a:pt x="f5" y="f2"/>
                        </a:lnTo>
                        <a:lnTo>
                          <a:pt x="f5" y="f6"/>
                        </a:lnTo>
                        <a:lnTo>
                          <a:pt x="f2" y="f6"/>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416;p16">
                    <a:extLst>
                      <a:ext uri="{FF2B5EF4-FFF2-40B4-BE49-F238E27FC236}">
                        <a16:creationId xmlns:a16="http://schemas.microsoft.com/office/drawing/2014/main" id="{380034BB-131A-5082-05E7-F20782054737}"/>
                      </a:ext>
                    </a:extLst>
                  </p:cNvPr>
                  <p:cNvSpPr/>
                  <p:nvPr/>
                </p:nvSpPr>
                <p:spPr>
                  <a:xfrm rot="21152250">
                    <a:off x="465640" y="1631234"/>
                    <a:ext cx="64666" cy="11073"/>
                  </a:xfrm>
                  <a:custGeom>
                    <a:avLst/>
                    <a:gdLst>
                      <a:gd name="f0" fmla="val w"/>
                      <a:gd name="f1" fmla="val h"/>
                      <a:gd name="f2" fmla="val 0"/>
                      <a:gd name="f3" fmla="val 87915"/>
                      <a:gd name="f4" fmla="val 15049"/>
                      <a:gd name="f5" fmla="val 87916"/>
                      <a:gd name="f6" fmla="val 15050"/>
                      <a:gd name="f7" fmla="*/ f0 1 87915"/>
                      <a:gd name="f8" fmla="*/ f1 1 15049"/>
                      <a:gd name="f9" fmla="+- f4 0 f2"/>
                      <a:gd name="f10" fmla="+- f3 0 f2"/>
                      <a:gd name="f11" fmla="*/ f10 1 87915"/>
                      <a:gd name="f12" fmla="*/ f9 1 15049"/>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87915" h="15049">
                        <a:moveTo>
                          <a:pt x="f2" y="f2"/>
                        </a:moveTo>
                        <a:lnTo>
                          <a:pt x="f5" y="f2"/>
                        </a:lnTo>
                        <a:lnTo>
                          <a:pt x="f5" y="f6"/>
                        </a:lnTo>
                        <a:lnTo>
                          <a:pt x="f2" y="f6"/>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3" name="Google Shape;417;p16">
                    <a:extLst>
                      <a:ext uri="{FF2B5EF4-FFF2-40B4-BE49-F238E27FC236}">
                        <a16:creationId xmlns:a16="http://schemas.microsoft.com/office/drawing/2014/main" id="{898A1A79-1709-2BEA-8763-7AD9F0DBDD7D}"/>
                      </a:ext>
                    </a:extLst>
                  </p:cNvPr>
                  <p:cNvSpPr/>
                  <p:nvPr/>
                </p:nvSpPr>
                <p:spPr>
                  <a:xfrm rot="21152250">
                    <a:off x="468438" y="1652458"/>
                    <a:ext cx="64666" cy="11073"/>
                  </a:xfrm>
                  <a:custGeom>
                    <a:avLst/>
                    <a:gdLst>
                      <a:gd name="f0" fmla="val w"/>
                      <a:gd name="f1" fmla="val h"/>
                      <a:gd name="f2" fmla="val 0"/>
                      <a:gd name="f3" fmla="val 87915"/>
                      <a:gd name="f4" fmla="val 15049"/>
                      <a:gd name="f5" fmla="val 15050"/>
                      <a:gd name="f6" fmla="*/ f0 1 87915"/>
                      <a:gd name="f7" fmla="*/ f1 1 15049"/>
                      <a:gd name="f8" fmla="+- f4 0 f2"/>
                      <a:gd name="f9" fmla="+- f3 0 f2"/>
                      <a:gd name="f10" fmla="*/ f9 1 87915"/>
                      <a:gd name="f11" fmla="*/ f8 1 1504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7915" h="15049">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24" name="Google Shape;418;p16">
                <a:extLst>
                  <a:ext uri="{FF2B5EF4-FFF2-40B4-BE49-F238E27FC236}">
                    <a16:creationId xmlns:a16="http://schemas.microsoft.com/office/drawing/2014/main" id="{C2B34C26-C950-91D3-2A88-FF73967AF558}"/>
                  </a:ext>
                </a:extLst>
              </p:cNvPr>
              <p:cNvGrpSpPr/>
              <p:nvPr/>
            </p:nvGrpSpPr>
            <p:grpSpPr>
              <a:xfrm>
                <a:off x="262433" y="954039"/>
                <a:ext cx="129250" cy="785250"/>
                <a:chOff x="262433" y="954039"/>
                <a:chExt cx="129250" cy="785250"/>
              </a:xfrm>
            </p:grpSpPr>
            <p:sp>
              <p:nvSpPr>
                <p:cNvPr id="25" name="Google Shape;419;p16">
                  <a:extLst>
                    <a:ext uri="{FF2B5EF4-FFF2-40B4-BE49-F238E27FC236}">
                      <a16:creationId xmlns:a16="http://schemas.microsoft.com/office/drawing/2014/main" id="{F46B126C-31E8-7429-A2B2-255DD93CE542}"/>
                    </a:ext>
                  </a:extLst>
                </p:cNvPr>
                <p:cNvSpPr/>
                <p:nvPr/>
              </p:nvSpPr>
              <p:spPr>
                <a:xfrm rot="21427819">
                  <a:off x="262433" y="954039"/>
                  <a:ext cx="129250" cy="785250"/>
                </a:xfrm>
                <a:custGeom>
                  <a:avLst/>
                  <a:gdLst>
                    <a:gd name="f0" fmla="val w"/>
                    <a:gd name="f1" fmla="val h"/>
                    <a:gd name="f2" fmla="val 0"/>
                    <a:gd name="f3" fmla="val 176117"/>
                    <a:gd name="f4" fmla="val 1069848"/>
                    <a:gd name="f5" fmla="*/ f0 1 176117"/>
                    <a:gd name="f6" fmla="*/ f1 1 1069848"/>
                    <a:gd name="f7" fmla="+- f4 0 f2"/>
                    <a:gd name="f8" fmla="+- f3 0 f2"/>
                    <a:gd name="f9" fmla="*/ f8 1 176117"/>
                    <a:gd name="f10" fmla="*/ f7 1 1069848"/>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76117" h="1069848">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6" name="Google Shape;420;p16">
                  <a:extLst>
                    <a:ext uri="{FF2B5EF4-FFF2-40B4-BE49-F238E27FC236}">
                      <a16:creationId xmlns:a16="http://schemas.microsoft.com/office/drawing/2014/main" id="{DF4F7862-8828-7897-6B93-B8438124FAE6}"/>
                    </a:ext>
                  </a:extLst>
                </p:cNvPr>
                <p:cNvSpPr/>
                <p:nvPr/>
              </p:nvSpPr>
              <p:spPr>
                <a:xfrm>
                  <a:off x="293558" y="1285042"/>
                  <a:ext cx="64392" cy="64401"/>
                </a:xfrm>
                <a:custGeom>
                  <a:avLst/>
                  <a:gdLst>
                    <a:gd name="f0" fmla="val w"/>
                    <a:gd name="f1" fmla="val h"/>
                    <a:gd name="f2" fmla="val 0"/>
                    <a:gd name="f3" fmla="val 87629"/>
                    <a:gd name="f4" fmla="val 87630"/>
                    <a:gd name="f5" fmla="val 43815"/>
                    <a:gd name="f6" fmla="val 68013"/>
                    <a:gd name="f7" fmla="val 68014"/>
                    <a:gd name="f8" fmla="val 19617"/>
                    <a:gd name="f9" fmla="val 1"/>
                    <a:gd name="f10" fmla="val 19616"/>
                    <a:gd name="f11" fmla="*/ f0 1 87629"/>
                    <a:gd name="f12" fmla="*/ f1 1 87630"/>
                    <a:gd name="f13" fmla="+- f4 0 f2"/>
                    <a:gd name="f14" fmla="+- f3 0 f2"/>
                    <a:gd name="f15" fmla="*/ f14 1 87629"/>
                    <a:gd name="f16" fmla="*/ f13 1 87630"/>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87629" h="87630">
                      <a:moveTo>
                        <a:pt x="f4" y="f5"/>
                      </a:moveTo>
                      <a:cubicBezTo>
                        <a:pt x="f4" y="f6"/>
                        <a:pt x="f7" y="f4"/>
                        <a:pt x="f5" y="f4"/>
                      </a:cubicBezTo>
                      <a:cubicBezTo>
                        <a:pt x="f8" y="f4"/>
                        <a:pt x="f9" y="f7"/>
                        <a:pt x="f9" y="f5"/>
                      </a:cubicBezTo>
                      <a:cubicBezTo>
                        <a:pt x="f9" y="f8"/>
                        <a:pt x="f8" y="f2"/>
                        <a:pt x="f5" y="f2"/>
                      </a:cubicBezTo>
                      <a:cubicBezTo>
                        <a:pt x="f7" y="f2"/>
                        <a:pt x="f4" y="f1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7" name="Google Shape;421;p16">
                  <a:extLst>
                    <a:ext uri="{FF2B5EF4-FFF2-40B4-BE49-F238E27FC236}">
                      <a16:creationId xmlns:a16="http://schemas.microsoft.com/office/drawing/2014/main" id="{084DD53E-AA19-2FEA-125F-36B1C0D82C5D}"/>
                    </a:ext>
                  </a:extLst>
                </p:cNvPr>
                <p:cNvGrpSpPr/>
                <p:nvPr/>
              </p:nvGrpSpPr>
              <p:grpSpPr>
                <a:xfrm>
                  <a:off x="277173" y="1182337"/>
                  <a:ext cx="85039" cy="32388"/>
                  <a:chOff x="277173" y="1182337"/>
                  <a:chExt cx="85039" cy="32388"/>
                </a:xfrm>
              </p:grpSpPr>
              <p:sp>
                <p:nvSpPr>
                  <p:cNvPr id="28" name="Google Shape;422;p16">
                    <a:extLst>
                      <a:ext uri="{FF2B5EF4-FFF2-40B4-BE49-F238E27FC236}">
                        <a16:creationId xmlns:a16="http://schemas.microsoft.com/office/drawing/2014/main" id="{A6A7CA59-6EED-217F-6646-BFE55CC4E225}"/>
                      </a:ext>
                    </a:extLst>
                  </p:cNvPr>
                  <p:cNvSpPr/>
                  <p:nvPr/>
                </p:nvSpPr>
                <p:spPr>
                  <a:xfrm rot="21427819">
                    <a:off x="277173" y="1182337"/>
                    <a:ext cx="84024" cy="10972"/>
                  </a:xfrm>
                  <a:custGeom>
                    <a:avLst/>
                    <a:gdLst>
                      <a:gd name="f0" fmla="val w"/>
                      <a:gd name="f1" fmla="val h"/>
                      <a:gd name="f2" fmla="val 0"/>
                      <a:gd name="f3" fmla="val 114490"/>
                      <a:gd name="f4" fmla="val 14954"/>
                      <a:gd name="f5" fmla="*/ f0 1 114490"/>
                      <a:gd name="f6" fmla="*/ f1 1 14954"/>
                      <a:gd name="f7" fmla="+- f4 0 f2"/>
                      <a:gd name="f8" fmla="+- f3 0 f2"/>
                      <a:gd name="f9" fmla="*/ f8 1 114490"/>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14490"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9" name="Google Shape;423;p16">
                    <a:extLst>
                      <a:ext uri="{FF2B5EF4-FFF2-40B4-BE49-F238E27FC236}">
                        <a16:creationId xmlns:a16="http://schemas.microsoft.com/office/drawing/2014/main" id="{F3F33765-0E6C-5A71-D7CD-76B34E990CF6}"/>
                      </a:ext>
                    </a:extLst>
                  </p:cNvPr>
                  <p:cNvSpPr/>
                  <p:nvPr/>
                </p:nvSpPr>
                <p:spPr>
                  <a:xfrm rot="21427819">
                    <a:off x="278188" y="1203753"/>
                    <a:ext cx="84024" cy="10972"/>
                  </a:xfrm>
                  <a:custGeom>
                    <a:avLst/>
                    <a:gdLst>
                      <a:gd name="f0" fmla="val w"/>
                      <a:gd name="f1" fmla="val h"/>
                      <a:gd name="f2" fmla="val 0"/>
                      <a:gd name="f3" fmla="val 114490"/>
                      <a:gd name="f4" fmla="val 14954"/>
                      <a:gd name="f5" fmla="val 114491"/>
                      <a:gd name="f6" fmla="*/ f0 1 114490"/>
                      <a:gd name="f7" fmla="*/ f1 1 14954"/>
                      <a:gd name="f8" fmla="+- f4 0 f2"/>
                      <a:gd name="f9" fmla="+- f3 0 f2"/>
                      <a:gd name="f10" fmla="*/ f9 1 114490"/>
                      <a:gd name="f11" fmla="*/ f8 1 1495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14490" h="14954">
                        <a:moveTo>
                          <a:pt x="f2" y="f2"/>
                        </a:moveTo>
                        <a:lnTo>
                          <a:pt x="f5" y="f2"/>
                        </a:lnTo>
                        <a:lnTo>
                          <a:pt x="f5"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0" name="Google Shape;424;p16">
                  <a:extLst>
                    <a:ext uri="{FF2B5EF4-FFF2-40B4-BE49-F238E27FC236}">
                      <a16:creationId xmlns:a16="http://schemas.microsoft.com/office/drawing/2014/main" id="{3D799AC1-5717-5CFD-56DC-7198E52BB281}"/>
                    </a:ext>
                  </a:extLst>
                </p:cNvPr>
                <p:cNvGrpSpPr/>
                <p:nvPr/>
              </p:nvGrpSpPr>
              <p:grpSpPr>
                <a:xfrm>
                  <a:off x="291721" y="1473491"/>
                  <a:ext cx="85103" cy="32525"/>
                  <a:chOff x="291721" y="1473491"/>
                  <a:chExt cx="85103" cy="32525"/>
                </a:xfrm>
              </p:grpSpPr>
              <p:sp>
                <p:nvSpPr>
                  <p:cNvPr id="31" name="Google Shape;425;p16">
                    <a:extLst>
                      <a:ext uri="{FF2B5EF4-FFF2-40B4-BE49-F238E27FC236}">
                        <a16:creationId xmlns:a16="http://schemas.microsoft.com/office/drawing/2014/main" id="{F9CB3576-BD3E-D396-8B34-3A153B3E0F84}"/>
                      </a:ext>
                    </a:extLst>
                  </p:cNvPr>
                  <p:cNvSpPr/>
                  <p:nvPr/>
                </p:nvSpPr>
                <p:spPr>
                  <a:xfrm rot="21427819">
                    <a:off x="291721" y="1473491"/>
                    <a:ext cx="84024" cy="10972"/>
                  </a:xfrm>
                  <a:custGeom>
                    <a:avLst/>
                    <a:gdLst>
                      <a:gd name="f0" fmla="val w"/>
                      <a:gd name="f1" fmla="val h"/>
                      <a:gd name="f2" fmla="val 0"/>
                      <a:gd name="f3" fmla="val 114490"/>
                      <a:gd name="f4" fmla="val 14954"/>
                      <a:gd name="f5" fmla="val 114491"/>
                      <a:gd name="f6" fmla="val 14955"/>
                      <a:gd name="f7" fmla="*/ f0 1 114490"/>
                      <a:gd name="f8" fmla="*/ f1 1 14954"/>
                      <a:gd name="f9" fmla="+- f4 0 f2"/>
                      <a:gd name="f10" fmla="+- f3 0 f2"/>
                      <a:gd name="f11" fmla="*/ f10 1 114490"/>
                      <a:gd name="f12" fmla="*/ f9 1 14954"/>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114490" h="14954">
                        <a:moveTo>
                          <a:pt x="f2" y="f2"/>
                        </a:moveTo>
                        <a:lnTo>
                          <a:pt x="f5" y="f2"/>
                        </a:lnTo>
                        <a:lnTo>
                          <a:pt x="f5" y="f6"/>
                        </a:lnTo>
                        <a:lnTo>
                          <a:pt x="f2" y="f6"/>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2" name="Google Shape;426;p16">
                    <a:extLst>
                      <a:ext uri="{FF2B5EF4-FFF2-40B4-BE49-F238E27FC236}">
                        <a16:creationId xmlns:a16="http://schemas.microsoft.com/office/drawing/2014/main" id="{A0FC1E89-31DA-CC40-801C-CCF84E2F8B32}"/>
                      </a:ext>
                    </a:extLst>
                  </p:cNvPr>
                  <p:cNvSpPr/>
                  <p:nvPr/>
                </p:nvSpPr>
                <p:spPr>
                  <a:xfrm rot="21427819">
                    <a:off x="292800" y="1495044"/>
                    <a:ext cx="84024" cy="10972"/>
                  </a:xfrm>
                  <a:custGeom>
                    <a:avLst/>
                    <a:gdLst>
                      <a:gd name="f0" fmla="val w"/>
                      <a:gd name="f1" fmla="val h"/>
                      <a:gd name="f2" fmla="val 0"/>
                      <a:gd name="f3" fmla="val 114490"/>
                      <a:gd name="f4" fmla="val 14954"/>
                      <a:gd name="f5" fmla="val 14955"/>
                      <a:gd name="f6" fmla="*/ f0 1 114490"/>
                      <a:gd name="f7" fmla="*/ f1 1 14954"/>
                      <a:gd name="f8" fmla="+- f4 0 f2"/>
                      <a:gd name="f9" fmla="+- f3 0 f2"/>
                      <a:gd name="f10" fmla="*/ f9 1 114490"/>
                      <a:gd name="f11" fmla="*/ f8 1 1495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14490" h="14954">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33" name="Google Shape;427;p16">
                <a:extLst>
                  <a:ext uri="{FF2B5EF4-FFF2-40B4-BE49-F238E27FC236}">
                    <a16:creationId xmlns:a16="http://schemas.microsoft.com/office/drawing/2014/main" id="{4908C2E6-8B0C-D781-6F96-CA8ED137C79C}"/>
                  </a:ext>
                </a:extLst>
              </p:cNvPr>
              <p:cNvGrpSpPr/>
              <p:nvPr/>
            </p:nvGrpSpPr>
            <p:grpSpPr>
              <a:xfrm>
                <a:off x="96396" y="1013658"/>
                <a:ext cx="148516" cy="729115"/>
                <a:chOff x="96396" y="1013658"/>
                <a:chExt cx="148516" cy="729115"/>
              </a:xfrm>
            </p:grpSpPr>
            <p:sp>
              <p:nvSpPr>
                <p:cNvPr id="34" name="Google Shape;428;p16">
                  <a:extLst>
                    <a:ext uri="{FF2B5EF4-FFF2-40B4-BE49-F238E27FC236}">
                      <a16:creationId xmlns:a16="http://schemas.microsoft.com/office/drawing/2014/main" id="{E4669510-D755-2A44-09E5-D77AB35F6038}"/>
                    </a:ext>
                  </a:extLst>
                </p:cNvPr>
                <p:cNvSpPr/>
                <p:nvPr/>
              </p:nvSpPr>
              <p:spPr>
                <a:xfrm>
                  <a:off x="96396" y="1013658"/>
                  <a:ext cx="148516" cy="729115"/>
                </a:xfrm>
                <a:custGeom>
                  <a:avLst/>
                  <a:gdLst>
                    <a:gd name="f0" fmla="val w"/>
                    <a:gd name="f1" fmla="val h"/>
                    <a:gd name="f2" fmla="val 0"/>
                    <a:gd name="f3" fmla="val 202120"/>
                    <a:gd name="f4" fmla="val 992123"/>
                    <a:gd name="f5" fmla="val 992124"/>
                    <a:gd name="f6" fmla="*/ f0 1 202120"/>
                    <a:gd name="f7" fmla="*/ f1 1 992123"/>
                    <a:gd name="f8" fmla="+- f4 0 f2"/>
                    <a:gd name="f9" fmla="+- f3 0 f2"/>
                    <a:gd name="f10" fmla="*/ f9 1 202120"/>
                    <a:gd name="f11" fmla="*/ f8 1 99212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02120" h="992123">
                      <a:moveTo>
                        <a:pt x="f2" y="f2"/>
                      </a:moveTo>
                      <a:lnTo>
                        <a:pt x="f3" y="f2"/>
                      </a:lnTo>
                      <a:lnTo>
                        <a:pt x="f3" y="f5"/>
                      </a:lnTo>
                      <a:lnTo>
                        <a:pt x="f2" y="f5"/>
                      </a:ln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5" name="Google Shape;429;p16">
                  <a:extLst>
                    <a:ext uri="{FF2B5EF4-FFF2-40B4-BE49-F238E27FC236}">
                      <a16:creationId xmlns:a16="http://schemas.microsoft.com/office/drawing/2014/main" id="{8E3A2BC6-9CCC-107E-EABD-0E8813807198}"/>
                    </a:ext>
                  </a:extLst>
                </p:cNvPr>
                <p:cNvSpPr/>
                <p:nvPr/>
              </p:nvSpPr>
              <p:spPr>
                <a:xfrm>
                  <a:off x="125446" y="1070991"/>
                  <a:ext cx="90425" cy="90434"/>
                </a:xfrm>
                <a:custGeom>
                  <a:avLst/>
                  <a:gdLst>
                    <a:gd name="f0" fmla="val w"/>
                    <a:gd name="f1" fmla="val h"/>
                    <a:gd name="f2" fmla="val 0"/>
                    <a:gd name="f3" fmla="val 123063"/>
                    <a:gd name="f4" fmla="val 123062"/>
                    <a:gd name="f5" fmla="val 61532"/>
                    <a:gd name="f6" fmla="val 95514"/>
                    <a:gd name="f7" fmla="val 61531"/>
                    <a:gd name="f8" fmla="val 27548"/>
                    <a:gd name="f9" fmla="+- 0 0 1"/>
                    <a:gd name="f10" fmla="val 27549"/>
                    <a:gd name="f11" fmla="*/ f0 1 123063"/>
                    <a:gd name="f12" fmla="*/ f1 1 123062"/>
                    <a:gd name="f13" fmla="+- f4 0 f2"/>
                    <a:gd name="f14" fmla="+- f3 0 f2"/>
                    <a:gd name="f15" fmla="*/ f14 1 123063"/>
                    <a:gd name="f16" fmla="*/ f13 1 123062"/>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123063" h="123062">
                      <a:moveTo>
                        <a:pt x="f3" y="f5"/>
                      </a:moveTo>
                      <a:cubicBezTo>
                        <a:pt x="f3" y="f6"/>
                        <a:pt x="f6" y="f3"/>
                        <a:pt x="f7" y="f3"/>
                      </a:cubicBezTo>
                      <a:cubicBezTo>
                        <a:pt x="f8" y="f3"/>
                        <a:pt x="f9" y="f6"/>
                        <a:pt x="f9" y="f5"/>
                      </a:cubicBezTo>
                      <a:cubicBezTo>
                        <a:pt x="f9" y="f10"/>
                        <a:pt x="f8" y="f2"/>
                        <a:pt x="f7" y="f2"/>
                      </a:cubicBezTo>
                      <a:cubicBezTo>
                        <a:pt x="f6" y="f2"/>
                        <a:pt x="f3" y="f10"/>
                        <a:pt x="f3"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36" name="Google Shape;430;p16">
                  <a:extLst>
                    <a:ext uri="{FF2B5EF4-FFF2-40B4-BE49-F238E27FC236}">
                      <a16:creationId xmlns:a16="http://schemas.microsoft.com/office/drawing/2014/main" id="{D4FD2993-9217-77AE-C490-EE071447987A}"/>
                    </a:ext>
                  </a:extLst>
                </p:cNvPr>
                <p:cNvGrpSpPr/>
                <p:nvPr/>
              </p:nvGrpSpPr>
              <p:grpSpPr>
                <a:xfrm>
                  <a:off x="123480" y="1493014"/>
                  <a:ext cx="94347" cy="32479"/>
                  <a:chOff x="123480" y="1493014"/>
                  <a:chExt cx="94347" cy="32479"/>
                </a:xfrm>
              </p:grpSpPr>
              <p:sp>
                <p:nvSpPr>
                  <p:cNvPr id="37" name="Google Shape;431;p16">
                    <a:extLst>
                      <a:ext uri="{FF2B5EF4-FFF2-40B4-BE49-F238E27FC236}">
                        <a16:creationId xmlns:a16="http://schemas.microsoft.com/office/drawing/2014/main" id="{057402AD-D9C0-184B-4017-98014BCCD6E4}"/>
                      </a:ext>
                    </a:extLst>
                  </p:cNvPr>
                  <p:cNvSpPr/>
                  <p:nvPr/>
                </p:nvSpPr>
                <p:spPr>
                  <a:xfrm>
                    <a:off x="123480" y="1493014"/>
                    <a:ext cx="94347" cy="10991"/>
                  </a:xfrm>
                  <a:custGeom>
                    <a:avLst/>
                    <a:gdLst>
                      <a:gd name="f0" fmla="val w"/>
                      <a:gd name="f1" fmla="val h"/>
                      <a:gd name="f2" fmla="val 0"/>
                      <a:gd name="f3" fmla="val 128397"/>
                      <a:gd name="f4" fmla="val 14954"/>
                      <a:gd name="f5" fmla="*/ f0 1 128397"/>
                      <a:gd name="f6" fmla="*/ f1 1 14954"/>
                      <a:gd name="f7" fmla="+- f4 0 f2"/>
                      <a:gd name="f8" fmla="+- f3 0 f2"/>
                      <a:gd name="f9" fmla="*/ f8 1 128397"/>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8397"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8" name="Google Shape;432;p16">
                    <a:extLst>
                      <a:ext uri="{FF2B5EF4-FFF2-40B4-BE49-F238E27FC236}">
                        <a16:creationId xmlns:a16="http://schemas.microsoft.com/office/drawing/2014/main" id="{5EDF9E7A-6D99-F217-D580-0F35C3F47C68}"/>
                      </a:ext>
                    </a:extLst>
                  </p:cNvPr>
                  <p:cNvSpPr/>
                  <p:nvPr/>
                </p:nvSpPr>
                <p:spPr>
                  <a:xfrm>
                    <a:off x="123480" y="1514502"/>
                    <a:ext cx="94347" cy="10991"/>
                  </a:xfrm>
                  <a:custGeom>
                    <a:avLst/>
                    <a:gdLst>
                      <a:gd name="f0" fmla="val w"/>
                      <a:gd name="f1" fmla="val h"/>
                      <a:gd name="f2" fmla="val 0"/>
                      <a:gd name="f3" fmla="val 128397"/>
                      <a:gd name="f4" fmla="val 14954"/>
                      <a:gd name="f5" fmla="val 14955"/>
                      <a:gd name="f6" fmla="*/ f0 1 128397"/>
                      <a:gd name="f7" fmla="*/ f1 1 14954"/>
                      <a:gd name="f8" fmla="+- f4 0 f2"/>
                      <a:gd name="f9" fmla="+- f3 0 f2"/>
                      <a:gd name="f10" fmla="*/ f9 1 128397"/>
                      <a:gd name="f11" fmla="*/ f8 1 1495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8397" h="14954">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9" name="Google Shape;433;p16">
                  <a:extLst>
                    <a:ext uri="{FF2B5EF4-FFF2-40B4-BE49-F238E27FC236}">
                      <a16:creationId xmlns:a16="http://schemas.microsoft.com/office/drawing/2014/main" id="{08324EBA-913C-259F-C7DE-B7525FF00BA7}"/>
                    </a:ext>
                  </a:extLst>
                </p:cNvPr>
                <p:cNvGrpSpPr/>
                <p:nvPr/>
              </p:nvGrpSpPr>
              <p:grpSpPr>
                <a:xfrm>
                  <a:off x="123480" y="1657231"/>
                  <a:ext cx="94347" cy="32479"/>
                  <a:chOff x="123480" y="1657231"/>
                  <a:chExt cx="94347" cy="32479"/>
                </a:xfrm>
              </p:grpSpPr>
              <p:sp>
                <p:nvSpPr>
                  <p:cNvPr id="40" name="Google Shape;434;p16">
                    <a:extLst>
                      <a:ext uri="{FF2B5EF4-FFF2-40B4-BE49-F238E27FC236}">
                        <a16:creationId xmlns:a16="http://schemas.microsoft.com/office/drawing/2014/main" id="{DD4C40AF-756B-3331-7BE1-BCB09ADD560F}"/>
                      </a:ext>
                    </a:extLst>
                  </p:cNvPr>
                  <p:cNvSpPr/>
                  <p:nvPr/>
                </p:nvSpPr>
                <p:spPr>
                  <a:xfrm>
                    <a:off x="123480" y="1657231"/>
                    <a:ext cx="94347" cy="10991"/>
                  </a:xfrm>
                  <a:custGeom>
                    <a:avLst/>
                    <a:gdLst>
                      <a:gd name="f0" fmla="val w"/>
                      <a:gd name="f1" fmla="val h"/>
                      <a:gd name="f2" fmla="val 0"/>
                      <a:gd name="f3" fmla="val 128397"/>
                      <a:gd name="f4" fmla="val 14954"/>
                      <a:gd name="f5" fmla="*/ f0 1 128397"/>
                      <a:gd name="f6" fmla="*/ f1 1 14954"/>
                      <a:gd name="f7" fmla="+- f4 0 f2"/>
                      <a:gd name="f8" fmla="+- f3 0 f2"/>
                      <a:gd name="f9" fmla="*/ f8 1 128397"/>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8397"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1" name="Google Shape;435;p16">
                    <a:extLst>
                      <a:ext uri="{FF2B5EF4-FFF2-40B4-BE49-F238E27FC236}">
                        <a16:creationId xmlns:a16="http://schemas.microsoft.com/office/drawing/2014/main" id="{12392E83-14A6-E77E-E05C-904FAF8D98C8}"/>
                      </a:ext>
                    </a:extLst>
                  </p:cNvPr>
                  <p:cNvSpPr/>
                  <p:nvPr/>
                </p:nvSpPr>
                <p:spPr>
                  <a:xfrm>
                    <a:off x="123480" y="1678719"/>
                    <a:ext cx="94347" cy="10991"/>
                  </a:xfrm>
                  <a:custGeom>
                    <a:avLst/>
                    <a:gdLst>
                      <a:gd name="f0" fmla="val w"/>
                      <a:gd name="f1" fmla="val h"/>
                      <a:gd name="f2" fmla="val 0"/>
                      <a:gd name="f3" fmla="val 128397"/>
                      <a:gd name="f4" fmla="val 14954"/>
                      <a:gd name="f5" fmla="*/ f0 1 128397"/>
                      <a:gd name="f6" fmla="*/ f1 1 14954"/>
                      <a:gd name="f7" fmla="+- f4 0 f2"/>
                      <a:gd name="f8" fmla="+- f3 0 f2"/>
                      <a:gd name="f9" fmla="*/ f8 1 128397"/>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8397"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nvGrpSpPr>
            <p:cNvPr id="42" name="Google Shape;436;p16">
              <a:extLst>
                <a:ext uri="{FF2B5EF4-FFF2-40B4-BE49-F238E27FC236}">
                  <a16:creationId xmlns:a16="http://schemas.microsoft.com/office/drawing/2014/main" id="{8F650487-EC78-890C-92E9-2087A29D49AA}"/>
                </a:ext>
              </a:extLst>
            </p:cNvPr>
            <p:cNvGrpSpPr/>
            <p:nvPr/>
          </p:nvGrpSpPr>
          <p:grpSpPr>
            <a:xfrm>
              <a:off x="539689" y="1216874"/>
              <a:ext cx="61685" cy="525185"/>
              <a:chOff x="539689" y="1216874"/>
              <a:chExt cx="61685" cy="525185"/>
            </a:xfrm>
          </p:grpSpPr>
          <p:sp>
            <p:nvSpPr>
              <p:cNvPr id="43" name="Google Shape;437;p16">
                <a:extLst>
                  <a:ext uri="{FF2B5EF4-FFF2-40B4-BE49-F238E27FC236}">
                    <a16:creationId xmlns:a16="http://schemas.microsoft.com/office/drawing/2014/main" id="{BF00C74F-33C4-C5FC-9456-61D599DF87C5}"/>
                  </a:ext>
                </a:extLst>
              </p:cNvPr>
              <p:cNvSpPr/>
              <p:nvPr/>
            </p:nvSpPr>
            <p:spPr>
              <a:xfrm rot="20968640">
                <a:off x="539689" y="1216874"/>
                <a:ext cx="61685" cy="525185"/>
              </a:xfrm>
              <a:custGeom>
                <a:avLst/>
                <a:gdLst>
                  <a:gd name="f0" fmla="val w"/>
                  <a:gd name="f1" fmla="val h"/>
                  <a:gd name="f2" fmla="val 0"/>
                  <a:gd name="f3" fmla="val 84010"/>
                  <a:gd name="f4" fmla="val 715136"/>
                  <a:gd name="f5" fmla="val 715137"/>
                  <a:gd name="f6" fmla="*/ f0 1 84010"/>
                  <a:gd name="f7" fmla="*/ f1 1 715136"/>
                  <a:gd name="f8" fmla="+- f4 0 f2"/>
                  <a:gd name="f9" fmla="+- f3 0 f2"/>
                  <a:gd name="f10" fmla="*/ f9 1 84010"/>
                  <a:gd name="f11" fmla="*/ f8 1 715136"/>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4010" h="715136">
                    <a:moveTo>
                      <a:pt x="f2" y="f2"/>
                    </a:moveTo>
                    <a:lnTo>
                      <a:pt x="f3" y="f2"/>
                    </a:lnTo>
                    <a:lnTo>
                      <a:pt x="f3" y="f5"/>
                    </a:lnTo>
                    <a:lnTo>
                      <a:pt x="f2" y="f5"/>
                    </a:ln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4" name="Google Shape;438;p16">
                <a:extLst>
                  <a:ext uri="{FF2B5EF4-FFF2-40B4-BE49-F238E27FC236}">
                    <a16:creationId xmlns:a16="http://schemas.microsoft.com/office/drawing/2014/main" id="{56531E12-B4A6-088F-BF5D-4D67760F5831}"/>
                  </a:ext>
                </a:extLst>
              </p:cNvPr>
              <p:cNvSpPr/>
              <p:nvPr/>
            </p:nvSpPr>
            <p:spPr>
              <a:xfrm rot="20968640">
                <a:off x="563243" y="1350285"/>
                <a:ext cx="19092" cy="302044"/>
              </a:xfrm>
              <a:custGeom>
                <a:avLst/>
                <a:gdLst>
                  <a:gd name="f0" fmla="val w"/>
                  <a:gd name="f1" fmla="val h"/>
                  <a:gd name="f2" fmla="val 0"/>
                  <a:gd name="f3" fmla="val 26003"/>
                  <a:gd name="f4" fmla="val 411289"/>
                  <a:gd name="f5" fmla="*/ f0 1 26003"/>
                  <a:gd name="f6" fmla="*/ f1 1 411289"/>
                  <a:gd name="f7" fmla="+- f4 0 f2"/>
                  <a:gd name="f8" fmla="+- f3 0 f2"/>
                  <a:gd name="f9" fmla="*/ f8 1 26003"/>
                  <a:gd name="f10" fmla="*/ f7 1 41128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6003" h="411289">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45" name="Google Shape;439;p16">
            <a:extLst>
              <a:ext uri="{FF2B5EF4-FFF2-40B4-BE49-F238E27FC236}">
                <a16:creationId xmlns:a16="http://schemas.microsoft.com/office/drawing/2014/main" id="{3BF3262C-831A-9680-61F9-F6D6C4937428}"/>
              </a:ext>
            </a:extLst>
          </p:cNvPr>
          <p:cNvGrpSpPr/>
          <p:nvPr/>
        </p:nvGrpSpPr>
        <p:grpSpPr>
          <a:xfrm>
            <a:off x="135450" y="69366"/>
            <a:ext cx="426310" cy="643637"/>
            <a:chOff x="135450" y="69366"/>
            <a:chExt cx="426310" cy="643637"/>
          </a:xfrm>
        </p:grpSpPr>
        <p:grpSp>
          <p:nvGrpSpPr>
            <p:cNvPr id="46" name="Google Shape;440;p16">
              <a:extLst>
                <a:ext uri="{FF2B5EF4-FFF2-40B4-BE49-F238E27FC236}">
                  <a16:creationId xmlns:a16="http://schemas.microsoft.com/office/drawing/2014/main" id="{4DDF11B8-A852-1B78-CB1B-D115590AB1EB}"/>
                </a:ext>
              </a:extLst>
            </p:cNvPr>
            <p:cNvGrpSpPr/>
            <p:nvPr/>
          </p:nvGrpSpPr>
          <p:grpSpPr>
            <a:xfrm>
              <a:off x="239316" y="69366"/>
              <a:ext cx="322444" cy="548722"/>
              <a:chOff x="239316" y="69366"/>
              <a:chExt cx="322444" cy="548722"/>
            </a:xfrm>
          </p:grpSpPr>
          <p:sp>
            <p:nvSpPr>
              <p:cNvPr id="47" name="Google Shape;441;p16">
                <a:extLst>
                  <a:ext uri="{FF2B5EF4-FFF2-40B4-BE49-F238E27FC236}">
                    <a16:creationId xmlns:a16="http://schemas.microsoft.com/office/drawing/2014/main" id="{C1410A4F-8F5F-6FA9-19C1-8ACDC15FD93E}"/>
                  </a:ext>
                </a:extLst>
              </p:cNvPr>
              <p:cNvSpPr/>
              <p:nvPr/>
            </p:nvSpPr>
            <p:spPr>
              <a:xfrm>
                <a:off x="239316" y="69366"/>
                <a:ext cx="322444" cy="548722"/>
              </a:xfrm>
              <a:custGeom>
                <a:avLst/>
                <a:gdLst>
                  <a:gd name="f0" fmla="val w"/>
                  <a:gd name="f1" fmla="val h"/>
                  <a:gd name="f2" fmla="val 0"/>
                  <a:gd name="f3" fmla="val 438816"/>
                  <a:gd name="f4" fmla="val 746664"/>
                  <a:gd name="f5" fmla="val 438721"/>
                  <a:gd name="f6" fmla="val 746569"/>
                  <a:gd name="f7" fmla="val 326231"/>
                  <a:gd name="f8" fmla="val 370141"/>
                  <a:gd name="f9" fmla="val 43910"/>
                  <a:gd name="f10" fmla="val 394811"/>
                  <a:gd name="f11" fmla="val 68580"/>
                  <a:gd name="f12" fmla="val 112585"/>
                  <a:gd name="f13" fmla="val 746665"/>
                  <a:gd name="f14" fmla="*/ f0 1 438816"/>
                  <a:gd name="f15" fmla="*/ f1 1 746664"/>
                  <a:gd name="f16" fmla="+- f4 0 f2"/>
                  <a:gd name="f17" fmla="+- f3 0 f2"/>
                  <a:gd name="f18" fmla="*/ f17 1 438816"/>
                  <a:gd name="f19" fmla="*/ f16 1 746664"/>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438816" h="746664">
                    <a:moveTo>
                      <a:pt x="f5" y="f6"/>
                    </a:moveTo>
                    <a:lnTo>
                      <a:pt x="f2" y="f6"/>
                    </a:lnTo>
                    <a:lnTo>
                      <a:pt x="f2" y="f2"/>
                    </a:lnTo>
                    <a:lnTo>
                      <a:pt x="f7" y="f2"/>
                    </a:lnTo>
                    <a:cubicBezTo>
                      <a:pt x="f8" y="f9"/>
                      <a:pt x="f10" y="f11"/>
                      <a:pt x="f3" y="f12"/>
                    </a:cubicBezTo>
                    <a:lnTo>
                      <a:pt x="f3" y="f13"/>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48" name="Google Shape;442;p16">
                <a:extLst>
                  <a:ext uri="{FF2B5EF4-FFF2-40B4-BE49-F238E27FC236}">
                    <a16:creationId xmlns:a16="http://schemas.microsoft.com/office/drawing/2014/main" id="{0C172759-5517-226D-219D-34B976A70CFF}"/>
                  </a:ext>
                </a:extLst>
              </p:cNvPr>
              <p:cNvGrpSpPr/>
              <p:nvPr/>
            </p:nvGrpSpPr>
            <p:grpSpPr>
              <a:xfrm>
                <a:off x="285375" y="140488"/>
                <a:ext cx="230611" cy="211811"/>
                <a:chOff x="285375" y="140488"/>
                <a:chExt cx="230611" cy="211811"/>
              </a:xfrm>
            </p:grpSpPr>
            <p:sp>
              <p:nvSpPr>
                <p:cNvPr id="49" name="Google Shape;443;p16">
                  <a:extLst>
                    <a:ext uri="{FF2B5EF4-FFF2-40B4-BE49-F238E27FC236}">
                      <a16:creationId xmlns:a16="http://schemas.microsoft.com/office/drawing/2014/main" id="{7E83211C-F5AD-A9C0-30A2-907916C9D8ED}"/>
                    </a:ext>
                  </a:extLst>
                </p:cNvPr>
                <p:cNvSpPr/>
                <p:nvPr/>
              </p:nvSpPr>
              <p:spPr>
                <a:xfrm>
                  <a:off x="285375" y="140488"/>
                  <a:ext cx="230611" cy="1574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0" name="Google Shape;444;p16">
                  <a:extLst>
                    <a:ext uri="{FF2B5EF4-FFF2-40B4-BE49-F238E27FC236}">
                      <a16:creationId xmlns:a16="http://schemas.microsoft.com/office/drawing/2014/main" id="{5E2B609A-D139-93D0-C2AD-6B3F78DC67EF}"/>
                    </a:ext>
                  </a:extLst>
                </p:cNvPr>
                <p:cNvSpPr/>
                <p:nvPr/>
              </p:nvSpPr>
              <p:spPr>
                <a:xfrm>
                  <a:off x="285375" y="179688"/>
                  <a:ext cx="230611" cy="1574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1" name="Google Shape;445;p16">
                  <a:extLst>
                    <a:ext uri="{FF2B5EF4-FFF2-40B4-BE49-F238E27FC236}">
                      <a16:creationId xmlns:a16="http://schemas.microsoft.com/office/drawing/2014/main" id="{DDCE1866-670F-2392-0B31-C747F6BD652B}"/>
                    </a:ext>
                  </a:extLst>
                </p:cNvPr>
                <p:cNvSpPr/>
                <p:nvPr/>
              </p:nvSpPr>
              <p:spPr>
                <a:xfrm>
                  <a:off x="285375" y="218889"/>
                  <a:ext cx="230611" cy="1574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2" name="Google Shape;446;p16">
                  <a:extLst>
                    <a:ext uri="{FF2B5EF4-FFF2-40B4-BE49-F238E27FC236}">
                      <a16:creationId xmlns:a16="http://schemas.microsoft.com/office/drawing/2014/main" id="{8E43C7F4-9A13-B7E8-8465-41F2BBFA8613}"/>
                    </a:ext>
                  </a:extLst>
                </p:cNvPr>
                <p:cNvSpPr/>
                <p:nvPr/>
              </p:nvSpPr>
              <p:spPr>
                <a:xfrm>
                  <a:off x="285375" y="258153"/>
                  <a:ext cx="230611" cy="1574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3" name="Google Shape;447;p16">
                  <a:extLst>
                    <a:ext uri="{FF2B5EF4-FFF2-40B4-BE49-F238E27FC236}">
                      <a16:creationId xmlns:a16="http://schemas.microsoft.com/office/drawing/2014/main" id="{EE42CB1F-143C-32D6-87F2-E3AECDB41F70}"/>
                    </a:ext>
                  </a:extLst>
                </p:cNvPr>
                <p:cNvSpPr/>
                <p:nvPr/>
              </p:nvSpPr>
              <p:spPr>
                <a:xfrm>
                  <a:off x="285375" y="297353"/>
                  <a:ext cx="230611" cy="1574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4" name="Google Shape;448;p16">
                  <a:extLst>
                    <a:ext uri="{FF2B5EF4-FFF2-40B4-BE49-F238E27FC236}">
                      <a16:creationId xmlns:a16="http://schemas.microsoft.com/office/drawing/2014/main" id="{8B412D65-9581-9498-8363-0E947B5F9D93}"/>
                    </a:ext>
                  </a:extLst>
                </p:cNvPr>
                <p:cNvSpPr/>
                <p:nvPr/>
              </p:nvSpPr>
              <p:spPr>
                <a:xfrm>
                  <a:off x="285375" y="336554"/>
                  <a:ext cx="135706" cy="15745"/>
                </a:xfrm>
                <a:custGeom>
                  <a:avLst/>
                  <a:gdLst>
                    <a:gd name="f0" fmla="val w"/>
                    <a:gd name="f1" fmla="val h"/>
                    <a:gd name="f2" fmla="val 0"/>
                    <a:gd name="f3" fmla="val 184689"/>
                    <a:gd name="f4" fmla="val 21431"/>
                    <a:gd name="f5" fmla="val 184690"/>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5" name="Google Shape;449;p16">
                <a:extLst>
                  <a:ext uri="{FF2B5EF4-FFF2-40B4-BE49-F238E27FC236}">
                    <a16:creationId xmlns:a16="http://schemas.microsoft.com/office/drawing/2014/main" id="{009B3AD3-4DBA-8401-46FB-E82F67D6BE17}"/>
                  </a:ext>
                </a:extLst>
              </p:cNvPr>
              <p:cNvGrpSpPr/>
              <p:nvPr/>
            </p:nvGrpSpPr>
            <p:grpSpPr>
              <a:xfrm>
                <a:off x="285375" y="415512"/>
                <a:ext cx="230611" cy="133419"/>
                <a:chOff x="285375" y="415512"/>
                <a:chExt cx="230611" cy="133419"/>
              </a:xfrm>
            </p:grpSpPr>
            <p:sp>
              <p:nvSpPr>
                <p:cNvPr id="56" name="Google Shape;450;p16">
                  <a:extLst>
                    <a:ext uri="{FF2B5EF4-FFF2-40B4-BE49-F238E27FC236}">
                      <a16:creationId xmlns:a16="http://schemas.microsoft.com/office/drawing/2014/main" id="{12A00A73-D335-C494-5203-B8145E73FD6F}"/>
                    </a:ext>
                  </a:extLst>
                </p:cNvPr>
                <p:cNvSpPr/>
                <p:nvPr/>
              </p:nvSpPr>
              <p:spPr>
                <a:xfrm>
                  <a:off x="285375" y="415512"/>
                  <a:ext cx="230611" cy="1574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7" name="Google Shape;451;p16">
                  <a:extLst>
                    <a:ext uri="{FF2B5EF4-FFF2-40B4-BE49-F238E27FC236}">
                      <a16:creationId xmlns:a16="http://schemas.microsoft.com/office/drawing/2014/main" id="{2A307CE1-1C45-51A1-11F8-F59E550EE6C7}"/>
                    </a:ext>
                  </a:extLst>
                </p:cNvPr>
                <p:cNvSpPr/>
                <p:nvPr/>
              </p:nvSpPr>
              <p:spPr>
                <a:xfrm>
                  <a:off x="285375" y="454712"/>
                  <a:ext cx="230611" cy="1574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8" name="Google Shape;452;p16">
                  <a:extLst>
                    <a:ext uri="{FF2B5EF4-FFF2-40B4-BE49-F238E27FC236}">
                      <a16:creationId xmlns:a16="http://schemas.microsoft.com/office/drawing/2014/main" id="{859637C8-AB0C-21DF-8DEA-E033B25848B0}"/>
                    </a:ext>
                  </a:extLst>
                </p:cNvPr>
                <p:cNvSpPr/>
                <p:nvPr/>
              </p:nvSpPr>
              <p:spPr>
                <a:xfrm>
                  <a:off x="285375" y="493986"/>
                  <a:ext cx="230611" cy="1574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9" name="Google Shape;453;p16">
                  <a:extLst>
                    <a:ext uri="{FF2B5EF4-FFF2-40B4-BE49-F238E27FC236}">
                      <a16:creationId xmlns:a16="http://schemas.microsoft.com/office/drawing/2014/main" id="{A7285278-2362-AFD1-5472-8C4C21844E69}"/>
                    </a:ext>
                  </a:extLst>
                </p:cNvPr>
                <p:cNvSpPr/>
                <p:nvPr/>
              </p:nvSpPr>
              <p:spPr>
                <a:xfrm>
                  <a:off x="285375" y="533186"/>
                  <a:ext cx="135706" cy="15745"/>
                </a:xfrm>
                <a:custGeom>
                  <a:avLst/>
                  <a:gdLst>
                    <a:gd name="f0" fmla="val w"/>
                    <a:gd name="f1" fmla="val h"/>
                    <a:gd name="f2" fmla="val 0"/>
                    <a:gd name="f3" fmla="val 184689"/>
                    <a:gd name="f4" fmla="val 21431"/>
                    <a:gd name="f5" fmla="val 184690"/>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60" name="Google Shape;454;p16">
                <a:extLst>
                  <a:ext uri="{FF2B5EF4-FFF2-40B4-BE49-F238E27FC236}">
                    <a16:creationId xmlns:a16="http://schemas.microsoft.com/office/drawing/2014/main" id="{A457BE80-74B1-19FC-4169-76717BD15897}"/>
                  </a:ext>
                </a:extLst>
              </p:cNvPr>
              <p:cNvSpPr/>
              <p:nvPr/>
            </p:nvSpPr>
            <p:spPr>
              <a:xfrm>
                <a:off x="478962" y="69366"/>
                <a:ext cx="82725" cy="82734"/>
              </a:xfrm>
              <a:custGeom>
                <a:avLst/>
                <a:gdLst>
                  <a:gd name="f0" fmla="val w"/>
                  <a:gd name="f1" fmla="val h"/>
                  <a:gd name="f2" fmla="val 0"/>
                  <a:gd name="f3" fmla="val 112584"/>
                  <a:gd name="f4" fmla="val 112585"/>
                  <a:gd name="f5" fmla="val 43910"/>
                  <a:gd name="f6" fmla="val 68580"/>
                  <a:gd name="f7" fmla="*/ f0 1 112584"/>
                  <a:gd name="f8" fmla="*/ f1 1 112585"/>
                  <a:gd name="f9" fmla="+- f4 0 f2"/>
                  <a:gd name="f10" fmla="+- f3 0 f2"/>
                  <a:gd name="f11" fmla="*/ f10 1 112584"/>
                  <a:gd name="f12" fmla="*/ f9 1 112585"/>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112584" h="112585">
                    <a:moveTo>
                      <a:pt x="f4" y="f4"/>
                    </a:moveTo>
                    <a:lnTo>
                      <a:pt x="f2" y="f4"/>
                    </a:lnTo>
                    <a:lnTo>
                      <a:pt x="f2" y="f2"/>
                    </a:lnTo>
                    <a:lnTo>
                      <a:pt x="f2" y="f2"/>
                    </a:lnTo>
                    <a:cubicBezTo>
                      <a:pt x="f5" y="f5"/>
                      <a:pt x="f6" y="f6"/>
                      <a:pt x="f4" y="f4"/>
                    </a:cubicBezTo>
                    <a:lnTo>
                      <a:pt x="f4"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1" name="Google Shape;455;p16">
              <a:extLst>
                <a:ext uri="{FF2B5EF4-FFF2-40B4-BE49-F238E27FC236}">
                  <a16:creationId xmlns:a16="http://schemas.microsoft.com/office/drawing/2014/main" id="{97982887-0C44-35AF-573F-94A6A6EF9CC7}"/>
                </a:ext>
              </a:extLst>
            </p:cNvPr>
            <p:cNvGrpSpPr/>
            <p:nvPr/>
          </p:nvGrpSpPr>
          <p:grpSpPr>
            <a:xfrm>
              <a:off x="135450" y="164354"/>
              <a:ext cx="322444" cy="548649"/>
              <a:chOff x="135450" y="164354"/>
              <a:chExt cx="322444" cy="548649"/>
            </a:xfrm>
          </p:grpSpPr>
          <p:sp>
            <p:nvSpPr>
              <p:cNvPr id="62" name="Google Shape;456;p16">
                <a:extLst>
                  <a:ext uri="{FF2B5EF4-FFF2-40B4-BE49-F238E27FC236}">
                    <a16:creationId xmlns:a16="http://schemas.microsoft.com/office/drawing/2014/main" id="{50E5D5E0-30C9-E229-B18D-983544F6850D}"/>
                  </a:ext>
                </a:extLst>
              </p:cNvPr>
              <p:cNvSpPr/>
              <p:nvPr/>
            </p:nvSpPr>
            <p:spPr>
              <a:xfrm>
                <a:off x="135450" y="164354"/>
                <a:ext cx="322444" cy="548649"/>
              </a:xfrm>
              <a:custGeom>
                <a:avLst/>
                <a:gdLst>
                  <a:gd name="f0" fmla="val w"/>
                  <a:gd name="f1" fmla="val h"/>
                  <a:gd name="f2" fmla="val 0"/>
                  <a:gd name="f3" fmla="val 438817"/>
                  <a:gd name="f4" fmla="val 746569"/>
                  <a:gd name="f5" fmla="val 438722"/>
                  <a:gd name="f6" fmla="val 746570"/>
                  <a:gd name="f7" fmla="val 326231"/>
                  <a:gd name="f8" fmla="val 370141"/>
                  <a:gd name="f9" fmla="val 43910"/>
                  <a:gd name="f10" fmla="val 394812"/>
                  <a:gd name="f11" fmla="val 68580"/>
                  <a:gd name="f12" fmla="val 112586"/>
                  <a:gd name="f13" fmla="*/ f0 1 438817"/>
                  <a:gd name="f14" fmla="*/ f1 1 746569"/>
                  <a:gd name="f15" fmla="+- f4 0 f2"/>
                  <a:gd name="f16" fmla="+- f3 0 f2"/>
                  <a:gd name="f17" fmla="*/ f16 1 438817"/>
                  <a:gd name="f18" fmla="*/ f15 1 7465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438817" h="746569">
                    <a:moveTo>
                      <a:pt x="f5" y="f6"/>
                    </a:moveTo>
                    <a:lnTo>
                      <a:pt x="f2" y="f6"/>
                    </a:lnTo>
                    <a:lnTo>
                      <a:pt x="f2" y="f2"/>
                    </a:lnTo>
                    <a:lnTo>
                      <a:pt x="f7" y="f2"/>
                    </a:lnTo>
                    <a:cubicBezTo>
                      <a:pt x="f8" y="f9"/>
                      <a:pt x="f10" y="f11"/>
                      <a:pt x="f3" y="f12"/>
                    </a:cubicBezTo>
                    <a:lnTo>
                      <a:pt x="f3" y="f6"/>
                    </a:ln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63" name="Google Shape;457;p16">
                <a:extLst>
                  <a:ext uri="{FF2B5EF4-FFF2-40B4-BE49-F238E27FC236}">
                    <a16:creationId xmlns:a16="http://schemas.microsoft.com/office/drawing/2014/main" id="{FE9394A7-BA9D-3521-4C49-37DF2435B6B0}"/>
                  </a:ext>
                </a:extLst>
              </p:cNvPr>
              <p:cNvGrpSpPr/>
              <p:nvPr/>
            </p:nvGrpSpPr>
            <p:grpSpPr>
              <a:xfrm>
                <a:off x="181508" y="235403"/>
                <a:ext cx="230611" cy="211883"/>
                <a:chOff x="181508" y="235403"/>
                <a:chExt cx="230611" cy="211883"/>
              </a:xfrm>
            </p:grpSpPr>
            <p:sp>
              <p:nvSpPr>
                <p:cNvPr id="64" name="Google Shape;458;p16">
                  <a:extLst>
                    <a:ext uri="{FF2B5EF4-FFF2-40B4-BE49-F238E27FC236}">
                      <a16:creationId xmlns:a16="http://schemas.microsoft.com/office/drawing/2014/main" id="{9B00BA6C-B369-B728-478A-A5A47E7904D2}"/>
                    </a:ext>
                  </a:extLst>
                </p:cNvPr>
                <p:cNvSpPr/>
                <p:nvPr/>
              </p:nvSpPr>
              <p:spPr>
                <a:xfrm>
                  <a:off x="181508" y="235403"/>
                  <a:ext cx="230611" cy="1574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5" name="Google Shape;459;p16">
                  <a:extLst>
                    <a:ext uri="{FF2B5EF4-FFF2-40B4-BE49-F238E27FC236}">
                      <a16:creationId xmlns:a16="http://schemas.microsoft.com/office/drawing/2014/main" id="{DBBFAB7A-16AA-5A0E-091C-4305ECB2862B}"/>
                    </a:ext>
                  </a:extLst>
                </p:cNvPr>
                <p:cNvSpPr/>
                <p:nvPr/>
              </p:nvSpPr>
              <p:spPr>
                <a:xfrm>
                  <a:off x="181508" y="274676"/>
                  <a:ext cx="230611" cy="1574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6" name="Google Shape;460;p16">
                  <a:extLst>
                    <a:ext uri="{FF2B5EF4-FFF2-40B4-BE49-F238E27FC236}">
                      <a16:creationId xmlns:a16="http://schemas.microsoft.com/office/drawing/2014/main" id="{F2FF2380-4D69-ECBC-8B0F-3F546986E782}"/>
                    </a:ext>
                  </a:extLst>
                </p:cNvPr>
                <p:cNvSpPr/>
                <p:nvPr/>
              </p:nvSpPr>
              <p:spPr>
                <a:xfrm>
                  <a:off x="181508" y="313876"/>
                  <a:ext cx="230611" cy="1574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7" name="Google Shape;461;p16">
                  <a:extLst>
                    <a:ext uri="{FF2B5EF4-FFF2-40B4-BE49-F238E27FC236}">
                      <a16:creationId xmlns:a16="http://schemas.microsoft.com/office/drawing/2014/main" id="{0978C37C-DE9B-D532-8A59-014439554406}"/>
                    </a:ext>
                  </a:extLst>
                </p:cNvPr>
                <p:cNvSpPr/>
                <p:nvPr/>
              </p:nvSpPr>
              <p:spPr>
                <a:xfrm>
                  <a:off x="181508" y="353077"/>
                  <a:ext cx="230611" cy="1574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8" name="Google Shape;462;p16">
                  <a:extLst>
                    <a:ext uri="{FF2B5EF4-FFF2-40B4-BE49-F238E27FC236}">
                      <a16:creationId xmlns:a16="http://schemas.microsoft.com/office/drawing/2014/main" id="{B902E30F-607D-1B90-4389-4C0F4D5432CF}"/>
                    </a:ext>
                  </a:extLst>
                </p:cNvPr>
                <p:cNvSpPr/>
                <p:nvPr/>
              </p:nvSpPr>
              <p:spPr>
                <a:xfrm>
                  <a:off x="181508" y="392341"/>
                  <a:ext cx="230611" cy="1574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9" name="Google Shape;463;p16">
                  <a:extLst>
                    <a:ext uri="{FF2B5EF4-FFF2-40B4-BE49-F238E27FC236}">
                      <a16:creationId xmlns:a16="http://schemas.microsoft.com/office/drawing/2014/main" id="{E84DA84F-F074-60CD-7FDD-2356F0EC579D}"/>
                    </a:ext>
                  </a:extLst>
                </p:cNvPr>
                <p:cNvSpPr/>
                <p:nvPr/>
              </p:nvSpPr>
              <p:spPr>
                <a:xfrm>
                  <a:off x="181508" y="431541"/>
                  <a:ext cx="135706" cy="15745"/>
                </a:xfrm>
                <a:custGeom>
                  <a:avLst/>
                  <a:gdLst>
                    <a:gd name="f0" fmla="val w"/>
                    <a:gd name="f1" fmla="val h"/>
                    <a:gd name="f2" fmla="val 0"/>
                    <a:gd name="f3" fmla="val 184689"/>
                    <a:gd name="f4" fmla="val 21431"/>
                    <a:gd name="f5" fmla="+- 0 0 1"/>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3" y="f2"/>
                      </a:lnTo>
                      <a:lnTo>
                        <a:pt x="f3" y="f4"/>
                      </a:lnTo>
                      <a:lnTo>
                        <a:pt x="f5"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70" name="Google Shape;464;p16">
                <a:extLst>
                  <a:ext uri="{FF2B5EF4-FFF2-40B4-BE49-F238E27FC236}">
                    <a16:creationId xmlns:a16="http://schemas.microsoft.com/office/drawing/2014/main" id="{36C5EB46-E9B9-943F-559D-74CF8A274614}"/>
                  </a:ext>
                </a:extLst>
              </p:cNvPr>
              <p:cNvGrpSpPr/>
              <p:nvPr/>
            </p:nvGrpSpPr>
            <p:grpSpPr>
              <a:xfrm>
                <a:off x="181508" y="510500"/>
                <a:ext cx="230611" cy="133419"/>
                <a:chOff x="181508" y="510500"/>
                <a:chExt cx="230611" cy="133419"/>
              </a:xfrm>
            </p:grpSpPr>
            <p:sp>
              <p:nvSpPr>
                <p:cNvPr id="71" name="Google Shape;465;p16">
                  <a:extLst>
                    <a:ext uri="{FF2B5EF4-FFF2-40B4-BE49-F238E27FC236}">
                      <a16:creationId xmlns:a16="http://schemas.microsoft.com/office/drawing/2014/main" id="{FB781D99-577F-340E-63FD-AC68E9D921A0}"/>
                    </a:ext>
                  </a:extLst>
                </p:cNvPr>
                <p:cNvSpPr/>
                <p:nvPr/>
              </p:nvSpPr>
              <p:spPr>
                <a:xfrm>
                  <a:off x="181508" y="510500"/>
                  <a:ext cx="230611" cy="1574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2" name="Google Shape;466;p16">
                  <a:extLst>
                    <a:ext uri="{FF2B5EF4-FFF2-40B4-BE49-F238E27FC236}">
                      <a16:creationId xmlns:a16="http://schemas.microsoft.com/office/drawing/2014/main" id="{6EE71FD7-50AE-0CBE-AF50-158266ED8C5C}"/>
                    </a:ext>
                  </a:extLst>
                </p:cNvPr>
                <p:cNvSpPr/>
                <p:nvPr/>
              </p:nvSpPr>
              <p:spPr>
                <a:xfrm>
                  <a:off x="181508" y="549700"/>
                  <a:ext cx="230611" cy="1574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3" name="Google Shape;467;p16">
                  <a:extLst>
                    <a:ext uri="{FF2B5EF4-FFF2-40B4-BE49-F238E27FC236}">
                      <a16:creationId xmlns:a16="http://schemas.microsoft.com/office/drawing/2014/main" id="{BDDEE0AB-45B8-8F6F-7D4F-F7585C6E22FA}"/>
                    </a:ext>
                  </a:extLst>
                </p:cNvPr>
                <p:cNvSpPr/>
                <p:nvPr/>
              </p:nvSpPr>
              <p:spPr>
                <a:xfrm>
                  <a:off x="181508" y="588901"/>
                  <a:ext cx="230611" cy="1574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4" name="Google Shape;468;p16">
                  <a:extLst>
                    <a:ext uri="{FF2B5EF4-FFF2-40B4-BE49-F238E27FC236}">
                      <a16:creationId xmlns:a16="http://schemas.microsoft.com/office/drawing/2014/main" id="{8283B50A-E240-1865-6DE5-654003DB24A4}"/>
                    </a:ext>
                  </a:extLst>
                </p:cNvPr>
                <p:cNvSpPr/>
                <p:nvPr/>
              </p:nvSpPr>
              <p:spPr>
                <a:xfrm>
                  <a:off x="181508" y="628174"/>
                  <a:ext cx="135706" cy="15745"/>
                </a:xfrm>
                <a:custGeom>
                  <a:avLst/>
                  <a:gdLst>
                    <a:gd name="f0" fmla="val w"/>
                    <a:gd name="f1" fmla="val h"/>
                    <a:gd name="f2" fmla="val 0"/>
                    <a:gd name="f3" fmla="val 184689"/>
                    <a:gd name="f4" fmla="val 21431"/>
                    <a:gd name="f5" fmla="+- 0 0 1"/>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3" y="f2"/>
                      </a:lnTo>
                      <a:lnTo>
                        <a:pt x="f3" y="f4"/>
                      </a:lnTo>
                      <a:lnTo>
                        <a:pt x="f5"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75" name="Google Shape;469;p16">
                <a:extLst>
                  <a:ext uri="{FF2B5EF4-FFF2-40B4-BE49-F238E27FC236}">
                    <a16:creationId xmlns:a16="http://schemas.microsoft.com/office/drawing/2014/main" id="{590B5A21-AF73-2D69-141D-09B00306B47D}"/>
                  </a:ext>
                </a:extLst>
              </p:cNvPr>
              <p:cNvSpPr/>
              <p:nvPr/>
            </p:nvSpPr>
            <p:spPr>
              <a:xfrm>
                <a:off x="375096" y="164354"/>
                <a:ext cx="82725" cy="82734"/>
              </a:xfrm>
              <a:custGeom>
                <a:avLst/>
                <a:gdLst>
                  <a:gd name="f0" fmla="val w"/>
                  <a:gd name="f1" fmla="val h"/>
                  <a:gd name="f2" fmla="val 0"/>
                  <a:gd name="f3" fmla="val 112586"/>
                  <a:gd name="f4" fmla="val 112585"/>
                  <a:gd name="f5" fmla="val 43910"/>
                  <a:gd name="f6" fmla="val 68581"/>
                  <a:gd name="f7" fmla="val 68580"/>
                  <a:gd name="f8" fmla="*/ f0 1 112586"/>
                  <a:gd name="f9" fmla="*/ f1 1 112585"/>
                  <a:gd name="f10" fmla="+- f4 0 f2"/>
                  <a:gd name="f11" fmla="+- f3 0 f2"/>
                  <a:gd name="f12" fmla="*/ f11 1 112586"/>
                  <a:gd name="f13" fmla="*/ f10 1 112585"/>
                  <a:gd name="f14" fmla="*/ f2 1 f12"/>
                  <a:gd name="f15" fmla="*/ f3 1 f12"/>
                  <a:gd name="f16" fmla="*/ f2 1 f13"/>
                  <a:gd name="f17" fmla="*/ f4 1 f13"/>
                  <a:gd name="f18" fmla="*/ f14 f8 1"/>
                  <a:gd name="f19" fmla="*/ f15 f8 1"/>
                  <a:gd name="f20" fmla="*/ f17 f9 1"/>
                  <a:gd name="f21" fmla="*/ f16 f9 1"/>
                </a:gdLst>
                <a:ahLst/>
                <a:cxnLst>
                  <a:cxn ang="3cd4">
                    <a:pos x="hc" y="t"/>
                  </a:cxn>
                  <a:cxn ang="0">
                    <a:pos x="r" y="vc"/>
                  </a:cxn>
                  <a:cxn ang="cd4">
                    <a:pos x="hc" y="b"/>
                  </a:cxn>
                  <a:cxn ang="cd2">
                    <a:pos x="l" y="vc"/>
                  </a:cxn>
                </a:cxnLst>
                <a:rect l="f18" t="f21" r="f19" b="f20"/>
                <a:pathLst>
                  <a:path w="112586" h="112585">
                    <a:moveTo>
                      <a:pt x="f3" y="f3"/>
                    </a:moveTo>
                    <a:lnTo>
                      <a:pt x="f2" y="f3"/>
                    </a:lnTo>
                    <a:lnTo>
                      <a:pt x="f2" y="f2"/>
                    </a:lnTo>
                    <a:lnTo>
                      <a:pt x="f2" y="f2"/>
                    </a:lnTo>
                    <a:cubicBezTo>
                      <a:pt x="f5" y="f5"/>
                      <a:pt x="f6" y="f7"/>
                      <a:pt x="f3" y="f3"/>
                    </a:cubicBezTo>
                    <a:lnTo>
                      <a:pt x="f3" y="f3"/>
                    </a:ln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76" name="Google Shape;470;p16">
            <a:extLst>
              <a:ext uri="{FF2B5EF4-FFF2-40B4-BE49-F238E27FC236}">
                <a16:creationId xmlns:a16="http://schemas.microsoft.com/office/drawing/2014/main" id="{A758DAFA-0333-67F5-3EE3-FB4306841A4D}"/>
              </a:ext>
            </a:extLst>
          </p:cNvPr>
          <p:cNvGrpSpPr/>
          <p:nvPr/>
        </p:nvGrpSpPr>
        <p:grpSpPr>
          <a:xfrm>
            <a:off x="309871" y="711613"/>
            <a:ext cx="18196" cy="243239"/>
            <a:chOff x="309871" y="711613"/>
            <a:chExt cx="18196" cy="243239"/>
          </a:xfrm>
        </p:grpSpPr>
        <p:sp>
          <p:nvSpPr>
            <p:cNvPr id="77" name="Google Shape;471;p16">
              <a:extLst>
                <a:ext uri="{FF2B5EF4-FFF2-40B4-BE49-F238E27FC236}">
                  <a16:creationId xmlns:a16="http://schemas.microsoft.com/office/drawing/2014/main" id="{6FEADACB-179E-F722-5544-4A280E92026C}"/>
                </a:ext>
              </a:extLst>
            </p:cNvPr>
            <p:cNvSpPr/>
            <p:nvPr/>
          </p:nvSpPr>
          <p:spPr>
            <a:xfrm>
              <a:off x="318970" y="720291"/>
              <a:ext cx="6995" cy="225957"/>
            </a:xfrm>
            <a:custGeom>
              <a:avLst/>
              <a:gdLst>
                <a:gd name="f0" fmla="val w"/>
                <a:gd name="f1" fmla="val h"/>
                <a:gd name="f2" fmla="val 0"/>
                <a:gd name="f3" fmla="val 9525"/>
                <a:gd name="f4" fmla="val 307467"/>
                <a:gd name="f5" fmla="+- 0 0 1"/>
                <a:gd name="f6" fmla="*/ f0 1 9525"/>
                <a:gd name="f7" fmla="*/ f1 1 307467"/>
                <a:gd name="f8" fmla="+- f4 0 f2"/>
                <a:gd name="f9" fmla="+- f3 0 f2"/>
                <a:gd name="f10" fmla="*/ f9 1 9525"/>
                <a:gd name="f11" fmla="*/ f8 1 307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9525" h="307467">
                  <a:moveTo>
                    <a:pt x="f5" y="f4"/>
                  </a:moveTo>
                  <a:lnTo>
                    <a:pt x="f5" y="f2"/>
                  </a:lnTo>
                </a:path>
              </a:pathLst>
            </a:custGeom>
            <a:noFill/>
            <a:ln w="10954" cap="flat">
              <a:solidFill>
                <a:srgbClr val="6F7082"/>
              </a:solidFill>
              <a:custDash>
                <a:ds d="299.927%" sp="299.927%"/>
                <a:ds d="100%" sp="299.927%"/>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8" name="Google Shape;472;p16">
              <a:extLst>
                <a:ext uri="{FF2B5EF4-FFF2-40B4-BE49-F238E27FC236}">
                  <a16:creationId xmlns:a16="http://schemas.microsoft.com/office/drawing/2014/main" id="{09267F37-A0E7-09FE-A343-B38E57CDC254}"/>
                </a:ext>
              </a:extLst>
            </p:cNvPr>
            <p:cNvSpPr/>
            <p:nvPr/>
          </p:nvSpPr>
          <p:spPr>
            <a:xfrm>
              <a:off x="309871" y="936656"/>
              <a:ext cx="18196" cy="18196"/>
            </a:xfrm>
            <a:custGeom>
              <a:avLst/>
              <a:gdLst>
                <a:gd name="f0" fmla="val w"/>
                <a:gd name="f1" fmla="val h"/>
                <a:gd name="f2" fmla="val 0"/>
                <a:gd name="f3" fmla="val 24764"/>
                <a:gd name="f4" fmla="val 24765"/>
                <a:gd name="f5" fmla="val 12382"/>
                <a:gd name="f6" fmla="val 19240"/>
                <a:gd name="f7" fmla="val 19241"/>
                <a:gd name="f8" fmla="val 5524"/>
                <a:gd name="f9" fmla="*/ f0 1 24764"/>
                <a:gd name="f10" fmla="*/ f1 1 24765"/>
                <a:gd name="f11" fmla="+- f4 0 f2"/>
                <a:gd name="f12" fmla="+- f3 0 f2"/>
                <a:gd name="f13" fmla="*/ f12 1 24764"/>
                <a:gd name="f14" fmla="*/ f11 1 24765"/>
                <a:gd name="f15" fmla="*/ f2 1 f13"/>
                <a:gd name="f16" fmla="*/ f3 1 f13"/>
                <a:gd name="f17" fmla="*/ f2 1 f14"/>
                <a:gd name="f18" fmla="*/ f4 1 f14"/>
                <a:gd name="f19" fmla="*/ f15 f9 1"/>
                <a:gd name="f20" fmla="*/ f16 f9 1"/>
                <a:gd name="f21" fmla="*/ f18 f10 1"/>
                <a:gd name="f22" fmla="*/ f17 f10 1"/>
              </a:gdLst>
              <a:ahLst/>
              <a:cxnLst>
                <a:cxn ang="3cd4">
                  <a:pos x="hc" y="t"/>
                </a:cxn>
                <a:cxn ang="0">
                  <a:pos x="r" y="vc"/>
                </a:cxn>
                <a:cxn ang="cd4">
                  <a:pos x="hc" y="b"/>
                </a:cxn>
                <a:cxn ang="cd2">
                  <a:pos x="l" y="vc"/>
                </a:cxn>
              </a:cxnLst>
              <a:rect l="f19" t="f22" r="f20" b="f21"/>
              <a:pathLst>
                <a:path w="24764" h="24765">
                  <a:moveTo>
                    <a:pt x="f4" y="f5"/>
                  </a:moveTo>
                  <a:cubicBezTo>
                    <a:pt x="f4" y="f6"/>
                    <a:pt x="f7" y="f4"/>
                    <a:pt x="f5" y="f4"/>
                  </a:cubicBezTo>
                  <a:cubicBezTo>
                    <a:pt x="f8" y="f4"/>
                    <a:pt x="f2" y="f6"/>
                    <a:pt x="f2" y="f5"/>
                  </a:cubicBezTo>
                  <a:cubicBezTo>
                    <a:pt x="f2" y="f8"/>
                    <a:pt x="f8" y="f2"/>
                    <a:pt x="f5" y="f2"/>
                  </a:cubicBezTo>
                  <a:cubicBezTo>
                    <a:pt x="f7" y="f2"/>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9" name="Google Shape;473;p16">
              <a:extLst>
                <a:ext uri="{FF2B5EF4-FFF2-40B4-BE49-F238E27FC236}">
                  <a16:creationId xmlns:a16="http://schemas.microsoft.com/office/drawing/2014/main" id="{3807E25B-6839-A695-50C5-D9DAD694792B}"/>
                </a:ext>
              </a:extLst>
            </p:cNvPr>
            <p:cNvSpPr/>
            <p:nvPr/>
          </p:nvSpPr>
          <p:spPr>
            <a:xfrm>
              <a:off x="309871" y="711613"/>
              <a:ext cx="18196" cy="18196"/>
            </a:xfrm>
            <a:custGeom>
              <a:avLst/>
              <a:gdLst>
                <a:gd name="f0" fmla="val w"/>
                <a:gd name="f1" fmla="val h"/>
                <a:gd name="f2" fmla="val 0"/>
                <a:gd name="f3" fmla="val 24764"/>
                <a:gd name="f4" fmla="val 24765"/>
                <a:gd name="f5" fmla="val 12382"/>
                <a:gd name="f6" fmla="val 5524"/>
                <a:gd name="f7" fmla="val 19241"/>
                <a:gd name="f8" fmla="val 19240"/>
                <a:gd name="f9" fmla="*/ f0 1 24764"/>
                <a:gd name="f10" fmla="*/ f1 1 24764"/>
                <a:gd name="f11" fmla="+- f3 0 f2"/>
                <a:gd name="f12" fmla="*/ f11 1 24764"/>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24764" h="24764">
                  <a:moveTo>
                    <a:pt x="f4" y="f5"/>
                  </a:moveTo>
                  <a:cubicBezTo>
                    <a:pt x="f4" y="f6"/>
                    <a:pt x="f7" y="f2"/>
                    <a:pt x="f5" y="f2"/>
                  </a:cubicBezTo>
                  <a:cubicBezTo>
                    <a:pt x="f6" y="f2"/>
                    <a:pt x="f2" y="f6"/>
                    <a:pt x="f2" y="f5"/>
                  </a:cubicBezTo>
                  <a:cubicBezTo>
                    <a:pt x="f2" y="f8"/>
                    <a:pt x="f6" y="f4"/>
                    <a:pt x="f5" y="f4"/>
                  </a:cubicBezTo>
                  <a:cubicBezTo>
                    <a:pt x="f7" y="f4"/>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80" name="Google Shape;474;p16">
            <a:extLst>
              <a:ext uri="{FF2B5EF4-FFF2-40B4-BE49-F238E27FC236}">
                <a16:creationId xmlns:a16="http://schemas.microsoft.com/office/drawing/2014/main" id="{CC2AC4EB-6D2B-4D93-9849-2D9C58FE4A1C}"/>
              </a:ext>
            </a:extLst>
          </p:cNvPr>
          <p:cNvGrpSpPr/>
          <p:nvPr/>
        </p:nvGrpSpPr>
        <p:grpSpPr>
          <a:xfrm>
            <a:off x="8421642" y="1045086"/>
            <a:ext cx="396072" cy="717685"/>
            <a:chOff x="8421642" y="1045086"/>
            <a:chExt cx="396072" cy="717685"/>
          </a:xfrm>
        </p:grpSpPr>
        <p:grpSp>
          <p:nvGrpSpPr>
            <p:cNvPr id="81" name="Google Shape;475;p16">
              <a:extLst>
                <a:ext uri="{FF2B5EF4-FFF2-40B4-BE49-F238E27FC236}">
                  <a16:creationId xmlns:a16="http://schemas.microsoft.com/office/drawing/2014/main" id="{C9DC5589-7F7E-B072-3984-99CF0DF6B726}"/>
                </a:ext>
              </a:extLst>
            </p:cNvPr>
            <p:cNvGrpSpPr/>
            <p:nvPr/>
          </p:nvGrpSpPr>
          <p:grpSpPr>
            <a:xfrm>
              <a:off x="8421642" y="1045086"/>
              <a:ext cx="396072" cy="717685"/>
              <a:chOff x="8421642" y="1045086"/>
              <a:chExt cx="396072" cy="717685"/>
            </a:xfrm>
          </p:grpSpPr>
          <p:sp>
            <p:nvSpPr>
              <p:cNvPr id="82" name="Google Shape;476;p16">
                <a:extLst>
                  <a:ext uri="{FF2B5EF4-FFF2-40B4-BE49-F238E27FC236}">
                    <a16:creationId xmlns:a16="http://schemas.microsoft.com/office/drawing/2014/main" id="{B2C56F1A-F8C0-AC8E-C76A-AF213CCD2A5D}"/>
                  </a:ext>
                </a:extLst>
              </p:cNvPr>
              <p:cNvSpPr/>
              <p:nvPr/>
            </p:nvSpPr>
            <p:spPr>
              <a:xfrm>
                <a:off x="8421642" y="1045086"/>
                <a:ext cx="396072" cy="717685"/>
              </a:xfrm>
              <a:custGeom>
                <a:avLst/>
                <a:gdLst>
                  <a:gd name="f0" fmla="val w"/>
                  <a:gd name="f1" fmla="val h"/>
                  <a:gd name="f2" fmla="val 0"/>
                  <a:gd name="f3" fmla="val 470725"/>
                  <a:gd name="f4" fmla="val 852963"/>
                  <a:gd name="f5" fmla="val 435388"/>
                  <a:gd name="f6" fmla="val 454904"/>
                  <a:gd name="f7" fmla="val 470726"/>
                  <a:gd name="f8" fmla="val 15821"/>
                  <a:gd name="f9" fmla="val 35338"/>
                  <a:gd name="f10" fmla="val 817626"/>
                  <a:gd name="f11" fmla="val 837143"/>
                  <a:gd name="f12" fmla="val 852964"/>
                  <a:gd name="f13" fmla="val 15822"/>
                  <a:gd name="f14" fmla="*/ f0 1 470725"/>
                  <a:gd name="f15" fmla="*/ f1 1 852963"/>
                  <a:gd name="f16" fmla="+- f4 0 f2"/>
                  <a:gd name="f17" fmla="+- f3 0 f2"/>
                  <a:gd name="f18" fmla="*/ f17 1 470725"/>
                  <a:gd name="f19" fmla="*/ f16 1 852963"/>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470725" h="852963">
                    <a:moveTo>
                      <a:pt x="f5" y="f2"/>
                    </a:moveTo>
                    <a:cubicBezTo>
                      <a:pt x="f6" y="f2"/>
                      <a:pt x="f7" y="f8"/>
                      <a:pt x="f7" y="f9"/>
                    </a:cubicBezTo>
                    <a:lnTo>
                      <a:pt x="f7" y="f10"/>
                    </a:lnTo>
                    <a:cubicBezTo>
                      <a:pt x="f7" y="f11"/>
                      <a:pt x="f6" y="f12"/>
                      <a:pt x="f5" y="f12"/>
                    </a:cubicBezTo>
                    <a:lnTo>
                      <a:pt x="f9" y="f12"/>
                    </a:lnTo>
                    <a:cubicBezTo>
                      <a:pt x="f8" y="f12"/>
                      <a:pt x="f2" y="f11"/>
                      <a:pt x="f2" y="f10"/>
                    </a:cubicBezTo>
                    <a:lnTo>
                      <a:pt x="f2" y="f9"/>
                    </a:lnTo>
                    <a:cubicBezTo>
                      <a:pt x="f2" y="f13"/>
                      <a:pt x="f8" y="f2"/>
                      <a:pt x="f9"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3" name="Google Shape;477;p16">
                <a:extLst>
                  <a:ext uri="{FF2B5EF4-FFF2-40B4-BE49-F238E27FC236}">
                    <a16:creationId xmlns:a16="http://schemas.microsoft.com/office/drawing/2014/main" id="{1CA2465D-ECBE-A191-49F7-0DB7E11B9B84}"/>
                  </a:ext>
                </a:extLst>
              </p:cNvPr>
              <p:cNvSpPr/>
              <p:nvPr/>
            </p:nvSpPr>
            <p:spPr>
              <a:xfrm>
                <a:off x="8438869" y="1081707"/>
                <a:ext cx="361444" cy="588489"/>
              </a:xfrm>
              <a:custGeom>
                <a:avLst/>
                <a:gdLst>
                  <a:gd name="f0" fmla="val w"/>
                  <a:gd name="f1" fmla="val h"/>
                  <a:gd name="f2" fmla="val 0"/>
                  <a:gd name="f3" fmla="val 429577"/>
                  <a:gd name="f4" fmla="val 699420"/>
                  <a:gd name="f5" fmla="val 429578"/>
                  <a:gd name="f6" fmla="val 699421"/>
                  <a:gd name="f7" fmla="*/ f0 1 429577"/>
                  <a:gd name="f8" fmla="*/ f1 1 699420"/>
                  <a:gd name="f9" fmla="+- f4 0 f2"/>
                  <a:gd name="f10" fmla="+- f3 0 f2"/>
                  <a:gd name="f11" fmla="*/ f10 1 429577"/>
                  <a:gd name="f12" fmla="*/ f9 1 69942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429577" h="699420">
                    <a:moveTo>
                      <a:pt x="f2" y="f2"/>
                    </a:moveTo>
                    <a:lnTo>
                      <a:pt x="f5" y="f2"/>
                    </a:lnTo>
                    <a:lnTo>
                      <a:pt x="f5" y="f6"/>
                    </a:lnTo>
                    <a:lnTo>
                      <a:pt x="f2" y="f6"/>
                    </a:ln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84" name="Google Shape;478;p16">
              <a:extLst>
                <a:ext uri="{FF2B5EF4-FFF2-40B4-BE49-F238E27FC236}">
                  <a16:creationId xmlns:a16="http://schemas.microsoft.com/office/drawing/2014/main" id="{E8D44332-3A73-6419-7088-F6AC5CA8F96D}"/>
                </a:ext>
              </a:extLst>
            </p:cNvPr>
            <p:cNvSpPr/>
            <p:nvPr/>
          </p:nvSpPr>
          <p:spPr>
            <a:xfrm>
              <a:off x="8456188" y="1709068"/>
              <a:ext cx="326742" cy="27084"/>
            </a:xfrm>
            <a:custGeom>
              <a:avLst/>
              <a:gdLst>
                <a:gd name="f0" fmla="val w"/>
                <a:gd name="f1" fmla="val h"/>
                <a:gd name="f2" fmla="val 0"/>
                <a:gd name="f3" fmla="val 388334"/>
                <a:gd name="f4" fmla="val 32194"/>
                <a:gd name="f5" fmla="val 88011"/>
                <a:gd name="f6" fmla="val 16097"/>
                <a:gd name="f7" fmla="val 7239"/>
                <a:gd name="f8" fmla="val 24955"/>
                <a:gd name="f9" fmla="val 32195"/>
                <a:gd name="f10" fmla="val 96869"/>
                <a:gd name="f11" fmla="val 104108"/>
                <a:gd name="f12" fmla="val 230124"/>
                <a:gd name="f13" fmla="val 158210"/>
                <a:gd name="f14" fmla="val 149352"/>
                <a:gd name="f15" fmla="val 142113"/>
                <a:gd name="f16" fmla="val 238982"/>
                <a:gd name="f17" fmla="val 246221"/>
                <a:gd name="f18" fmla="val 372237"/>
                <a:gd name="f19" fmla="val 300323"/>
                <a:gd name="f20" fmla="val 291465"/>
                <a:gd name="f21" fmla="val 284226"/>
                <a:gd name="f22" fmla="val 381095"/>
                <a:gd name="f23" fmla="*/ f0 1 388334"/>
                <a:gd name="f24" fmla="*/ f1 1 32194"/>
                <a:gd name="f25" fmla="+- f4 0 f2"/>
                <a:gd name="f26" fmla="+- f3 0 f2"/>
                <a:gd name="f27" fmla="*/ f26 1 388334"/>
                <a:gd name="f28" fmla="*/ f25 1 32194"/>
                <a:gd name="f29" fmla="*/ f2 1 f27"/>
                <a:gd name="f30" fmla="*/ f3 1 f27"/>
                <a:gd name="f31" fmla="*/ f2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388334" h="32194">
                  <a:moveTo>
                    <a:pt x="f5" y="f2"/>
                  </a:moveTo>
                  <a:lnTo>
                    <a:pt x="f6" y="f2"/>
                  </a:lnTo>
                  <a:cubicBezTo>
                    <a:pt x="f7" y="f2"/>
                    <a:pt x="f2" y="f7"/>
                    <a:pt x="f2" y="f6"/>
                  </a:cubicBezTo>
                  <a:cubicBezTo>
                    <a:pt x="f2" y="f8"/>
                    <a:pt x="f7" y="f9"/>
                    <a:pt x="f6" y="f9"/>
                  </a:cubicBezTo>
                  <a:lnTo>
                    <a:pt x="f5" y="f9"/>
                  </a:lnTo>
                  <a:cubicBezTo>
                    <a:pt x="f10" y="f9"/>
                    <a:pt x="f11" y="f8"/>
                    <a:pt x="f11" y="f6"/>
                  </a:cubicBezTo>
                  <a:cubicBezTo>
                    <a:pt x="f11" y="f7"/>
                    <a:pt x="f10" y="f2"/>
                    <a:pt x="f5" y="f2"/>
                  </a:cubicBezTo>
                  <a:close/>
                  <a:moveTo>
                    <a:pt x="f12" y="f2"/>
                  </a:moveTo>
                  <a:lnTo>
                    <a:pt x="f13" y="f2"/>
                  </a:lnTo>
                  <a:cubicBezTo>
                    <a:pt x="f14" y="f2"/>
                    <a:pt x="f15" y="f7"/>
                    <a:pt x="f15" y="f6"/>
                  </a:cubicBezTo>
                  <a:cubicBezTo>
                    <a:pt x="f15" y="f8"/>
                    <a:pt x="f14" y="f9"/>
                    <a:pt x="f13" y="f9"/>
                  </a:cubicBezTo>
                  <a:lnTo>
                    <a:pt x="f12" y="f9"/>
                  </a:lnTo>
                  <a:cubicBezTo>
                    <a:pt x="f16" y="f9"/>
                    <a:pt x="f17" y="f8"/>
                    <a:pt x="f17" y="f6"/>
                  </a:cubicBezTo>
                  <a:cubicBezTo>
                    <a:pt x="f17" y="f7"/>
                    <a:pt x="f16" y="f2"/>
                    <a:pt x="f12" y="f2"/>
                  </a:cubicBezTo>
                  <a:close/>
                  <a:moveTo>
                    <a:pt x="f18" y="f2"/>
                  </a:moveTo>
                  <a:lnTo>
                    <a:pt x="f19" y="f2"/>
                  </a:lnTo>
                  <a:cubicBezTo>
                    <a:pt x="f20" y="f2"/>
                    <a:pt x="f21" y="f7"/>
                    <a:pt x="f21" y="f6"/>
                  </a:cubicBezTo>
                  <a:cubicBezTo>
                    <a:pt x="f21" y="f8"/>
                    <a:pt x="f20" y="f9"/>
                    <a:pt x="f19" y="f9"/>
                  </a:cubicBezTo>
                  <a:lnTo>
                    <a:pt x="f18" y="f9"/>
                  </a:lnTo>
                  <a:cubicBezTo>
                    <a:pt x="f22" y="f9"/>
                    <a:pt x="f3" y="f8"/>
                    <a:pt x="f3" y="f6"/>
                  </a:cubicBezTo>
                  <a:cubicBezTo>
                    <a:pt x="f3" y="f7"/>
                    <a:pt x="f22" y="f2"/>
                    <a:pt x="f18" y="f2"/>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85" name="Google Shape;479;p16">
            <a:extLst>
              <a:ext uri="{FF2B5EF4-FFF2-40B4-BE49-F238E27FC236}">
                <a16:creationId xmlns:a16="http://schemas.microsoft.com/office/drawing/2014/main" id="{B456B195-D2C5-57CA-91D3-616C3C6746DE}"/>
              </a:ext>
            </a:extLst>
          </p:cNvPr>
          <p:cNvGrpSpPr/>
          <p:nvPr/>
        </p:nvGrpSpPr>
        <p:grpSpPr>
          <a:xfrm>
            <a:off x="8088690" y="57744"/>
            <a:ext cx="1061975" cy="559000"/>
            <a:chOff x="8088690" y="57744"/>
            <a:chExt cx="1061975" cy="559000"/>
          </a:xfrm>
        </p:grpSpPr>
        <p:sp>
          <p:nvSpPr>
            <p:cNvPr id="86" name="Google Shape;480;p16">
              <a:extLst>
                <a:ext uri="{FF2B5EF4-FFF2-40B4-BE49-F238E27FC236}">
                  <a16:creationId xmlns:a16="http://schemas.microsoft.com/office/drawing/2014/main" id="{D985AD2D-A10B-F758-81A2-BBE6968E4601}"/>
                </a:ext>
              </a:extLst>
            </p:cNvPr>
            <p:cNvSpPr/>
            <p:nvPr/>
          </p:nvSpPr>
          <p:spPr>
            <a:xfrm>
              <a:off x="8088690" y="57744"/>
              <a:ext cx="1061975" cy="559000"/>
            </a:xfrm>
            <a:custGeom>
              <a:avLst/>
              <a:gdLst>
                <a:gd name="f0" fmla="val w"/>
                <a:gd name="f1" fmla="val h"/>
                <a:gd name="f2" fmla="val 0"/>
                <a:gd name="f3" fmla="val 1262157"/>
                <a:gd name="f4" fmla="val 664368"/>
                <a:gd name="f5" fmla="val 1102233"/>
                <a:gd name="f6" fmla="val 344424"/>
                <a:gd name="f7" fmla="val 1090231"/>
                <a:gd name="f8" fmla="val 1078611"/>
                <a:gd name="f9" fmla="val 345757"/>
                <a:gd name="f10" fmla="val 1067372"/>
                <a:gd name="f11" fmla="val 348234"/>
                <a:gd name="f12" fmla="val 1048131"/>
                <a:gd name="f13" fmla="val 223838"/>
                <a:gd name="f14" fmla="val 945166"/>
                <a:gd name="f15" fmla="val 127159"/>
                <a:gd name="f16" fmla="val 817816"/>
                <a:gd name="f17" fmla="val 117348"/>
                <a:gd name="f18" fmla="val 756856"/>
                <a:gd name="f19" fmla="val 45625"/>
                <a:gd name="f20" fmla="val 666083"/>
                <a:gd name="f21" fmla="val 564547"/>
                <a:gd name="f22" fmla="val 398526"/>
                <a:gd name="f23" fmla="val 260890"/>
                <a:gd name="f24" fmla="val 121825"/>
                <a:gd name="f25" fmla="val 236220"/>
                <a:gd name="f26" fmla="val 280988"/>
                <a:gd name="f27" fmla="val 222599"/>
                <a:gd name="f28" fmla="val 277939"/>
                <a:gd name="f29" fmla="val 208502"/>
                <a:gd name="f30" fmla="val 276320"/>
                <a:gd name="f31" fmla="val 194024"/>
                <a:gd name="f32" fmla="val 86868"/>
                <a:gd name="f33" fmla="val 363188"/>
                <a:gd name="f34" fmla="val 470345"/>
                <a:gd name="f35" fmla="val 577501"/>
                <a:gd name="f36" fmla="val 664369"/>
                <a:gd name="f37" fmla="val 1102138"/>
                <a:gd name="f38" fmla="val 1190530"/>
                <a:gd name="f39" fmla="val 1262158"/>
                <a:gd name="f40" fmla="val 592741"/>
                <a:gd name="f41" fmla="val 504349"/>
                <a:gd name="f42" fmla="val 415957"/>
                <a:gd name="f43" fmla="val 344329"/>
                <a:gd name="f44" fmla="*/ f0 1 1262157"/>
                <a:gd name="f45" fmla="*/ f1 1 664368"/>
                <a:gd name="f46" fmla="+- f4 0 f2"/>
                <a:gd name="f47" fmla="+- f3 0 f2"/>
                <a:gd name="f48" fmla="*/ f47 1 1262157"/>
                <a:gd name="f49" fmla="*/ f46 1 664368"/>
                <a:gd name="f50" fmla="*/ f2 1 f48"/>
                <a:gd name="f51" fmla="*/ f3 1 f48"/>
                <a:gd name="f52" fmla="*/ f2 1 f49"/>
                <a:gd name="f53" fmla="*/ f4 1 f49"/>
                <a:gd name="f54" fmla="*/ f50 f44 1"/>
                <a:gd name="f55" fmla="*/ f51 f44 1"/>
                <a:gd name="f56" fmla="*/ f53 f45 1"/>
                <a:gd name="f57" fmla="*/ f52 f45 1"/>
              </a:gdLst>
              <a:ahLst/>
              <a:cxnLst>
                <a:cxn ang="3cd4">
                  <a:pos x="hc" y="t"/>
                </a:cxn>
                <a:cxn ang="0">
                  <a:pos x="r" y="vc"/>
                </a:cxn>
                <a:cxn ang="cd4">
                  <a:pos x="hc" y="b"/>
                </a:cxn>
                <a:cxn ang="cd2">
                  <a:pos x="l" y="vc"/>
                </a:cxn>
              </a:cxnLst>
              <a:rect l="f54" t="f57" r="f55" b="f56"/>
              <a:pathLst>
                <a:path w="1262157" h="664368">
                  <a:moveTo>
                    <a:pt x="f5" y="f6"/>
                  </a:moveTo>
                  <a:cubicBezTo>
                    <a:pt x="f7" y="f6"/>
                    <a:pt x="f8" y="f9"/>
                    <a:pt x="f10" y="f11"/>
                  </a:cubicBezTo>
                  <a:cubicBezTo>
                    <a:pt x="f12" y="f13"/>
                    <a:pt x="f14" y="f15"/>
                    <a:pt x="f16" y="f17"/>
                  </a:cubicBezTo>
                  <a:cubicBezTo>
                    <a:pt x="f18" y="f19"/>
                    <a:pt x="f20" y="f2"/>
                    <a:pt x="f21" y="f2"/>
                  </a:cubicBezTo>
                  <a:cubicBezTo>
                    <a:pt x="f22" y="f2"/>
                    <a:pt x="f23" y="f24"/>
                    <a:pt x="f25" y="f26"/>
                  </a:cubicBezTo>
                  <a:cubicBezTo>
                    <a:pt x="f27" y="f28"/>
                    <a:pt x="f29" y="f30"/>
                    <a:pt x="f31" y="f30"/>
                  </a:cubicBezTo>
                  <a:cubicBezTo>
                    <a:pt x="f32" y="f30"/>
                    <a:pt x="f2" y="f33"/>
                    <a:pt x="f2" y="f34"/>
                  </a:cubicBezTo>
                  <a:cubicBezTo>
                    <a:pt x="f2" y="f35"/>
                    <a:pt x="f32" y="f36"/>
                    <a:pt x="f31" y="f36"/>
                  </a:cubicBezTo>
                  <a:lnTo>
                    <a:pt x="f37" y="f36"/>
                  </a:lnTo>
                  <a:cubicBezTo>
                    <a:pt x="f38" y="f36"/>
                    <a:pt x="f39" y="f40"/>
                    <a:pt x="f39" y="f41"/>
                  </a:cubicBezTo>
                  <a:cubicBezTo>
                    <a:pt x="f39" y="f42"/>
                    <a:pt x="f38" y="f43"/>
                    <a:pt x="f37" y="f43"/>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87" name="Google Shape;481;p16">
              <a:extLst>
                <a:ext uri="{FF2B5EF4-FFF2-40B4-BE49-F238E27FC236}">
                  <a16:creationId xmlns:a16="http://schemas.microsoft.com/office/drawing/2014/main" id="{C201ED7F-70C3-78FD-B3BA-1D32E56726C5}"/>
                </a:ext>
              </a:extLst>
            </p:cNvPr>
            <p:cNvGrpSpPr/>
            <p:nvPr/>
          </p:nvGrpSpPr>
          <p:grpSpPr>
            <a:xfrm>
              <a:off x="8438604" y="224521"/>
              <a:ext cx="281461" cy="319766"/>
              <a:chOff x="8438604" y="224521"/>
              <a:chExt cx="281461" cy="319766"/>
            </a:xfrm>
          </p:grpSpPr>
          <p:grpSp>
            <p:nvGrpSpPr>
              <p:cNvPr id="88" name="Google Shape;482;p16">
                <a:extLst>
                  <a:ext uri="{FF2B5EF4-FFF2-40B4-BE49-F238E27FC236}">
                    <a16:creationId xmlns:a16="http://schemas.microsoft.com/office/drawing/2014/main" id="{E3BEAD56-0DB1-B90B-F4EB-A2B480096853}"/>
                  </a:ext>
                </a:extLst>
              </p:cNvPr>
              <p:cNvGrpSpPr/>
              <p:nvPr/>
            </p:nvGrpSpPr>
            <p:grpSpPr>
              <a:xfrm>
                <a:off x="8438604" y="224521"/>
                <a:ext cx="281461" cy="319766"/>
                <a:chOff x="8438604" y="224521"/>
                <a:chExt cx="281461" cy="319766"/>
              </a:xfrm>
            </p:grpSpPr>
            <p:grpSp>
              <p:nvGrpSpPr>
                <p:cNvPr id="89" name="Google Shape;483;p16">
                  <a:extLst>
                    <a:ext uri="{FF2B5EF4-FFF2-40B4-BE49-F238E27FC236}">
                      <a16:creationId xmlns:a16="http://schemas.microsoft.com/office/drawing/2014/main" id="{390E4DD2-39A7-72D3-1ED4-DD306B2EEA65}"/>
                    </a:ext>
                  </a:extLst>
                </p:cNvPr>
                <p:cNvGrpSpPr/>
                <p:nvPr/>
              </p:nvGrpSpPr>
              <p:grpSpPr>
                <a:xfrm>
                  <a:off x="8438604" y="422873"/>
                  <a:ext cx="281379" cy="121414"/>
                  <a:chOff x="8438604" y="422873"/>
                  <a:chExt cx="281379" cy="121414"/>
                </a:xfrm>
              </p:grpSpPr>
              <p:sp>
                <p:nvSpPr>
                  <p:cNvPr id="90" name="Google Shape;484;p16">
                    <a:extLst>
                      <a:ext uri="{FF2B5EF4-FFF2-40B4-BE49-F238E27FC236}">
                        <a16:creationId xmlns:a16="http://schemas.microsoft.com/office/drawing/2014/main" id="{826B7EA5-393B-7C88-7152-9BD415B5EDFD}"/>
                      </a:ext>
                    </a:extLst>
                  </p:cNvPr>
                  <p:cNvSpPr/>
                  <p:nvPr/>
                </p:nvSpPr>
                <p:spPr>
                  <a:xfrm>
                    <a:off x="8438604" y="448440"/>
                    <a:ext cx="281379" cy="95847"/>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1" name="Google Shape;485;p16">
                    <a:extLst>
                      <a:ext uri="{FF2B5EF4-FFF2-40B4-BE49-F238E27FC236}">
                        <a16:creationId xmlns:a16="http://schemas.microsoft.com/office/drawing/2014/main" id="{118F0106-5673-5EB5-F36C-5C3AD1AF9E45}"/>
                      </a:ext>
                    </a:extLst>
                  </p:cNvPr>
                  <p:cNvSpPr/>
                  <p:nvPr/>
                </p:nvSpPr>
                <p:spPr>
                  <a:xfrm>
                    <a:off x="8438677" y="422873"/>
                    <a:ext cx="281306" cy="51133"/>
                  </a:xfrm>
                  <a:custGeom>
                    <a:avLst/>
                    <a:gdLst>
                      <a:gd name="f0" fmla="val w"/>
                      <a:gd name="f1" fmla="val h"/>
                      <a:gd name="f2" fmla="val 0"/>
                      <a:gd name="f3" fmla="val 334327"/>
                      <a:gd name="f4" fmla="val 60769"/>
                      <a:gd name="f5" fmla="val 334328"/>
                      <a:gd name="f6" fmla="val 30385"/>
                      <a:gd name="f7" fmla="val 47166"/>
                      <a:gd name="f8" fmla="val 259486"/>
                      <a:gd name="f9" fmla="val 60770"/>
                      <a:gd name="f10" fmla="val 167164"/>
                      <a:gd name="f11" fmla="val 74842"/>
                      <a:gd name="f12" fmla="val 13604"/>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92" name="Google Shape;486;p16">
                  <a:extLst>
                    <a:ext uri="{FF2B5EF4-FFF2-40B4-BE49-F238E27FC236}">
                      <a16:creationId xmlns:a16="http://schemas.microsoft.com/office/drawing/2014/main" id="{AC702DE9-5064-A200-F72A-0144777E76FF}"/>
                    </a:ext>
                  </a:extLst>
                </p:cNvPr>
                <p:cNvGrpSpPr/>
                <p:nvPr/>
              </p:nvGrpSpPr>
              <p:grpSpPr>
                <a:xfrm>
                  <a:off x="8438604" y="323661"/>
                  <a:ext cx="281379" cy="121404"/>
                  <a:chOff x="8438604" y="323661"/>
                  <a:chExt cx="281379" cy="121404"/>
                </a:xfrm>
              </p:grpSpPr>
              <p:sp>
                <p:nvSpPr>
                  <p:cNvPr id="93" name="Google Shape;487;p16">
                    <a:extLst>
                      <a:ext uri="{FF2B5EF4-FFF2-40B4-BE49-F238E27FC236}">
                        <a16:creationId xmlns:a16="http://schemas.microsoft.com/office/drawing/2014/main" id="{1E8B3605-5D0F-6810-0AA5-FC2E7783A9AD}"/>
                      </a:ext>
                    </a:extLst>
                  </p:cNvPr>
                  <p:cNvSpPr/>
                  <p:nvPr/>
                </p:nvSpPr>
                <p:spPr>
                  <a:xfrm>
                    <a:off x="8438604" y="349218"/>
                    <a:ext cx="281379" cy="95847"/>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4" name="Google Shape;488;p16">
                    <a:extLst>
                      <a:ext uri="{FF2B5EF4-FFF2-40B4-BE49-F238E27FC236}">
                        <a16:creationId xmlns:a16="http://schemas.microsoft.com/office/drawing/2014/main" id="{DF61D610-5E77-EB61-CE1B-1C3220C4354C}"/>
                      </a:ext>
                    </a:extLst>
                  </p:cNvPr>
                  <p:cNvSpPr/>
                  <p:nvPr/>
                </p:nvSpPr>
                <p:spPr>
                  <a:xfrm>
                    <a:off x="8438677" y="323661"/>
                    <a:ext cx="281306" cy="51133"/>
                  </a:xfrm>
                  <a:custGeom>
                    <a:avLst/>
                    <a:gdLst>
                      <a:gd name="f0" fmla="val w"/>
                      <a:gd name="f1" fmla="val h"/>
                      <a:gd name="f2" fmla="val 0"/>
                      <a:gd name="f3" fmla="val 334327"/>
                      <a:gd name="f4" fmla="val 60769"/>
                      <a:gd name="f5" fmla="val 334328"/>
                      <a:gd name="f6" fmla="val 30385"/>
                      <a:gd name="f7" fmla="val 47166"/>
                      <a:gd name="f8" fmla="val 259486"/>
                      <a:gd name="f9" fmla="val 167164"/>
                      <a:gd name="f10" fmla="val 74842"/>
                      <a:gd name="f11" fmla="val 13604"/>
                      <a:gd name="f12" fmla="*/ f0 1 334327"/>
                      <a:gd name="f13" fmla="*/ f1 1 60769"/>
                      <a:gd name="f14" fmla="+- f4 0 f2"/>
                      <a:gd name="f15" fmla="+- f3 0 f2"/>
                      <a:gd name="f16" fmla="*/ f15 1 334327"/>
                      <a:gd name="f17" fmla="*/ f14 1 60769"/>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34327" h="60769">
                        <a:moveTo>
                          <a:pt x="f5" y="f6"/>
                        </a:moveTo>
                        <a:cubicBezTo>
                          <a:pt x="f5" y="f7"/>
                          <a:pt x="f8" y="f4"/>
                          <a:pt x="f9" y="f4"/>
                        </a:cubicBezTo>
                        <a:cubicBezTo>
                          <a:pt x="f10" y="f4"/>
                          <a:pt x="f2" y="f7"/>
                          <a:pt x="f2" y="f6"/>
                        </a:cubicBezTo>
                        <a:cubicBezTo>
                          <a:pt x="f2" y="f11"/>
                          <a:pt x="f10" y="f2"/>
                          <a:pt x="f9" y="f2"/>
                        </a:cubicBezTo>
                        <a:cubicBezTo>
                          <a:pt x="f8" y="f2"/>
                          <a:pt x="f5" y="f11"/>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95" name="Google Shape;489;p16">
                  <a:extLst>
                    <a:ext uri="{FF2B5EF4-FFF2-40B4-BE49-F238E27FC236}">
                      <a16:creationId xmlns:a16="http://schemas.microsoft.com/office/drawing/2014/main" id="{18293BE5-9713-9470-6ED4-08D15759E930}"/>
                    </a:ext>
                  </a:extLst>
                </p:cNvPr>
                <p:cNvGrpSpPr/>
                <p:nvPr/>
              </p:nvGrpSpPr>
              <p:grpSpPr>
                <a:xfrm>
                  <a:off x="8438604" y="224521"/>
                  <a:ext cx="281461" cy="121414"/>
                  <a:chOff x="8438604" y="224521"/>
                  <a:chExt cx="281461" cy="121414"/>
                </a:xfrm>
              </p:grpSpPr>
              <p:sp>
                <p:nvSpPr>
                  <p:cNvPr id="96" name="Google Shape;490;p16">
                    <a:extLst>
                      <a:ext uri="{FF2B5EF4-FFF2-40B4-BE49-F238E27FC236}">
                        <a16:creationId xmlns:a16="http://schemas.microsoft.com/office/drawing/2014/main" id="{539202DF-AA10-7525-790A-5104470AC160}"/>
                      </a:ext>
                    </a:extLst>
                  </p:cNvPr>
                  <p:cNvSpPr/>
                  <p:nvPr/>
                </p:nvSpPr>
                <p:spPr>
                  <a:xfrm>
                    <a:off x="8438604" y="250088"/>
                    <a:ext cx="281379" cy="95847"/>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7" name="Google Shape;491;p16">
                    <a:extLst>
                      <a:ext uri="{FF2B5EF4-FFF2-40B4-BE49-F238E27FC236}">
                        <a16:creationId xmlns:a16="http://schemas.microsoft.com/office/drawing/2014/main" id="{65DFC844-337E-9623-0422-2A189BFF5260}"/>
                      </a:ext>
                    </a:extLst>
                  </p:cNvPr>
                  <p:cNvSpPr/>
                  <p:nvPr/>
                </p:nvSpPr>
                <p:spPr>
                  <a:xfrm>
                    <a:off x="8438759" y="224521"/>
                    <a:ext cx="281306" cy="51133"/>
                  </a:xfrm>
                  <a:custGeom>
                    <a:avLst/>
                    <a:gdLst>
                      <a:gd name="f0" fmla="val w"/>
                      <a:gd name="f1" fmla="val h"/>
                      <a:gd name="f2" fmla="val 0"/>
                      <a:gd name="f3" fmla="val 334327"/>
                      <a:gd name="f4" fmla="val 60769"/>
                      <a:gd name="f5" fmla="val 334328"/>
                      <a:gd name="f6" fmla="val 30385"/>
                      <a:gd name="f7" fmla="val 47149"/>
                      <a:gd name="f8" fmla="val 259461"/>
                      <a:gd name="f9" fmla="val 60770"/>
                      <a:gd name="f10" fmla="val 167164"/>
                      <a:gd name="f11" fmla="val 74866"/>
                      <a:gd name="f12" fmla="val 13621"/>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98" name="Google Shape;492;p16">
                <a:extLst>
                  <a:ext uri="{FF2B5EF4-FFF2-40B4-BE49-F238E27FC236}">
                    <a16:creationId xmlns:a16="http://schemas.microsoft.com/office/drawing/2014/main" id="{FB1FB583-B975-C3DC-B0F6-1077BDCC789C}"/>
                  </a:ext>
                </a:extLst>
              </p:cNvPr>
              <p:cNvSpPr/>
              <p:nvPr/>
            </p:nvSpPr>
            <p:spPr>
              <a:xfrm>
                <a:off x="8652583" y="287597"/>
                <a:ext cx="32058" cy="32058"/>
              </a:xfrm>
              <a:custGeom>
                <a:avLst/>
                <a:gdLst>
                  <a:gd name="f0" fmla="val w"/>
                  <a:gd name="f1" fmla="val h"/>
                  <a:gd name="f2" fmla="val 0"/>
                  <a:gd name="f3" fmla="val 38100"/>
                  <a:gd name="f4" fmla="val 19050"/>
                  <a:gd name="f5" fmla="val 29623"/>
                  <a:gd name="f6" fmla="val 29528"/>
                  <a:gd name="f7" fmla="val 8572"/>
                  <a:gd name="f8" fmla="*/ f0 1 38100"/>
                  <a:gd name="f9" fmla="*/ f1 1 38100"/>
                  <a:gd name="f10" fmla="+- f3 0 f2"/>
                  <a:gd name="f11" fmla="*/ f10 1 38100"/>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38100" h="38100">
                    <a:moveTo>
                      <a:pt x="f3" y="f4"/>
                    </a:moveTo>
                    <a:cubicBezTo>
                      <a:pt x="f3" y="f5"/>
                      <a:pt x="f6" y="f3"/>
                      <a:pt x="f4" y="f3"/>
                    </a:cubicBezTo>
                    <a:cubicBezTo>
                      <a:pt x="f7" y="f3"/>
                      <a:pt x="f2" y="f6"/>
                      <a:pt x="f2" y="f4"/>
                    </a:cubicBezTo>
                    <a:cubicBezTo>
                      <a:pt x="f2" y="f7"/>
                      <a:pt x="f7" y="f2"/>
                      <a:pt x="f4" y="f2"/>
                    </a:cubicBezTo>
                    <a:cubicBezTo>
                      <a:pt x="f6" y="f2"/>
                      <a:pt x="f3" y="f7"/>
                      <a:pt x="f3" y="f4"/>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9" name="Google Shape;493;p16">
                <a:extLst>
                  <a:ext uri="{FF2B5EF4-FFF2-40B4-BE49-F238E27FC236}">
                    <a16:creationId xmlns:a16="http://schemas.microsoft.com/office/drawing/2014/main" id="{6FB5C22C-A985-AB1A-BA67-5E2F4285F684}"/>
                  </a:ext>
                </a:extLst>
              </p:cNvPr>
              <p:cNvSpPr/>
              <p:nvPr/>
            </p:nvSpPr>
            <p:spPr>
              <a:xfrm>
                <a:off x="8652583" y="384971"/>
                <a:ext cx="32058" cy="32058"/>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0" name="Google Shape;494;p16">
                <a:extLst>
                  <a:ext uri="{FF2B5EF4-FFF2-40B4-BE49-F238E27FC236}">
                    <a16:creationId xmlns:a16="http://schemas.microsoft.com/office/drawing/2014/main" id="{7E6B14EA-373A-2047-41AA-C69650A237E8}"/>
                  </a:ext>
                </a:extLst>
              </p:cNvPr>
              <p:cNvSpPr/>
              <p:nvPr/>
            </p:nvSpPr>
            <p:spPr>
              <a:xfrm>
                <a:off x="8652583" y="486671"/>
                <a:ext cx="32058" cy="32058"/>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01" name="Google Shape;495;p16">
            <a:extLst>
              <a:ext uri="{FF2B5EF4-FFF2-40B4-BE49-F238E27FC236}">
                <a16:creationId xmlns:a16="http://schemas.microsoft.com/office/drawing/2014/main" id="{2E4F50A5-3FA9-CA20-5212-53273661A3E8}"/>
              </a:ext>
            </a:extLst>
          </p:cNvPr>
          <p:cNvGrpSpPr/>
          <p:nvPr/>
        </p:nvGrpSpPr>
        <p:grpSpPr>
          <a:xfrm>
            <a:off x="8582238" y="611815"/>
            <a:ext cx="33119" cy="442798"/>
            <a:chOff x="8582238" y="611815"/>
            <a:chExt cx="33119" cy="442798"/>
          </a:xfrm>
        </p:grpSpPr>
        <p:sp>
          <p:nvSpPr>
            <p:cNvPr id="102" name="Google Shape;496;p16">
              <a:extLst>
                <a:ext uri="{FF2B5EF4-FFF2-40B4-BE49-F238E27FC236}">
                  <a16:creationId xmlns:a16="http://schemas.microsoft.com/office/drawing/2014/main" id="{1376A29A-72FE-8F8B-78F9-5FDD1F754382}"/>
                </a:ext>
              </a:extLst>
            </p:cNvPr>
            <p:cNvSpPr/>
            <p:nvPr/>
          </p:nvSpPr>
          <p:spPr>
            <a:xfrm>
              <a:off x="8598798" y="627616"/>
              <a:ext cx="12737" cy="411324"/>
            </a:xfrm>
            <a:custGeom>
              <a:avLst/>
              <a:gdLst>
                <a:gd name="f0" fmla="val w"/>
                <a:gd name="f1" fmla="val h"/>
                <a:gd name="f2" fmla="val 0"/>
                <a:gd name="f3" fmla="val 9525"/>
                <a:gd name="f4" fmla="val 307467"/>
                <a:gd name="f5" fmla="+- 0 0 1"/>
                <a:gd name="f6" fmla="*/ f0 1 9525"/>
                <a:gd name="f7" fmla="*/ f1 1 307467"/>
                <a:gd name="f8" fmla="+- f4 0 f2"/>
                <a:gd name="f9" fmla="+- f3 0 f2"/>
                <a:gd name="f10" fmla="*/ f9 1 9525"/>
                <a:gd name="f11" fmla="*/ f8 1 307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9525" h="307467">
                  <a:moveTo>
                    <a:pt x="f5" y="f4"/>
                  </a:moveTo>
                  <a:lnTo>
                    <a:pt x="f5" y="f2"/>
                  </a:lnTo>
                </a:path>
              </a:pathLst>
            </a:custGeom>
            <a:noFill/>
            <a:ln w="10954" cap="flat">
              <a:solidFill>
                <a:srgbClr val="6F7082"/>
              </a:solidFill>
              <a:custDash>
                <a:ds d="299.927%" sp="299.927%"/>
                <a:ds d="100%" sp="299.927%"/>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3" name="Google Shape;497;p16">
              <a:extLst>
                <a:ext uri="{FF2B5EF4-FFF2-40B4-BE49-F238E27FC236}">
                  <a16:creationId xmlns:a16="http://schemas.microsoft.com/office/drawing/2014/main" id="{55AF2924-5A10-836C-ECF1-CBD639416C5D}"/>
                </a:ext>
              </a:extLst>
            </p:cNvPr>
            <p:cNvSpPr/>
            <p:nvPr/>
          </p:nvSpPr>
          <p:spPr>
            <a:xfrm>
              <a:off x="8582238" y="1021485"/>
              <a:ext cx="33119" cy="33128"/>
            </a:xfrm>
            <a:custGeom>
              <a:avLst/>
              <a:gdLst>
                <a:gd name="f0" fmla="val w"/>
                <a:gd name="f1" fmla="val h"/>
                <a:gd name="f2" fmla="val 0"/>
                <a:gd name="f3" fmla="val 24764"/>
                <a:gd name="f4" fmla="val 24765"/>
                <a:gd name="f5" fmla="val 12382"/>
                <a:gd name="f6" fmla="val 19240"/>
                <a:gd name="f7" fmla="val 19241"/>
                <a:gd name="f8" fmla="val 5524"/>
                <a:gd name="f9" fmla="*/ f0 1 24764"/>
                <a:gd name="f10" fmla="*/ f1 1 24765"/>
                <a:gd name="f11" fmla="+- f4 0 f2"/>
                <a:gd name="f12" fmla="+- f3 0 f2"/>
                <a:gd name="f13" fmla="*/ f12 1 24764"/>
                <a:gd name="f14" fmla="*/ f11 1 24765"/>
                <a:gd name="f15" fmla="*/ f2 1 f13"/>
                <a:gd name="f16" fmla="*/ f3 1 f13"/>
                <a:gd name="f17" fmla="*/ f2 1 f14"/>
                <a:gd name="f18" fmla="*/ f4 1 f14"/>
                <a:gd name="f19" fmla="*/ f15 f9 1"/>
                <a:gd name="f20" fmla="*/ f16 f9 1"/>
                <a:gd name="f21" fmla="*/ f18 f10 1"/>
                <a:gd name="f22" fmla="*/ f17 f10 1"/>
              </a:gdLst>
              <a:ahLst/>
              <a:cxnLst>
                <a:cxn ang="3cd4">
                  <a:pos x="hc" y="t"/>
                </a:cxn>
                <a:cxn ang="0">
                  <a:pos x="r" y="vc"/>
                </a:cxn>
                <a:cxn ang="cd4">
                  <a:pos x="hc" y="b"/>
                </a:cxn>
                <a:cxn ang="cd2">
                  <a:pos x="l" y="vc"/>
                </a:cxn>
              </a:cxnLst>
              <a:rect l="f19" t="f22" r="f20" b="f21"/>
              <a:pathLst>
                <a:path w="24764" h="24765">
                  <a:moveTo>
                    <a:pt x="f4" y="f5"/>
                  </a:moveTo>
                  <a:cubicBezTo>
                    <a:pt x="f4" y="f6"/>
                    <a:pt x="f7" y="f4"/>
                    <a:pt x="f5" y="f4"/>
                  </a:cubicBezTo>
                  <a:cubicBezTo>
                    <a:pt x="f8" y="f4"/>
                    <a:pt x="f2" y="f6"/>
                    <a:pt x="f2" y="f5"/>
                  </a:cubicBezTo>
                  <a:cubicBezTo>
                    <a:pt x="f2" y="f8"/>
                    <a:pt x="f8" y="f2"/>
                    <a:pt x="f5" y="f2"/>
                  </a:cubicBezTo>
                  <a:cubicBezTo>
                    <a:pt x="f7" y="f2"/>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4" name="Google Shape;498;p16">
              <a:extLst>
                <a:ext uri="{FF2B5EF4-FFF2-40B4-BE49-F238E27FC236}">
                  <a16:creationId xmlns:a16="http://schemas.microsoft.com/office/drawing/2014/main" id="{D1F379C3-BCB8-6880-1790-2148597544BE}"/>
                </a:ext>
              </a:extLst>
            </p:cNvPr>
            <p:cNvSpPr/>
            <p:nvPr/>
          </p:nvSpPr>
          <p:spPr>
            <a:xfrm>
              <a:off x="8582238" y="611815"/>
              <a:ext cx="33119" cy="33128"/>
            </a:xfrm>
            <a:custGeom>
              <a:avLst/>
              <a:gdLst>
                <a:gd name="f0" fmla="val w"/>
                <a:gd name="f1" fmla="val h"/>
                <a:gd name="f2" fmla="val 0"/>
                <a:gd name="f3" fmla="val 24764"/>
                <a:gd name="f4" fmla="val 24765"/>
                <a:gd name="f5" fmla="val 12382"/>
                <a:gd name="f6" fmla="val 5524"/>
                <a:gd name="f7" fmla="val 19241"/>
                <a:gd name="f8" fmla="val 19240"/>
                <a:gd name="f9" fmla="*/ f0 1 24764"/>
                <a:gd name="f10" fmla="*/ f1 1 24764"/>
                <a:gd name="f11" fmla="+- f3 0 f2"/>
                <a:gd name="f12" fmla="*/ f11 1 24764"/>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24764" h="24764">
                  <a:moveTo>
                    <a:pt x="f4" y="f5"/>
                  </a:moveTo>
                  <a:cubicBezTo>
                    <a:pt x="f4" y="f6"/>
                    <a:pt x="f7" y="f2"/>
                    <a:pt x="f5" y="f2"/>
                  </a:cubicBezTo>
                  <a:cubicBezTo>
                    <a:pt x="f6" y="f2"/>
                    <a:pt x="f2" y="f6"/>
                    <a:pt x="f2" y="f5"/>
                  </a:cubicBezTo>
                  <a:cubicBezTo>
                    <a:pt x="f2" y="f8"/>
                    <a:pt x="f6" y="f4"/>
                    <a:pt x="f5" y="f4"/>
                  </a:cubicBezTo>
                  <a:cubicBezTo>
                    <a:pt x="f7" y="f4"/>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Tree>
    <p:extLst>
      <p:ext uri="{BB962C8B-B14F-4D97-AF65-F5344CB8AC3E}">
        <p14:creationId xmlns:p14="http://schemas.microsoft.com/office/powerpoint/2010/main" val="1266113314"/>
      </p:ext>
    </p:extLst>
  </p:cSld>
  <p:clrMapOvr>
    <a:masterClrMapping/>
  </p:clrMapOvr>
</p:sldLayout>
</file>

<file path=ppt/slideLayouts/slideLayout16.xml><?xml version="1.0" encoding="utf-8"?>
<p:sldLayout xmlns:a="http://purl.oclc.org/ooxml/drawingml/main" xmlns:r="http://purl.oclc.org/ooxml/officeDocument/relationships" xmlns:p="http://purl.oclc.org/ooxml/presentationml/main" preserve="1">
  <p:cSld name="CUSTOM_5">
    <p:spTree>
      <p:nvGrpSpPr>
        <p:cNvPr id="1" name=""/>
        <p:cNvGrpSpPr/>
        <p:nvPr/>
      </p:nvGrpSpPr>
      <p:grpSpPr>
        <a:xfrm>
          <a:off x="0" y="0"/>
          <a:ext cx="0" cy="0"/>
          <a:chOff x="0" y="0"/>
          <a:chExt cx="0" cy="0"/>
        </a:xfrm>
      </p:grpSpPr>
      <p:sp>
        <p:nvSpPr>
          <p:cNvPr id="2" name="Google Shape;500;p17">
            <a:extLst>
              <a:ext uri="{FF2B5EF4-FFF2-40B4-BE49-F238E27FC236}">
                <a16:creationId xmlns:a16="http://schemas.microsoft.com/office/drawing/2014/main" id="{0331258E-B9C7-FAC7-6C46-0A041CB4BFFA}"/>
              </a:ext>
            </a:extLst>
          </p:cNvPr>
          <p:cNvSpPr txBox="1">
            <a:spLocks noGrp="1"/>
          </p:cNvSpPr>
          <p:nvPr>
            <p:ph type="title"/>
          </p:nvPr>
        </p:nvSpPr>
        <p:spPr>
          <a:xfrm>
            <a:off x="719998" y="445029"/>
            <a:ext cx="7704002" cy="572697"/>
          </a:xfrm>
        </p:spPr>
        <p:txBody>
          <a:bodyPr/>
          <a:lstStyle>
            <a:lvl1pPr>
              <a:defRPr/>
            </a:lvl1pPr>
          </a:lstStyle>
          <a:p>
            <a:pPr lvl="0"/>
            <a:endParaRPr lang="en-US"/>
          </a:p>
        </p:txBody>
      </p:sp>
      <p:sp>
        <p:nvSpPr>
          <p:cNvPr id="3" name="Google Shape;501;p17">
            <a:extLst>
              <a:ext uri="{FF2B5EF4-FFF2-40B4-BE49-F238E27FC236}">
                <a16:creationId xmlns:a16="http://schemas.microsoft.com/office/drawing/2014/main" id="{0674A01C-4A06-E84C-9BE7-B76E886008A2}"/>
              </a:ext>
            </a:extLst>
          </p:cNvPr>
          <p:cNvSpPr txBox="1">
            <a:spLocks noGrp="1"/>
          </p:cNvSpPr>
          <p:nvPr>
            <p:ph type="subTitle" idx="4294967295"/>
          </p:nvPr>
        </p:nvSpPr>
        <p:spPr>
          <a:xfrm>
            <a:off x="1253221" y="2053696"/>
            <a:ext cx="2811002" cy="1038602"/>
          </a:xfrm>
        </p:spPr>
        <p:txBody>
          <a:bodyPr/>
          <a:lstStyle>
            <a:lvl1pPr>
              <a:buNone/>
              <a:defRPr/>
            </a:lvl1pPr>
          </a:lstStyle>
          <a:p>
            <a:pPr lvl="0"/>
            <a:endParaRPr lang="en-US"/>
          </a:p>
        </p:txBody>
      </p:sp>
      <p:sp>
        <p:nvSpPr>
          <p:cNvPr id="4" name="Google Shape;502;p17">
            <a:extLst>
              <a:ext uri="{FF2B5EF4-FFF2-40B4-BE49-F238E27FC236}">
                <a16:creationId xmlns:a16="http://schemas.microsoft.com/office/drawing/2014/main" id="{7873E071-F34C-931A-7F56-6C61DF28DD7E}"/>
              </a:ext>
            </a:extLst>
          </p:cNvPr>
          <p:cNvSpPr txBox="1">
            <a:spLocks noGrp="1"/>
          </p:cNvSpPr>
          <p:nvPr>
            <p:ph type="subTitle" idx="4294967295"/>
          </p:nvPr>
        </p:nvSpPr>
        <p:spPr>
          <a:xfrm>
            <a:off x="5079775" y="2053696"/>
            <a:ext cx="2811002" cy="1038602"/>
          </a:xfrm>
        </p:spPr>
        <p:txBody>
          <a:bodyPr/>
          <a:lstStyle>
            <a:lvl1pPr>
              <a:buNone/>
              <a:defRPr/>
            </a:lvl1pPr>
          </a:lstStyle>
          <a:p>
            <a:pPr lvl="0"/>
            <a:endParaRPr lang="en-US"/>
          </a:p>
        </p:txBody>
      </p:sp>
      <p:sp>
        <p:nvSpPr>
          <p:cNvPr id="5" name="Google Shape;503;p17">
            <a:extLst>
              <a:ext uri="{FF2B5EF4-FFF2-40B4-BE49-F238E27FC236}">
                <a16:creationId xmlns:a16="http://schemas.microsoft.com/office/drawing/2014/main" id="{6B664FFD-F0ED-6140-B90E-36DDF322F09A}"/>
              </a:ext>
            </a:extLst>
          </p:cNvPr>
          <p:cNvSpPr txBox="1">
            <a:spLocks noGrp="1"/>
          </p:cNvSpPr>
          <p:nvPr>
            <p:ph type="subTitle" idx="4294967295"/>
          </p:nvPr>
        </p:nvSpPr>
        <p:spPr>
          <a:xfrm>
            <a:off x="1253221" y="3565300"/>
            <a:ext cx="2811002" cy="1038602"/>
          </a:xfrm>
        </p:spPr>
        <p:txBody>
          <a:bodyPr/>
          <a:lstStyle>
            <a:lvl1pPr>
              <a:buNone/>
              <a:defRPr/>
            </a:lvl1pPr>
          </a:lstStyle>
          <a:p>
            <a:pPr lvl="0"/>
            <a:endParaRPr lang="en-US"/>
          </a:p>
        </p:txBody>
      </p:sp>
      <p:sp>
        <p:nvSpPr>
          <p:cNvPr id="6" name="Google Shape;504;p17">
            <a:extLst>
              <a:ext uri="{FF2B5EF4-FFF2-40B4-BE49-F238E27FC236}">
                <a16:creationId xmlns:a16="http://schemas.microsoft.com/office/drawing/2014/main" id="{F8078DBD-5B0E-7B91-16B0-01C4DC9FD3A6}"/>
              </a:ext>
            </a:extLst>
          </p:cNvPr>
          <p:cNvSpPr txBox="1">
            <a:spLocks noGrp="1"/>
          </p:cNvSpPr>
          <p:nvPr>
            <p:ph type="subTitle" idx="4294967295"/>
          </p:nvPr>
        </p:nvSpPr>
        <p:spPr>
          <a:xfrm>
            <a:off x="5079775" y="3565300"/>
            <a:ext cx="2811002" cy="1038602"/>
          </a:xfrm>
        </p:spPr>
        <p:txBody>
          <a:bodyPr/>
          <a:lstStyle>
            <a:lvl1pPr>
              <a:buNone/>
              <a:defRPr/>
            </a:lvl1pPr>
          </a:lstStyle>
          <a:p>
            <a:pPr lvl="0"/>
            <a:endParaRPr lang="en-US"/>
          </a:p>
        </p:txBody>
      </p:sp>
      <p:sp>
        <p:nvSpPr>
          <p:cNvPr id="7" name="Google Shape;505;p17">
            <a:extLst>
              <a:ext uri="{FF2B5EF4-FFF2-40B4-BE49-F238E27FC236}">
                <a16:creationId xmlns:a16="http://schemas.microsoft.com/office/drawing/2014/main" id="{665F499E-BA9B-DC22-4F15-9C6D1B05FC0D}"/>
              </a:ext>
            </a:extLst>
          </p:cNvPr>
          <p:cNvSpPr txBox="1">
            <a:spLocks noGrp="1"/>
          </p:cNvSpPr>
          <p:nvPr>
            <p:ph type="subTitle" idx="4294967295"/>
          </p:nvPr>
        </p:nvSpPr>
        <p:spPr>
          <a:xfrm>
            <a:off x="1253221" y="1363498"/>
            <a:ext cx="2811002" cy="697796"/>
          </a:xfrm>
        </p:spPr>
        <p:txBody>
          <a:bodyPr anchor="b"/>
          <a:lstStyle>
            <a:lvl1pPr>
              <a:buNone/>
              <a:defRPr sz="1800" b="1">
                <a:latin typeface="Epilogue"/>
                <a:ea typeface="Epilogue"/>
                <a:cs typeface="Epilogue"/>
              </a:defRPr>
            </a:lvl1pPr>
          </a:lstStyle>
          <a:p>
            <a:pPr lvl="0"/>
            <a:endParaRPr lang="en-US"/>
          </a:p>
        </p:txBody>
      </p:sp>
      <p:sp>
        <p:nvSpPr>
          <p:cNvPr id="8" name="Google Shape;506;p17">
            <a:extLst>
              <a:ext uri="{FF2B5EF4-FFF2-40B4-BE49-F238E27FC236}">
                <a16:creationId xmlns:a16="http://schemas.microsoft.com/office/drawing/2014/main" id="{F6591140-554A-E0B6-5B0D-D4AB00EFEE48}"/>
              </a:ext>
            </a:extLst>
          </p:cNvPr>
          <p:cNvSpPr txBox="1">
            <a:spLocks noGrp="1"/>
          </p:cNvSpPr>
          <p:nvPr>
            <p:ph type="subTitle" idx="4294967295"/>
          </p:nvPr>
        </p:nvSpPr>
        <p:spPr>
          <a:xfrm>
            <a:off x="1253221" y="2875120"/>
            <a:ext cx="2811002" cy="697796"/>
          </a:xfrm>
        </p:spPr>
        <p:txBody>
          <a:bodyPr anchor="b"/>
          <a:lstStyle>
            <a:lvl1pPr>
              <a:buNone/>
              <a:defRPr sz="1800" b="1">
                <a:latin typeface="Epilogue"/>
                <a:ea typeface="Epilogue"/>
                <a:cs typeface="Epilogue"/>
              </a:defRPr>
            </a:lvl1pPr>
          </a:lstStyle>
          <a:p>
            <a:pPr lvl="0"/>
            <a:endParaRPr lang="en-US"/>
          </a:p>
        </p:txBody>
      </p:sp>
      <p:sp>
        <p:nvSpPr>
          <p:cNvPr id="9" name="Google Shape;507;p17">
            <a:extLst>
              <a:ext uri="{FF2B5EF4-FFF2-40B4-BE49-F238E27FC236}">
                <a16:creationId xmlns:a16="http://schemas.microsoft.com/office/drawing/2014/main" id="{7D0883AE-253A-24EE-D6B3-59CFFBE4593A}"/>
              </a:ext>
            </a:extLst>
          </p:cNvPr>
          <p:cNvSpPr txBox="1">
            <a:spLocks noGrp="1"/>
          </p:cNvSpPr>
          <p:nvPr>
            <p:ph type="subTitle" idx="4294967295"/>
          </p:nvPr>
        </p:nvSpPr>
        <p:spPr>
          <a:xfrm>
            <a:off x="5079748" y="1363498"/>
            <a:ext cx="2811002" cy="697796"/>
          </a:xfrm>
        </p:spPr>
        <p:txBody>
          <a:bodyPr anchor="b"/>
          <a:lstStyle>
            <a:lvl1pPr>
              <a:buNone/>
              <a:defRPr sz="1800" b="1">
                <a:latin typeface="Epilogue"/>
                <a:ea typeface="Epilogue"/>
                <a:cs typeface="Epilogue"/>
              </a:defRPr>
            </a:lvl1pPr>
          </a:lstStyle>
          <a:p>
            <a:pPr lvl="0"/>
            <a:endParaRPr lang="en-US"/>
          </a:p>
        </p:txBody>
      </p:sp>
      <p:sp>
        <p:nvSpPr>
          <p:cNvPr id="10" name="Google Shape;508;p17">
            <a:extLst>
              <a:ext uri="{FF2B5EF4-FFF2-40B4-BE49-F238E27FC236}">
                <a16:creationId xmlns:a16="http://schemas.microsoft.com/office/drawing/2014/main" id="{11CA0B9F-9291-E939-3DBE-66DFE0DE858B}"/>
              </a:ext>
            </a:extLst>
          </p:cNvPr>
          <p:cNvSpPr txBox="1">
            <a:spLocks noGrp="1"/>
          </p:cNvSpPr>
          <p:nvPr>
            <p:ph type="subTitle" idx="4294967295"/>
          </p:nvPr>
        </p:nvSpPr>
        <p:spPr>
          <a:xfrm>
            <a:off x="5079748" y="2875120"/>
            <a:ext cx="2811002" cy="697796"/>
          </a:xfrm>
        </p:spPr>
        <p:txBody>
          <a:bodyPr anchor="b"/>
          <a:lstStyle>
            <a:lvl1pPr>
              <a:buNone/>
              <a:defRPr sz="1800" b="1">
                <a:latin typeface="Epilogue"/>
                <a:ea typeface="Epilogue"/>
                <a:cs typeface="Epilogue"/>
              </a:defRPr>
            </a:lvl1pPr>
          </a:lstStyle>
          <a:p>
            <a:pPr lvl="0"/>
            <a:endParaRPr lang="en-US"/>
          </a:p>
        </p:txBody>
      </p:sp>
      <p:sp>
        <p:nvSpPr>
          <p:cNvPr id="11" name="Google Shape;509;p17">
            <a:extLst>
              <a:ext uri="{FF2B5EF4-FFF2-40B4-BE49-F238E27FC236}">
                <a16:creationId xmlns:a16="http://schemas.microsoft.com/office/drawing/2014/main" id="{43303BF1-F0B7-DE5E-3357-BC81B5AAB4AE}"/>
              </a:ext>
            </a:extLst>
          </p:cNvPr>
          <p:cNvSpPr/>
          <p:nvPr/>
        </p:nvSpPr>
        <p:spPr>
          <a:xfrm rot="8819867" flipH="1">
            <a:off x="7035529" y="3933629"/>
            <a:ext cx="3158465" cy="2509643"/>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2" name="Google Shape;510;p17">
            <a:extLst>
              <a:ext uri="{FF2B5EF4-FFF2-40B4-BE49-F238E27FC236}">
                <a16:creationId xmlns:a16="http://schemas.microsoft.com/office/drawing/2014/main" id="{06F01ABA-71E4-F2D9-DD88-39B78FB601C8}"/>
              </a:ext>
            </a:extLst>
          </p:cNvPr>
          <p:cNvSpPr/>
          <p:nvPr/>
        </p:nvSpPr>
        <p:spPr>
          <a:xfrm rot="17942959" flipH="1">
            <a:off x="-1336273" y="-858935"/>
            <a:ext cx="2746016" cy="1921693"/>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13" name="Google Shape;511;p17">
            <a:extLst>
              <a:ext uri="{FF2B5EF4-FFF2-40B4-BE49-F238E27FC236}">
                <a16:creationId xmlns:a16="http://schemas.microsoft.com/office/drawing/2014/main" id="{FE6C7BD9-3154-4B2A-C899-E5F025EFCA47}"/>
              </a:ext>
            </a:extLst>
          </p:cNvPr>
          <p:cNvGrpSpPr/>
          <p:nvPr/>
        </p:nvGrpSpPr>
        <p:grpSpPr>
          <a:xfrm>
            <a:off x="65068" y="4373044"/>
            <a:ext cx="878153" cy="654528"/>
            <a:chOff x="65068" y="4373044"/>
            <a:chExt cx="878153" cy="654528"/>
          </a:xfrm>
        </p:grpSpPr>
        <p:grpSp>
          <p:nvGrpSpPr>
            <p:cNvPr id="14" name="Google Shape;512;p17">
              <a:extLst>
                <a:ext uri="{FF2B5EF4-FFF2-40B4-BE49-F238E27FC236}">
                  <a16:creationId xmlns:a16="http://schemas.microsoft.com/office/drawing/2014/main" id="{35FF7BA2-FEC3-843E-A36B-CB4723525303}"/>
                </a:ext>
              </a:extLst>
            </p:cNvPr>
            <p:cNvGrpSpPr/>
            <p:nvPr/>
          </p:nvGrpSpPr>
          <p:grpSpPr>
            <a:xfrm>
              <a:off x="65068" y="4373044"/>
              <a:ext cx="878153" cy="654528"/>
              <a:chOff x="65068" y="4373044"/>
              <a:chExt cx="878153" cy="654528"/>
            </a:xfrm>
          </p:grpSpPr>
          <p:sp>
            <p:nvSpPr>
              <p:cNvPr id="15" name="Google Shape;513;p17">
                <a:extLst>
                  <a:ext uri="{FF2B5EF4-FFF2-40B4-BE49-F238E27FC236}">
                    <a16:creationId xmlns:a16="http://schemas.microsoft.com/office/drawing/2014/main" id="{CA921EED-FE35-EA85-E325-D466F8CF6BDC}"/>
                  </a:ext>
                </a:extLst>
              </p:cNvPr>
              <p:cNvSpPr/>
              <p:nvPr/>
            </p:nvSpPr>
            <p:spPr>
              <a:xfrm>
                <a:off x="260521" y="4373044"/>
                <a:ext cx="682700" cy="458928"/>
              </a:xfrm>
              <a:custGeom>
                <a:avLst/>
                <a:gdLst>
                  <a:gd name="f0" fmla="val w"/>
                  <a:gd name="f1" fmla="val h"/>
                  <a:gd name="f2" fmla="val 0"/>
                  <a:gd name="f3" fmla="val 445484"/>
                  <a:gd name="f4" fmla="val 299466"/>
                  <a:gd name="f5" fmla="val 139160"/>
                  <a:gd name="f6" fmla="val 7715"/>
                  <a:gd name="f7" fmla="val 173450"/>
                  <a:gd name="f8" fmla="val 42005"/>
                  <a:gd name="f9" fmla="val 178403"/>
                  <a:gd name="f10" fmla="val 46958"/>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79"/>
                  <a:gd name="f22" fmla="val 11811"/>
                  <a:gd name="f23" fmla="val 287560"/>
                  <a:gd name="f24" fmla="val 11906"/>
                  <a:gd name="f25" fmla="val 120396"/>
                  <a:gd name="f26" fmla="val 127445"/>
                  <a:gd name="f27" fmla="val 134207"/>
                  <a:gd name="f28" fmla="val 2762"/>
                  <a:gd name="f29" fmla="*/ f0 1 445484"/>
                  <a:gd name="f30" fmla="*/ f1 1 299466"/>
                  <a:gd name="f31" fmla="+- f4 0 f2"/>
                  <a:gd name="f32" fmla="+- f3 0 f2"/>
                  <a:gd name="f33" fmla="*/ f32 1 445484"/>
                  <a:gd name="f34" fmla="*/ f31 1 299466"/>
                  <a:gd name="f35" fmla="*/ f2 1 f33"/>
                  <a:gd name="f36" fmla="*/ f3 1 f33"/>
                  <a:gd name="f37" fmla="*/ f2 1 f34"/>
                  <a:gd name="f38" fmla="*/ f4 1 f34"/>
                  <a:gd name="f39" fmla="*/ f35 f29 1"/>
                  <a:gd name="f40" fmla="*/ f36 f29 1"/>
                  <a:gd name="f41" fmla="*/ f38 f30 1"/>
                  <a:gd name="f42" fmla="*/ f37 f30 1"/>
                </a:gdLst>
                <a:ahLst/>
                <a:cxnLst>
                  <a:cxn ang="3cd4">
                    <a:pos x="hc" y="t"/>
                  </a:cxn>
                  <a:cxn ang="0">
                    <a:pos x="r" y="vc"/>
                  </a:cxn>
                  <a:cxn ang="cd4">
                    <a:pos x="hc" y="b"/>
                  </a:cxn>
                  <a:cxn ang="cd2">
                    <a:pos x="l" y="vc"/>
                  </a:cxn>
                </a:cxnLst>
                <a:rect l="f39" t="f42" r="f40" b="f41"/>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5" y="f6"/>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 name="Google Shape;514;p17">
                <a:extLst>
                  <a:ext uri="{FF2B5EF4-FFF2-40B4-BE49-F238E27FC236}">
                    <a16:creationId xmlns:a16="http://schemas.microsoft.com/office/drawing/2014/main" id="{F3E6CE35-E4A8-2DA7-F936-043EF5018BF3}"/>
                  </a:ext>
                </a:extLst>
              </p:cNvPr>
              <p:cNvSpPr/>
              <p:nvPr/>
            </p:nvSpPr>
            <p:spPr>
              <a:xfrm>
                <a:off x="162863" y="4470849"/>
                <a:ext cx="682700" cy="458928"/>
              </a:xfrm>
              <a:custGeom>
                <a:avLst/>
                <a:gdLst>
                  <a:gd name="f0" fmla="val w"/>
                  <a:gd name="f1" fmla="val h"/>
                  <a:gd name="f2" fmla="val 0"/>
                  <a:gd name="f3" fmla="val 445484"/>
                  <a:gd name="f4" fmla="val 299466"/>
                  <a:gd name="f5" fmla="val 139160"/>
                  <a:gd name="f6" fmla="val 7620"/>
                  <a:gd name="f7" fmla="val 173450"/>
                  <a:gd name="f8" fmla="val 41910"/>
                  <a:gd name="f9" fmla="val 178403"/>
                  <a:gd name="f10" fmla="val 46863"/>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79"/>
                  <a:gd name="f22" fmla="val 11811"/>
                  <a:gd name="f23" fmla="val 287560"/>
                  <a:gd name="f24" fmla="val 11906"/>
                  <a:gd name="f25" fmla="val 120396"/>
                  <a:gd name="f26" fmla="val 127445"/>
                  <a:gd name="f27" fmla="val 134207"/>
                  <a:gd name="f28" fmla="val 2762"/>
                  <a:gd name="f29" fmla="val 7715"/>
                  <a:gd name="f30" fmla="*/ f0 1 445484"/>
                  <a:gd name="f31" fmla="*/ f1 1 299466"/>
                  <a:gd name="f32" fmla="+- f4 0 f2"/>
                  <a:gd name="f33" fmla="+- f3 0 f2"/>
                  <a:gd name="f34" fmla="*/ f33 1 445484"/>
                  <a:gd name="f35" fmla="*/ f32 1 299466"/>
                  <a:gd name="f36" fmla="*/ f2 1 f34"/>
                  <a:gd name="f37" fmla="*/ f3 1 f34"/>
                  <a:gd name="f38" fmla="*/ f2 1 f35"/>
                  <a:gd name="f39" fmla="*/ f4 1 f35"/>
                  <a:gd name="f40" fmla="*/ f36 f30 1"/>
                  <a:gd name="f41" fmla="*/ f37 f30 1"/>
                  <a:gd name="f42" fmla="*/ f39 f31 1"/>
                  <a:gd name="f43" fmla="*/ f38 f31 1"/>
                </a:gdLst>
                <a:ahLst/>
                <a:cxnLst>
                  <a:cxn ang="3cd4">
                    <a:pos x="hc" y="t"/>
                  </a:cxn>
                  <a:cxn ang="0">
                    <a:pos x="r" y="vc"/>
                  </a:cxn>
                  <a:cxn ang="cd4">
                    <a:pos x="hc" y="b"/>
                  </a:cxn>
                  <a:cxn ang="cd2">
                    <a:pos x="l" y="vc"/>
                  </a:cxn>
                </a:cxnLst>
                <a:rect l="f40" t="f43" r="f41" b="f42"/>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5" y="f29"/>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7" name="Google Shape;515;p17">
                <a:extLst>
                  <a:ext uri="{FF2B5EF4-FFF2-40B4-BE49-F238E27FC236}">
                    <a16:creationId xmlns:a16="http://schemas.microsoft.com/office/drawing/2014/main" id="{7F67AD23-C2E6-47BF-7633-7FB2C0E4C4CC}"/>
                  </a:ext>
                </a:extLst>
              </p:cNvPr>
              <p:cNvSpPr/>
              <p:nvPr/>
            </p:nvSpPr>
            <p:spPr>
              <a:xfrm>
                <a:off x="65068" y="4568644"/>
                <a:ext cx="682700" cy="458928"/>
              </a:xfrm>
              <a:custGeom>
                <a:avLst/>
                <a:gdLst>
                  <a:gd name="f0" fmla="val w"/>
                  <a:gd name="f1" fmla="val h"/>
                  <a:gd name="f2" fmla="val 0"/>
                  <a:gd name="f3" fmla="val 445484"/>
                  <a:gd name="f4" fmla="val 299466"/>
                  <a:gd name="f5" fmla="val 139160"/>
                  <a:gd name="f6" fmla="val 7620"/>
                  <a:gd name="f7" fmla="val 173450"/>
                  <a:gd name="f8" fmla="val 41910"/>
                  <a:gd name="f9" fmla="val 178403"/>
                  <a:gd name="f10" fmla="val 46863"/>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80"/>
                  <a:gd name="f22" fmla="val 11811"/>
                  <a:gd name="f23" fmla="val 287560"/>
                  <a:gd name="f24" fmla="val 26479"/>
                  <a:gd name="f25" fmla="val 11906"/>
                  <a:gd name="f26" fmla="val 120396"/>
                  <a:gd name="f27" fmla="val 127445"/>
                  <a:gd name="f28" fmla="val 134207"/>
                  <a:gd name="f29" fmla="val 2762"/>
                  <a:gd name="f30" fmla="val 7811"/>
                  <a:gd name="f31" fmla="*/ f0 1 445484"/>
                  <a:gd name="f32" fmla="*/ f1 1 299466"/>
                  <a:gd name="f33" fmla="+- f4 0 f2"/>
                  <a:gd name="f34" fmla="+- f3 0 f2"/>
                  <a:gd name="f35" fmla="*/ f34 1 445484"/>
                  <a:gd name="f36" fmla="*/ f33 1 299466"/>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4"/>
                    </a:lnTo>
                    <a:cubicBezTo>
                      <a:pt x="f2" y="f22"/>
                      <a:pt x="f25" y="f2"/>
                      <a:pt x="f21" y="f2"/>
                    </a:cubicBezTo>
                    <a:lnTo>
                      <a:pt x="f26" y="f2"/>
                    </a:lnTo>
                    <a:cubicBezTo>
                      <a:pt x="f27" y="f2"/>
                      <a:pt x="f28" y="f29"/>
                      <a:pt x="f5" y="f30"/>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8" name="Google Shape;516;p17">
              <a:extLst>
                <a:ext uri="{FF2B5EF4-FFF2-40B4-BE49-F238E27FC236}">
                  <a16:creationId xmlns:a16="http://schemas.microsoft.com/office/drawing/2014/main" id="{8C06652D-BD76-1C74-0E10-F9819C79D4A0}"/>
                </a:ext>
              </a:extLst>
            </p:cNvPr>
            <p:cNvSpPr/>
            <p:nvPr/>
          </p:nvSpPr>
          <p:spPr>
            <a:xfrm>
              <a:off x="354375" y="4783372"/>
              <a:ext cx="105338" cy="125757"/>
            </a:xfrm>
            <a:custGeom>
              <a:avLst/>
              <a:gdLst>
                <a:gd name="f0" fmla="val w"/>
                <a:gd name="f1" fmla="val h"/>
                <a:gd name="f2" fmla="val 0"/>
                <a:gd name="f3" fmla="val 68735"/>
                <a:gd name="f4" fmla="val 82063"/>
                <a:gd name="f5" fmla="val 6471"/>
                <a:gd name="f6" fmla="val 75527"/>
                <a:gd name="f7" fmla="val 80575"/>
                <a:gd name="f8" fmla="val 5524"/>
                <a:gd name="f9" fmla="val 83719"/>
                <a:gd name="f10" fmla="val 9811"/>
                <a:gd name="f11" fmla="val 81147"/>
                <a:gd name="f12" fmla="val 65532"/>
                <a:gd name="f13" fmla="val 48095"/>
                <a:gd name="f14" fmla="val 69723"/>
                <a:gd name="f15" fmla="val 45619"/>
                <a:gd name="f16" fmla="val 69818"/>
                <a:gd name="f17" fmla="val 39618"/>
                <a:gd name="f18" fmla="val 65723"/>
                <a:gd name="f19" fmla="val 37046"/>
                <a:gd name="f20" fmla="val 10001"/>
                <a:gd name="f21" fmla="val 1042"/>
                <a:gd name="f22" fmla="val 5715"/>
                <a:gd name="f23" fmla="+- 0 0 1721"/>
                <a:gd name="f24" fmla="val 1327"/>
                <a:gd name="f25" fmla="*/ f0 1 68735"/>
                <a:gd name="f26" fmla="*/ f1 1 82063"/>
                <a:gd name="f27" fmla="+- f4 0 f2"/>
                <a:gd name="f28" fmla="+- f3 0 f2"/>
                <a:gd name="f29" fmla="*/ f28 1 68735"/>
                <a:gd name="f30" fmla="*/ f27 1 82063"/>
                <a:gd name="f31" fmla="*/ f2 1 f29"/>
                <a:gd name="f32" fmla="*/ f3 1 f29"/>
                <a:gd name="f33" fmla="*/ f2 1 f30"/>
                <a:gd name="f34" fmla="*/ f4 1 f30"/>
                <a:gd name="f35" fmla="*/ f31 f25 1"/>
                <a:gd name="f36" fmla="*/ f32 f25 1"/>
                <a:gd name="f37" fmla="*/ f34 f26 1"/>
                <a:gd name="f38" fmla="*/ f33 f26 1"/>
              </a:gdLst>
              <a:ahLst/>
              <a:cxnLst>
                <a:cxn ang="3cd4">
                  <a:pos x="hc" y="t"/>
                </a:cxn>
                <a:cxn ang="0">
                  <a:pos x="r" y="vc"/>
                </a:cxn>
                <a:cxn ang="cd4">
                  <a:pos x="hc" y="b"/>
                </a:cxn>
                <a:cxn ang="cd2">
                  <a:pos x="l" y="vc"/>
                </a:cxn>
              </a:cxnLst>
              <a:rect l="f35" t="f38" r="f36" b="f37"/>
              <a:pathLst>
                <a:path w="68735" h="82063">
                  <a:moveTo>
                    <a:pt x="f2" y="f5"/>
                  </a:moveTo>
                  <a:lnTo>
                    <a:pt x="f2" y="f6"/>
                  </a:lnTo>
                  <a:cubicBezTo>
                    <a:pt x="f2" y="f7"/>
                    <a:pt x="f8" y="f9"/>
                    <a:pt x="f10" y="f11"/>
                  </a:cubicBezTo>
                  <a:lnTo>
                    <a:pt x="f12" y="f13"/>
                  </a:lnTo>
                  <a:cubicBezTo>
                    <a:pt x="f14" y="f15"/>
                    <a:pt x="f16" y="f17"/>
                    <a:pt x="f18" y="f19"/>
                  </a:cubicBezTo>
                  <a:lnTo>
                    <a:pt x="f20" y="f21"/>
                  </a:lnTo>
                  <a:cubicBezTo>
                    <a:pt x="f22" y="f23"/>
                    <a:pt x="f2" y="f24"/>
                    <a:pt x="f2" y="f5"/>
                  </a:cubicBezTo>
                  <a:close/>
                </a:path>
              </a:pathLst>
            </a:custGeom>
            <a:solidFill>
              <a:srgbClr val="FFFFF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9" name="Google Shape;517;p17">
            <a:extLst>
              <a:ext uri="{FF2B5EF4-FFF2-40B4-BE49-F238E27FC236}">
                <a16:creationId xmlns:a16="http://schemas.microsoft.com/office/drawing/2014/main" id="{E91DCBE2-52FF-ECFD-E304-4A812D56348A}"/>
              </a:ext>
            </a:extLst>
          </p:cNvPr>
          <p:cNvGrpSpPr/>
          <p:nvPr/>
        </p:nvGrpSpPr>
        <p:grpSpPr>
          <a:xfrm>
            <a:off x="8114970" y="266840"/>
            <a:ext cx="829991" cy="750886"/>
            <a:chOff x="8114970" y="266840"/>
            <a:chExt cx="829991" cy="750886"/>
          </a:xfrm>
        </p:grpSpPr>
        <p:grpSp>
          <p:nvGrpSpPr>
            <p:cNvPr id="20" name="Google Shape;518;p17">
              <a:extLst>
                <a:ext uri="{FF2B5EF4-FFF2-40B4-BE49-F238E27FC236}">
                  <a16:creationId xmlns:a16="http://schemas.microsoft.com/office/drawing/2014/main" id="{B046CB93-98FF-1623-D23D-1E1BDA250371}"/>
                </a:ext>
              </a:extLst>
            </p:cNvPr>
            <p:cNvGrpSpPr/>
            <p:nvPr/>
          </p:nvGrpSpPr>
          <p:grpSpPr>
            <a:xfrm>
              <a:off x="8114970" y="266840"/>
              <a:ext cx="829991" cy="750886"/>
              <a:chOff x="8114970" y="266840"/>
              <a:chExt cx="829991" cy="750886"/>
            </a:xfrm>
          </p:grpSpPr>
          <p:sp>
            <p:nvSpPr>
              <p:cNvPr id="21" name="Google Shape;519;p17">
                <a:extLst>
                  <a:ext uri="{FF2B5EF4-FFF2-40B4-BE49-F238E27FC236}">
                    <a16:creationId xmlns:a16="http://schemas.microsoft.com/office/drawing/2014/main" id="{FE22AC2B-0F90-47B0-7E8C-8066B6B50A12}"/>
                  </a:ext>
                </a:extLst>
              </p:cNvPr>
              <p:cNvSpPr/>
              <p:nvPr/>
            </p:nvSpPr>
            <p:spPr>
              <a:xfrm>
                <a:off x="8114970" y="266840"/>
                <a:ext cx="829991" cy="750886"/>
              </a:xfrm>
              <a:custGeom>
                <a:avLst/>
                <a:gdLst>
                  <a:gd name="f0" fmla="val w"/>
                  <a:gd name="f1" fmla="val h"/>
                  <a:gd name="f2" fmla="val 0"/>
                  <a:gd name="f3" fmla="val 598074"/>
                  <a:gd name="f4" fmla="val 541115"/>
                  <a:gd name="f5" fmla="val 557022"/>
                  <a:gd name="f6" fmla="val 579695"/>
                  <a:gd name="f7" fmla="val 598075"/>
                  <a:gd name="f8" fmla="val 18380"/>
                  <a:gd name="f9" fmla="val 41053"/>
                  <a:gd name="f10" fmla="val 500063"/>
                  <a:gd name="f11" fmla="val 522735"/>
                  <a:gd name="f12" fmla="*/ f0 1 598074"/>
                  <a:gd name="f13" fmla="*/ f1 1 541115"/>
                  <a:gd name="f14" fmla="+- f4 0 f2"/>
                  <a:gd name="f15" fmla="+- f3 0 f2"/>
                  <a:gd name="f16" fmla="*/ f15 1 598074"/>
                  <a:gd name="f17" fmla="*/ f14 1 541115"/>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598074" h="541115">
                    <a:moveTo>
                      <a:pt x="f5" y="f2"/>
                    </a:moveTo>
                    <a:cubicBezTo>
                      <a:pt x="f6" y="f2"/>
                      <a:pt x="f7" y="f8"/>
                      <a:pt x="f7" y="f9"/>
                    </a:cubicBezTo>
                    <a:lnTo>
                      <a:pt x="f7" y="f10"/>
                    </a:lnTo>
                    <a:cubicBezTo>
                      <a:pt x="f7" y="f11"/>
                      <a:pt x="f6" y="f4"/>
                      <a:pt x="f5" y="f4"/>
                    </a:cubicBezTo>
                    <a:lnTo>
                      <a:pt x="f9" y="f4"/>
                    </a:lnTo>
                    <a:cubicBezTo>
                      <a:pt x="f8" y="f4"/>
                      <a:pt x="f2" y="f11"/>
                      <a:pt x="f2" y="f10"/>
                    </a:cubicBezTo>
                    <a:lnTo>
                      <a:pt x="f2" y="f9"/>
                    </a:lnTo>
                    <a:cubicBezTo>
                      <a:pt x="f2" y="f8"/>
                      <a:pt x="f8" y="f2"/>
                      <a:pt x="f9" y="f2"/>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2" name="Google Shape;520;p17">
                <a:extLst>
                  <a:ext uri="{FF2B5EF4-FFF2-40B4-BE49-F238E27FC236}">
                    <a16:creationId xmlns:a16="http://schemas.microsoft.com/office/drawing/2014/main" id="{0661CEA8-2C37-DF52-4D8A-57AD717969E4}"/>
                  </a:ext>
                </a:extLst>
              </p:cNvPr>
              <p:cNvGrpSpPr/>
              <p:nvPr/>
            </p:nvGrpSpPr>
            <p:grpSpPr>
              <a:xfrm>
                <a:off x="8655472" y="310054"/>
                <a:ext cx="228691" cy="57625"/>
                <a:chOff x="8655472" y="310054"/>
                <a:chExt cx="228691" cy="57625"/>
              </a:xfrm>
            </p:grpSpPr>
            <p:sp>
              <p:nvSpPr>
                <p:cNvPr id="23" name="Google Shape;521;p17">
                  <a:extLst>
                    <a:ext uri="{FF2B5EF4-FFF2-40B4-BE49-F238E27FC236}">
                      <a16:creationId xmlns:a16="http://schemas.microsoft.com/office/drawing/2014/main" id="{F6001CB8-A221-6B89-DB53-3578F78E15AC}"/>
                    </a:ext>
                  </a:extLst>
                </p:cNvPr>
                <p:cNvSpPr/>
                <p:nvPr/>
              </p:nvSpPr>
              <p:spPr>
                <a:xfrm>
                  <a:off x="8826529"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522;p17">
                  <a:extLst>
                    <a:ext uri="{FF2B5EF4-FFF2-40B4-BE49-F238E27FC236}">
                      <a16:creationId xmlns:a16="http://schemas.microsoft.com/office/drawing/2014/main" id="{46CA9390-A857-9508-EF1F-D2D43A1639F7}"/>
                    </a:ext>
                  </a:extLst>
                </p:cNvPr>
                <p:cNvSpPr/>
                <p:nvPr/>
              </p:nvSpPr>
              <p:spPr>
                <a:xfrm>
                  <a:off x="8740996"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523;p17">
                  <a:extLst>
                    <a:ext uri="{FF2B5EF4-FFF2-40B4-BE49-F238E27FC236}">
                      <a16:creationId xmlns:a16="http://schemas.microsoft.com/office/drawing/2014/main" id="{2B73ACCD-FE40-8547-D6C2-F5AF90B1F0FD}"/>
                    </a:ext>
                  </a:extLst>
                </p:cNvPr>
                <p:cNvSpPr/>
                <p:nvPr/>
              </p:nvSpPr>
              <p:spPr>
                <a:xfrm>
                  <a:off x="8655472"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26" name="Google Shape;524;p17">
              <a:extLst>
                <a:ext uri="{FF2B5EF4-FFF2-40B4-BE49-F238E27FC236}">
                  <a16:creationId xmlns:a16="http://schemas.microsoft.com/office/drawing/2014/main" id="{C6777010-0692-E14C-2360-3EDF1A50B625}"/>
                </a:ext>
              </a:extLst>
            </p:cNvPr>
            <p:cNvGrpSpPr/>
            <p:nvPr/>
          </p:nvGrpSpPr>
          <p:grpSpPr>
            <a:xfrm>
              <a:off x="8207233" y="495769"/>
              <a:ext cx="653128" cy="337303"/>
              <a:chOff x="8207233" y="495769"/>
              <a:chExt cx="653128" cy="337303"/>
            </a:xfrm>
          </p:grpSpPr>
          <p:sp>
            <p:nvSpPr>
              <p:cNvPr id="27" name="Google Shape;525;p17">
                <a:extLst>
                  <a:ext uri="{FF2B5EF4-FFF2-40B4-BE49-F238E27FC236}">
                    <a16:creationId xmlns:a16="http://schemas.microsoft.com/office/drawing/2014/main" id="{9BC256C7-815B-11AE-9AD6-8F6EEACABBBC}"/>
                  </a:ext>
                </a:extLst>
              </p:cNvPr>
              <p:cNvSpPr/>
              <p:nvPr/>
            </p:nvSpPr>
            <p:spPr>
              <a:xfrm>
                <a:off x="8207233" y="508186"/>
                <a:ext cx="303233" cy="302812"/>
              </a:xfrm>
              <a:custGeom>
                <a:avLst/>
                <a:gdLst>
                  <a:gd name="f0" fmla="val w"/>
                  <a:gd name="f1" fmla="val h"/>
                  <a:gd name="f2" fmla="val 0"/>
                  <a:gd name="f3" fmla="val 218503"/>
                  <a:gd name="f4" fmla="val 218217"/>
                  <a:gd name="f5" fmla="val 216598"/>
                  <a:gd name="f6" fmla="val 129540"/>
                  <a:gd name="f7" fmla="val 217837"/>
                  <a:gd name="f8" fmla="val 122968"/>
                  <a:gd name="f9" fmla="val 218504"/>
                  <a:gd name="f10" fmla="val 116110"/>
                  <a:gd name="f11" fmla="val 109156"/>
                  <a:gd name="f12" fmla="val 102203"/>
                  <a:gd name="f13" fmla="val 95440"/>
                  <a:gd name="f14" fmla="val 88773"/>
                  <a:gd name="f15" fmla="val 181261"/>
                  <a:gd name="f16" fmla="val 179641"/>
                  <a:gd name="f17" fmla="val 83058"/>
                  <a:gd name="f18" fmla="val 177451"/>
                  <a:gd name="f19" fmla="val 77724"/>
                  <a:gd name="f20" fmla="val 174593"/>
                  <a:gd name="f21" fmla="val 72676"/>
                  <a:gd name="f22" fmla="val 199549"/>
                  <a:gd name="f23" fmla="val 47720"/>
                  <a:gd name="f24" fmla="val 191834"/>
                  <a:gd name="f25" fmla="val 36385"/>
                  <a:gd name="f26" fmla="val 182118"/>
                  <a:gd name="f27" fmla="val 26670"/>
                  <a:gd name="f28" fmla="val 170783"/>
                  <a:gd name="f29" fmla="val 18955"/>
                  <a:gd name="f30" fmla="val 145732"/>
                  <a:gd name="f31" fmla="val 44005"/>
                  <a:gd name="f32" fmla="val 140684"/>
                  <a:gd name="f33" fmla="val 41148"/>
                  <a:gd name="f34" fmla="val 135255"/>
                  <a:gd name="f35" fmla="val 38957"/>
                  <a:gd name="f36" fmla="val 129635"/>
                  <a:gd name="f37" fmla="val 37338"/>
                  <a:gd name="f38" fmla="val 1905"/>
                  <a:gd name="f39" fmla="val 123063"/>
                  <a:gd name="f40" fmla="val 667"/>
                  <a:gd name="f41" fmla="val 116205"/>
                  <a:gd name="f42" fmla="val 109252"/>
                  <a:gd name="f43" fmla="val 102298"/>
                  <a:gd name="f44" fmla="val 95536"/>
                  <a:gd name="f45" fmla="val 88868"/>
                  <a:gd name="f46" fmla="val 83154"/>
                  <a:gd name="f47" fmla="val 77819"/>
                  <a:gd name="f48" fmla="val 72771"/>
                  <a:gd name="f49" fmla="val 36386"/>
                  <a:gd name="f50" fmla="val 36481"/>
                  <a:gd name="f51" fmla="val 43910"/>
                  <a:gd name="f52" fmla="val 41053"/>
                  <a:gd name="f53" fmla="val 38862"/>
                  <a:gd name="f54" fmla="val 83153"/>
                  <a:gd name="f55" fmla="val 37243"/>
                  <a:gd name="f56" fmla="val 95345"/>
                  <a:gd name="f57" fmla="val 122873"/>
                  <a:gd name="f58" fmla="val 140589"/>
                  <a:gd name="f59" fmla="val 145637"/>
                  <a:gd name="f60" fmla="val 170593"/>
                  <a:gd name="f61" fmla="val 181928"/>
                  <a:gd name="f62" fmla="val 191643"/>
                  <a:gd name="f63" fmla="val 199358"/>
                  <a:gd name="f64" fmla="val 174308"/>
                  <a:gd name="f65" fmla="val 177165"/>
                  <a:gd name="f66" fmla="val 83248"/>
                  <a:gd name="f67" fmla="val 179356"/>
                  <a:gd name="f68" fmla="val 180975"/>
                  <a:gd name="f69" fmla="val 216313"/>
                  <a:gd name="f70" fmla="val 95441"/>
                  <a:gd name="f71" fmla="val 217551"/>
                  <a:gd name="f72" fmla="val 218218"/>
                  <a:gd name="f73" fmla="val 135350"/>
                  <a:gd name="f74" fmla="val 177070"/>
                  <a:gd name="f75" fmla="val 145542"/>
                  <a:gd name="f76" fmla="val 140494"/>
                  <a:gd name="f77" fmla="val 135064"/>
                  <a:gd name="f78" fmla="val 129445"/>
                  <a:gd name="f79" fmla="val 131255"/>
                  <a:gd name="f80" fmla="val 97060"/>
                  <a:gd name="f81" fmla="val 87249"/>
                  <a:gd name="f82" fmla="val 121349"/>
                  <a:gd name="f83" fmla="val 97155"/>
                  <a:gd name="f84" fmla="val 121348"/>
                  <a:gd name="f85" fmla="*/ f0 1 218503"/>
                  <a:gd name="f86" fmla="*/ f1 1 218217"/>
                  <a:gd name="f87" fmla="+- f4 0 f2"/>
                  <a:gd name="f88" fmla="+- f3 0 f2"/>
                  <a:gd name="f89" fmla="*/ f88 1 218503"/>
                  <a:gd name="f90" fmla="*/ f87 1 218217"/>
                  <a:gd name="f91" fmla="*/ f2 1 f89"/>
                  <a:gd name="f92" fmla="*/ f3 1 f89"/>
                  <a:gd name="f93" fmla="*/ f2 1 f90"/>
                  <a:gd name="f94" fmla="*/ f4 1 f90"/>
                  <a:gd name="f95" fmla="*/ f91 f85 1"/>
                  <a:gd name="f96" fmla="*/ f92 f85 1"/>
                  <a:gd name="f97" fmla="*/ f94 f86 1"/>
                  <a:gd name="f98" fmla="*/ f93 f86 1"/>
                </a:gdLst>
                <a:ahLst/>
                <a:cxnLst>
                  <a:cxn ang="3cd4">
                    <a:pos x="hc" y="t"/>
                  </a:cxn>
                  <a:cxn ang="0">
                    <a:pos x="r" y="vc"/>
                  </a:cxn>
                  <a:cxn ang="cd4">
                    <a:pos x="hc" y="b"/>
                  </a:cxn>
                  <a:cxn ang="cd2">
                    <a:pos x="l" y="vc"/>
                  </a:cxn>
                </a:cxnLst>
                <a:rect l="f95" t="f98" r="f96" b="f97"/>
                <a:pathLst>
                  <a:path w="218503" h="218217">
                    <a:moveTo>
                      <a:pt x="f5" y="f6"/>
                    </a:moveTo>
                    <a:cubicBezTo>
                      <a:pt x="f7" y="f8"/>
                      <a:pt x="f9" y="f10"/>
                      <a:pt x="f9" y="f11"/>
                    </a:cubicBezTo>
                    <a:cubicBezTo>
                      <a:pt x="f9" y="f12"/>
                      <a:pt x="f7" y="f13"/>
                      <a:pt x="f5" y="f14"/>
                    </a:cubicBezTo>
                    <a:lnTo>
                      <a:pt x="f15" y="f14"/>
                    </a:lnTo>
                    <a:cubicBezTo>
                      <a:pt x="f16" y="f17"/>
                      <a:pt x="f18" y="f19"/>
                      <a:pt x="f20" y="f21"/>
                    </a:cubicBezTo>
                    <a:lnTo>
                      <a:pt x="f22" y="f23"/>
                    </a:lnTo>
                    <a:cubicBezTo>
                      <a:pt x="f24" y="f25"/>
                      <a:pt x="f26" y="f27"/>
                      <a:pt x="f28" y="f29"/>
                    </a:cubicBezTo>
                    <a:lnTo>
                      <a:pt x="f30" y="f31"/>
                    </a:lnTo>
                    <a:cubicBezTo>
                      <a:pt x="f32" y="f33"/>
                      <a:pt x="f34" y="f35"/>
                      <a:pt x="f36" y="f37"/>
                    </a:cubicBezTo>
                    <a:lnTo>
                      <a:pt x="f36" y="f38"/>
                    </a:lnTo>
                    <a:cubicBezTo>
                      <a:pt x="f39" y="f40"/>
                      <a:pt x="f41" y="f2"/>
                      <a:pt x="f42" y="f2"/>
                    </a:cubicBezTo>
                    <a:cubicBezTo>
                      <a:pt x="f43" y="f2"/>
                      <a:pt x="f44" y="f40"/>
                      <a:pt x="f45" y="f38"/>
                    </a:cubicBezTo>
                    <a:lnTo>
                      <a:pt x="f45" y="f37"/>
                    </a:lnTo>
                    <a:cubicBezTo>
                      <a:pt x="f46" y="f35"/>
                      <a:pt x="f47" y="f33"/>
                      <a:pt x="f48" y="f31"/>
                    </a:cubicBezTo>
                    <a:lnTo>
                      <a:pt x="f23" y="f29"/>
                    </a:lnTo>
                    <a:cubicBezTo>
                      <a:pt x="f49" y="f27"/>
                      <a:pt x="f27" y="f50"/>
                      <a:pt x="f29" y="f23"/>
                    </a:cubicBezTo>
                    <a:lnTo>
                      <a:pt x="f51" y="f21"/>
                    </a:lnTo>
                    <a:cubicBezTo>
                      <a:pt x="f52" y="f19"/>
                      <a:pt x="f53" y="f54"/>
                      <a:pt x="f55" y="f14"/>
                    </a:cubicBezTo>
                    <a:lnTo>
                      <a:pt x="f38" y="f14"/>
                    </a:lnTo>
                    <a:cubicBezTo>
                      <a:pt x="f40" y="f56"/>
                      <a:pt x="f2" y="f12"/>
                      <a:pt x="f2" y="f11"/>
                    </a:cubicBezTo>
                    <a:cubicBezTo>
                      <a:pt x="f2" y="f10"/>
                      <a:pt x="f40" y="f57"/>
                      <a:pt x="f38" y="f6"/>
                    </a:cubicBezTo>
                    <a:lnTo>
                      <a:pt x="f55" y="f6"/>
                    </a:lnTo>
                    <a:cubicBezTo>
                      <a:pt x="f53" y="f34"/>
                      <a:pt x="f52" y="f58"/>
                      <a:pt x="f51" y="f59"/>
                    </a:cubicBezTo>
                    <a:lnTo>
                      <a:pt x="f29" y="f60"/>
                    </a:lnTo>
                    <a:cubicBezTo>
                      <a:pt x="f27" y="f61"/>
                      <a:pt x="f49" y="f62"/>
                      <a:pt x="f23" y="f63"/>
                    </a:cubicBezTo>
                    <a:lnTo>
                      <a:pt x="f48" y="f64"/>
                    </a:lnTo>
                    <a:cubicBezTo>
                      <a:pt x="f47" y="f65"/>
                      <a:pt x="f66" y="f67"/>
                      <a:pt x="f45" y="f68"/>
                    </a:cubicBezTo>
                    <a:lnTo>
                      <a:pt x="f45" y="f69"/>
                    </a:lnTo>
                    <a:cubicBezTo>
                      <a:pt x="f70" y="f71"/>
                      <a:pt x="f43" y="f72"/>
                      <a:pt x="f42" y="f72"/>
                    </a:cubicBezTo>
                    <a:cubicBezTo>
                      <a:pt x="f41" y="f72"/>
                      <a:pt x="f8" y="f71"/>
                      <a:pt x="f36" y="f69"/>
                    </a:cubicBezTo>
                    <a:lnTo>
                      <a:pt x="f36" y="f68"/>
                    </a:lnTo>
                    <a:cubicBezTo>
                      <a:pt x="f73" y="f67"/>
                      <a:pt x="f32" y="f74"/>
                      <a:pt x="f30" y="f64"/>
                    </a:cubicBezTo>
                    <a:lnTo>
                      <a:pt x="f28" y="f63"/>
                    </a:lnTo>
                    <a:cubicBezTo>
                      <a:pt x="f26" y="f62"/>
                      <a:pt x="f24" y="f61"/>
                      <a:pt x="f22" y="f60"/>
                    </a:cubicBezTo>
                    <a:lnTo>
                      <a:pt x="f20" y="f75"/>
                    </a:lnTo>
                    <a:cubicBezTo>
                      <a:pt x="f18" y="f76"/>
                      <a:pt x="f16" y="f77"/>
                      <a:pt x="f15" y="f78"/>
                    </a:cubicBezTo>
                    <a:lnTo>
                      <a:pt x="f5" y="f78"/>
                    </a:lnTo>
                    <a:close/>
                    <a:moveTo>
                      <a:pt x="f42" y="f79"/>
                    </a:moveTo>
                    <a:cubicBezTo>
                      <a:pt x="f80" y="f79"/>
                      <a:pt x="f81" y="f82"/>
                      <a:pt x="f81" y="f42"/>
                    </a:cubicBezTo>
                    <a:cubicBezTo>
                      <a:pt x="f81" y="f83"/>
                      <a:pt x="f83" y="f81"/>
                      <a:pt x="f42" y="f81"/>
                    </a:cubicBezTo>
                    <a:cubicBezTo>
                      <a:pt x="f84" y="f81"/>
                      <a:pt x="f79" y="f83"/>
                      <a:pt x="f79" y="f42"/>
                    </a:cubicBezTo>
                    <a:cubicBezTo>
                      <a:pt x="f79" y="f82"/>
                      <a:pt x="f84" y="f79"/>
                      <a:pt x="f42" y="f79"/>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8" name="Google Shape;526;p17">
                <a:extLst>
                  <a:ext uri="{FF2B5EF4-FFF2-40B4-BE49-F238E27FC236}">
                    <a16:creationId xmlns:a16="http://schemas.microsoft.com/office/drawing/2014/main" id="{50A1FA42-FE0B-4778-6F16-60A66F575B61}"/>
                  </a:ext>
                </a:extLst>
              </p:cNvPr>
              <p:cNvGrpSpPr/>
              <p:nvPr/>
            </p:nvGrpSpPr>
            <p:grpSpPr>
              <a:xfrm>
                <a:off x="8563474" y="495769"/>
                <a:ext cx="296887" cy="337303"/>
                <a:chOff x="8563474" y="495769"/>
                <a:chExt cx="296887" cy="337303"/>
              </a:xfrm>
            </p:grpSpPr>
            <p:grpSp>
              <p:nvGrpSpPr>
                <p:cNvPr id="29" name="Google Shape;527;p17">
                  <a:extLst>
                    <a:ext uri="{FF2B5EF4-FFF2-40B4-BE49-F238E27FC236}">
                      <a16:creationId xmlns:a16="http://schemas.microsoft.com/office/drawing/2014/main" id="{366269AE-2CD6-5DDD-9224-38446ECB8FD8}"/>
                    </a:ext>
                  </a:extLst>
                </p:cNvPr>
                <p:cNvGrpSpPr/>
                <p:nvPr/>
              </p:nvGrpSpPr>
              <p:grpSpPr>
                <a:xfrm>
                  <a:off x="8563474" y="705002"/>
                  <a:ext cx="296887" cy="128070"/>
                  <a:chOff x="8563474" y="705002"/>
                  <a:chExt cx="296887" cy="128070"/>
                </a:xfrm>
              </p:grpSpPr>
              <p:sp>
                <p:nvSpPr>
                  <p:cNvPr id="30" name="Google Shape;528;p17">
                    <a:extLst>
                      <a:ext uri="{FF2B5EF4-FFF2-40B4-BE49-F238E27FC236}">
                        <a16:creationId xmlns:a16="http://schemas.microsoft.com/office/drawing/2014/main" id="{736BAE7E-7D00-FAB0-366F-294AFC6B9E4A}"/>
                      </a:ext>
                    </a:extLst>
                  </p:cNvPr>
                  <p:cNvSpPr/>
                  <p:nvPr/>
                </p:nvSpPr>
                <p:spPr>
                  <a:xfrm>
                    <a:off x="8563474" y="731958"/>
                    <a:ext cx="296887" cy="101114"/>
                  </a:xfrm>
                  <a:custGeom>
                    <a:avLst/>
                    <a:gdLst>
                      <a:gd name="f0" fmla="val w"/>
                      <a:gd name="f1" fmla="val h"/>
                      <a:gd name="f2" fmla="val 0"/>
                      <a:gd name="f3" fmla="val 213931"/>
                      <a:gd name="f4" fmla="val 72866"/>
                      <a:gd name="f5" fmla="val 53435"/>
                      <a:gd name="f6" fmla="val 64199"/>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1" name="Google Shape;529;p17">
                    <a:extLst>
                      <a:ext uri="{FF2B5EF4-FFF2-40B4-BE49-F238E27FC236}">
                        <a16:creationId xmlns:a16="http://schemas.microsoft.com/office/drawing/2014/main" id="{549F21A7-9607-E75F-8146-C846559098EF}"/>
                      </a:ext>
                    </a:extLst>
                  </p:cNvPr>
                  <p:cNvSpPr/>
                  <p:nvPr/>
                </p:nvSpPr>
                <p:spPr>
                  <a:xfrm>
                    <a:off x="8563474" y="705002"/>
                    <a:ext cx="296887" cy="53922"/>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2" name="Google Shape;530;p17">
                  <a:extLst>
                    <a:ext uri="{FF2B5EF4-FFF2-40B4-BE49-F238E27FC236}">
                      <a16:creationId xmlns:a16="http://schemas.microsoft.com/office/drawing/2014/main" id="{A02BE581-1439-F89D-88ED-C1EFDC7C57C5}"/>
                    </a:ext>
                  </a:extLst>
                </p:cNvPr>
                <p:cNvGrpSpPr/>
                <p:nvPr/>
              </p:nvGrpSpPr>
              <p:grpSpPr>
                <a:xfrm>
                  <a:off x="8563474" y="600449"/>
                  <a:ext cx="296887" cy="128080"/>
                  <a:chOff x="8563474" y="600449"/>
                  <a:chExt cx="296887" cy="128080"/>
                </a:xfrm>
              </p:grpSpPr>
              <p:sp>
                <p:nvSpPr>
                  <p:cNvPr id="33" name="Google Shape;531;p17">
                    <a:extLst>
                      <a:ext uri="{FF2B5EF4-FFF2-40B4-BE49-F238E27FC236}">
                        <a16:creationId xmlns:a16="http://schemas.microsoft.com/office/drawing/2014/main" id="{08700EAB-D8A8-EBFF-814A-BE5395889492}"/>
                      </a:ext>
                    </a:extLst>
                  </p:cNvPr>
                  <p:cNvSpPr/>
                  <p:nvPr/>
                </p:nvSpPr>
                <p:spPr>
                  <a:xfrm>
                    <a:off x="8563474" y="627415"/>
                    <a:ext cx="296887" cy="101114"/>
                  </a:xfrm>
                  <a:custGeom>
                    <a:avLst/>
                    <a:gdLst>
                      <a:gd name="f0" fmla="val w"/>
                      <a:gd name="f1" fmla="val h"/>
                      <a:gd name="f2" fmla="val 0"/>
                      <a:gd name="f3" fmla="val 213931"/>
                      <a:gd name="f4" fmla="val 72866"/>
                      <a:gd name="f5" fmla="val 53435"/>
                      <a:gd name="f6" fmla="val 64199"/>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532;p17">
                    <a:extLst>
                      <a:ext uri="{FF2B5EF4-FFF2-40B4-BE49-F238E27FC236}">
                        <a16:creationId xmlns:a16="http://schemas.microsoft.com/office/drawing/2014/main" id="{11A85E99-00F6-35FC-D0BC-C8A6971D9919}"/>
                      </a:ext>
                    </a:extLst>
                  </p:cNvPr>
                  <p:cNvSpPr/>
                  <p:nvPr/>
                </p:nvSpPr>
                <p:spPr>
                  <a:xfrm>
                    <a:off x="8563474" y="600449"/>
                    <a:ext cx="296887" cy="53931"/>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5" name="Google Shape;533;p17">
                  <a:extLst>
                    <a:ext uri="{FF2B5EF4-FFF2-40B4-BE49-F238E27FC236}">
                      <a16:creationId xmlns:a16="http://schemas.microsoft.com/office/drawing/2014/main" id="{570A3D06-1343-121B-0599-B0D6612DD8EB}"/>
                    </a:ext>
                  </a:extLst>
                </p:cNvPr>
                <p:cNvGrpSpPr/>
                <p:nvPr/>
              </p:nvGrpSpPr>
              <p:grpSpPr>
                <a:xfrm>
                  <a:off x="8563474" y="495769"/>
                  <a:ext cx="296887" cy="128070"/>
                  <a:chOff x="8563474" y="495769"/>
                  <a:chExt cx="296887" cy="128070"/>
                </a:xfrm>
              </p:grpSpPr>
              <p:sp>
                <p:nvSpPr>
                  <p:cNvPr id="36" name="Google Shape;534;p17">
                    <a:extLst>
                      <a:ext uri="{FF2B5EF4-FFF2-40B4-BE49-F238E27FC236}">
                        <a16:creationId xmlns:a16="http://schemas.microsoft.com/office/drawing/2014/main" id="{F71C3AB2-E940-9764-A37C-5D10B1EBCEA5}"/>
                      </a:ext>
                    </a:extLst>
                  </p:cNvPr>
                  <p:cNvSpPr/>
                  <p:nvPr/>
                </p:nvSpPr>
                <p:spPr>
                  <a:xfrm>
                    <a:off x="8563474" y="522725"/>
                    <a:ext cx="296887" cy="101114"/>
                  </a:xfrm>
                  <a:custGeom>
                    <a:avLst/>
                    <a:gdLst>
                      <a:gd name="f0" fmla="val w"/>
                      <a:gd name="f1" fmla="val h"/>
                      <a:gd name="f2" fmla="val 0"/>
                      <a:gd name="f3" fmla="val 213931"/>
                      <a:gd name="f4" fmla="val 72866"/>
                      <a:gd name="f5" fmla="val 53435"/>
                      <a:gd name="f6" fmla="val 64198"/>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535;p17">
                    <a:extLst>
                      <a:ext uri="{FF2B5EF4-FFF2-40B4-BE49-F238E27FC236}">
                        <a16:creationId xmlns:a16="http://schemas.microsoft.com/office/drawing/2014/main" id="{6BD85468-B892-5F48-0CDE-ABA041EED084}"/>
                      </a:ext>
                    </a:extLst>
                  </p:cNvPr>
                  <p:cNvSpPr/>
                  <p:nvPr/>
                </p:nvSpPr>
                <p:spPr>
                  <a:xfrm>
                    <a:off x="8563474" y="495769"/>
                    <a:ext cx="296887" cy="53922"/>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spTree>
    <p:extLst>
      <p:ext uri="{BB962C8B-B14F-4D97-AF65-F5344CB8AC3E}">
        <p14:creationId xmlns:p14="http://schemas.microsoft.com/office/powerpoint/2010/main" val="3125806103"/>
      </p:ext>
    </p:extLst>
  </p:cSld>
  <p:clrMapOvr>
    <a:masterClrMapping/>
  </p:clrMapOvr>
  <p:hf sldNum="0" hdr="0" ftr="0" dt="0"/>
</p:sldLayout>
</file>

<file path=ppt/slideLayouts/slideLayout17.xml><?xml version="1.0" encoding="utf-8"?>
<p:sldLayout xmlns:a="http://purl.oclc.org/ooxml/drawingml/main" xmlns:r="http://purl.oclc.org/ooxml/officeDocument/relationships" xmlns:p="http://purl.oclc.org/ooxml/presentationml/main" preserve="1">
  <p:cSld name="CUSTOM_7">
    <p:spTree>
      <p:nvGrpSpPr>
        <p:cNvPr id="1" name=""/>
        <p:cNvGrpSpPr/>
        <p:nvPr/>
      </p:nvGrpSpPr>
      <p:grpSpPr>
        <a:xfrm>
          <a:off x="0" y="0"/>
          <a:ext cx="0" cy="0"/>
          <a:chOff x="0" y="0"/>
          <a:chExt cx="0" cy="0"/>
        </a:xfrm>
      </p:grpSpPr>
      <p:sp>
        <p:nvSpPr>
          <p:cNvPr id="2" name="Google Shape;537;p18">
            <a:extLst>
              <a:ext uri="{FF2B5EF4-FFF2-40B4-BE49-F238E27FC236}">
                <a16:creationId xmlns:a16="http://schemas.microsoft.com/office/drawing/2014/main" id="{335C0885-16ED-F5E2-774C-3C81B8179A60}"/>
              </a:ext>
            </a:extLst>
          </p:cNvPr>
          <p:cNvSpPr txBox="1">
            <a:spLocks noGrp="1"/>
          </p:cNvSpPr>
          <p:nvPr>
            <p:ph type="title"/>
          </p:nvPr>
        </p:nvSpPr>
        <p:spPr>
          <a:xfrm>
            <a:off x="719998" y="445029"/>
            <a:ext cx="7704002" cy="572697"/>
          </a:xfrm>
        </p:spPr>
        <p:txBody>
          <a:bodyPr/>
          <a:lstStyle>
            <a:lvl1pPr>
              <a:defRPr/>
            </a:lvl1pPr>
          </a:lstStyle>
          <a:p>
            <a:pPr lvl="0"/>
            <a:endParaRPr lang="en-US"/>
          </a:p>
        </p:txBody>
      </p:sp>
      <p:sp>
        <p:nvSpPr>
          <p:cNvPr id="3" name="Google Shape;538;p18">
            <a:extLst>
              <a:ext uri="{FF2B5EF4-FFF2-40B4-BE49-F238E27FC236}">
                <a16:creationId xmlns:a16="http://schemas.microsoft.com/office/drawing/2014/main" id="{F03A866B-1E2A-6136-1910-F5C56FF533BF}"/>
              </a:ext>
            </a:extLst>
          </p:cNvPr>
          <p:cNvSpPr txBox="1">
            <a:spLocks noGrp="1"/>
          </p:cNvSpPr>
          <p:nvPr>
            <p:ph type="subTitle" idx="4294967295"/>
          </p:nvPr>
        </p:nvSpPr>
        <p:spPr>
          <a:xfrm>
            <a:off x="723903" y="1710147"/>
            <a:ext cx="1986003" cy="1105198"/>
          </a:xfrm>
        </p:spPr>
        <p:txBody>
          <a:bodyPr/>
          <a:lstStyle>
            <a:lvl1pPr>
              <a:buNone/>
              <a:defRPr/>
            </a:lvl1pPr>
          </a:lstStyle>
          <a:p>
            <a:pPr lvl="0"/>
            <a:endParaRPr lang="en-US"/>
          </a:p>
        </p:txBody>
      </p:sp>
      <p:sp>
        <p:nvSpPr>
          <p:cNvPr id="4" name="Google Shape;539;p18">
            <a:extLst>
              <a:ext uri="{FF2B5EF4-FFF2-40B4-BE49-F238E27FC236}">
                <a16:creationId xmlns:a16="http://schemas.microsoft.com/office/drawing/2014/main" id="{67D803AD-F558-0D32-0D9D-AE18935B34CF}"/>
              </a:ext>
            </a:extLst>
          </p:cNvPr>
          <p:cNvSpPr txBox="1">
            <a:spLocks noGrp="1"/>
          </p:cNvSpPr>
          <p:nvPr>
            <p:ph type="subTitle" idx="4294967295"/>
          </p:nvPr>
        </p:nvSpPr>
        <p:spPr>
          <a:xfrm>
            <a:off x="3577141" y="1710156"/>
            <a:ext cx="1986003" cy="1105198"/>
          </a:xfrm>
        </p:spPr>
        <p:txBody>
          <a:bodyPr/>
          <a:lstStyle>
            <a:lvl1pPr>
              <a:buNone/>
              <a:defRPr/>
            </a:lvl1pPr>
          </a:lstStyle>
          <a:p>
            <a:pPr lvl="0"/>
            <a:endParaRPr lang="en-US"/>
          </a:p>
        </p:txBody>
      </p:sp>
      <p:sp>
        <p:nvSpPr>
          <p:cNvPr id="5" name="Google Shape;540;p18">
            <a:extLst>
              <a:ext uri="{FF2B5EF4-FFF2-40B4-BE49-F238E27FC236}">
                <a16:creationId xmlns:a16="http://schemas.microsoft.com/office/drawing/2014/main" id="{E4DAADCC-3F26-27D2-6428-CA5C548C9987}"/>
              </a:ext>
            </a:extLst>
          </p:cNvPr>
          <p:cNvSpPr txBox="1">
            <a:spLocks noGrp="1"/>
          </p:cNvSpPr>
          <p:nvPr>
            <p:ph type="subTitle" idx="4294967295"/>
          </p:nvPr>
        </p:nvSpPr>
        <p:spPr>
          <a:xfrm>
            <a:off x="723903" y="3498796"/>
            <a:ext cx="1986003" cy="1105198"/>
          </a:xfrm>
        </p:spPr>
        <p:txBody>
          <a:bodyPr/>
          <a:lstStyle>
            <a:lvl1pPr>
              <a:buNone/>
              <a:defRPr/>
            </a:lvl1pPr>
          </a:lstStyle>
          <a:p>
            <a:pPr lvl="0"/>
            <a:endParaRPr lang="en-US"/>
          </a:p>
        </p:txBody>
      </p:sp>
      <p:sp>
        <p:nvSpPr>
          <p:cNvPr id="6" name="Google Shape;541;p18">
            <a:extLst>
              <a:ext uri="{FF2B5EF4-FFF2-40B4-BE49-F238E27FC236}">
                <a16:creationId xmlns:a16="http://schemas.microsoft.com/office/drawing/2014/main" id="{79DAF065-4428-02F9-D4C4-580F830D94F1}"/>
              </a:ext>
            </a:extLst>
          </p:cNvPr>
          <p:cNvSpPr txBox="1">
            <a:spLocks noGrp="1"/>
          </p:cNvSpPr>
          <p:nvPr>
            <p:ph type="subTitle" idx="4294967295"/>
          </p:nvPr>
        </p:nvSpPr>
        <p:spPr>
          <a:xfrm>
            <a:off x="3577141" y="3498796"/>
            <a:ext cx="1986003" cy="1105198"/>
          </a:xfrm>
        </p:spPr>
        <p:txBody>
          <a:bodyPr/>
          <a:lstStyle>
            <a:lvl1pPr>
              <a:buNone/>
              <a:defRPr/>
            </a:lvl1pPr>
          </a:lstStyle>
          <a:p>
            <a:pPr lvl="0"/>
            <a:endParaRPr lang="en-US"/>
          </a:p>
        </p:txBody>
      </p:sp>
      <p:sp>
        <p:nvSpPr>
          <p:cNvPr id="7" name="Google Shape;542;p18">
            <a:extLst>
              <a:ext uri="{FF2B5EF4-FFF2-40B4-BE49-F238E27FC236}">
                <a16:creationId xmlns:a16="http://schemas.microsoft.com/office/drawing/2014/main" id="{27DFCE08-E587-4A73-FA0A-41202D597A98}"/>
              </a:ext>
            </a:extLst>
          </p:cNvPr>
          <p:cNvSpPr txBox="1">
            <a:spLocks noGrp="1"/>
          </p:cNvSpPr>
          <p:nvPr>
            <p:ph type="subTitle" idx="4294967295"/>
          </p:nvPr>
        </p:nvSpPr>
        <p:spPr>
          <a:xfrm>
            <a:off x="6430389" y="1710156"/>
            <a:ext cx="1986003" cy="1105198"/>
          </a:xfrm>
        </p:spPr>
        <p:txBody>
          <a:bodyPr/>
          <a:lstStyle>
            <a:lvl1pPr>
              <a:buNone/>
              <a:defRPr/>
            </a:lvl1pPr>
          </a:lstStyle>
          <a:p>
            <a:pPr lvl="0"/>
            <a:endParaRPr lang="en-US"/>
          </a:p>
        </p:txBody>
      </p:sp>
      <p:sp>
        <p:nvSpPr>
          <p:cNvPr id="8" name="Google Shape;543;p18">
            <a:extLst>
              <a:ext uri="{FF2B5EF4-FFF2-40B4-BE49-F238E27FC236}">
                <a16:creationId xmlns:a16="http://schemas.microsoft.com/office/drawing/2014/main" id="{AFEAEB0A-32D9-9D7A-BDE2-BEBCAFAF8661}"/>
              </a:ext>
            </a:extLst>
          </p:cNvPr>
          <p:cNvSpPr txBox="1">
            <a:spLocks noGrp="1"/>
          </p:cNvSpPr>
          <p:nvPr>
            <p:ph type="subTitle" idx="4294967295"/>
          </p:nvPr>
        </p:nvSpPr>
        <p:spPr>
          <a:xfrm>
            <a:off x="6430389" y="3498796"/>
            <a:ext cx="1986003" cy="1105198"/>
          </a:xfrm>
        </p:spPr>
        <p:txBody>
          <a:bodyPr/>
          <a:lstStyle>
            <a:lvl1pPr>
              <a:buNone/>
              <a:defRPr/>
            </a:lvl1pPr>
          </a:lstStyle>
          <a:p>
            <a:pPr lvl="0"/>
            <a:endParaRPr lang="en-US"/>
          </a:p>
        </p:txBody>
      </p:sp>
      <p:sp>
        <p:nvSpPr>
          <p:cNvPr id="9" name="Google Shape;544;p18">
            <a:extLst>
              <a:ext uri="{FF2B5EF4-FFF2-40B4-BE49-F238E27FC236}">
                <a16:creationId xmlns:a16="http://schemas.microsoft.com/office/drawing/2014/main" id="{07AC7342-3584-D6A8-8AFB-8530C5D0DA4E}"/>
              </a:ext>
            </a:extLst>
          </p:cNvPr>
          <p:cNvSpPr txBox="1">
            <a:spLocks noGrp="1"/>
          </p:cNvSpPr>
          <p:nvPr>
            <p:ph type="subTitle" idx="4294967295"/>
          </p:nvPr>
        </p:nvSpPr>
        <p:spPr>
          <a:xfrm>
            <a:off x="731702" y="1060274"/>
            <a:ext cx="1978203" cy="653101"/>
          </a:xfrm>
        </p:spPr>
        <p:txBody>
          <a:bodyPr anchor="b"/>
          <a:lstStyle>
            <a:lvl1pPr>
              <a:buNone/>
              <a:defRPr sz="1800" b="1">
                <a:latin typeface="Epilogue"/>
                <a:ea typeface="Epilogue"/>
                <a:cs typeface="Epilogue"/>
              </a:defRPr>
            </a:lvl1pPr>
          </a:lstStyle>
          <a:p>
            <a:pPr lvl="0"/>
            <a:endParaRPr lang="en-US"/>
          </a:p>
        </p:txBody>
      </p:sp>
      <p:sp>
        <p:nvSpPr>
          <p:cNvPr id="10" name="Google Shape;545;p18">
            <a:extLst>
              <a:ext uri="{FF2B5EF4-FFF2-40B4-BE49-F238E27FC236}">
                <a16:creationId xmlns:a16="http://schemas.microsoft.com/office/drawing/2014/main" id="{FCAD7B66-D7F9-F72F-BC52-5B7C13F96BA2}"/>
              </a:ext>
            </a:extLst>
          </p:cNvPr>
          <p:cNvSpPr txBox="1">
            <a:spLocks noGrp="1"/>
          </p:cNvSpPr>
          <p:nvPr>
            <p:ph type="subTitle" idx="4294967295"/>
          </p:nvPr>
        </p:nvSpPr>
        <p:spPr>
          <a:xfrm>
            <a:off x="3582994" y="1060283"/>
            <a:ext cx="1978203" cy="653101"/>
          </a:xfrm>
        </p:spPr>
        <p:txBody>
          <a:bodyPr anchor="b"/>
          <a:lstStyle>
            <a:lvl1pPr>
              <a:buNone/>
              <a:defRPr sz="1800" b="1">
                <a:latin typeface="Epilogue"/>
                <a:ea typeface="Epilogue"/>
                <a:cs typeface="Epilogue"/>
              </a:defRPr>
            </a:lvl1pPr>
          </a:lstStyle>
          <a:p>
            <a:pPr lvl="0"/>
            <a:endParaRPr lang="en-US"/>
          </a:p>
        </p:txBody>
      </p:sp>
      <p:sp>
        <p:nvSpPr>
          <p:cNvPr id="11" name="Google Shape;546;p18">
            <a:extLst>
              <a:ext uri="{FF2B5EF4-FFF2-40B4-BE49-F238E27FC236}">
                <a16:creationId xmlns:a16="http://schemas.microsoft.com/office/drawing/2014/main" id="{794BE630-AAA2-46A8-BF51-9609B2858313}"/>
              </a:ext>
            </a:extLst>
          </p:cNvPr>
          <p:cNvSpPr txBox="1">
            <a:spLocks noGrp="1"/>
          </p:cNvSpPr>
          <p:nvPr>
            <p:ph type="subTitle" idx="4294967295"/>
          </p:nvPr>
        </p:nvSpPr>
        <p:spPr>
          <a:xfrm>
            <a:off x="6434285" y="1060283"/>
            <a:ext cx="1978203" cy="653101"/>
          </a:xfrm>
        </p:spPr>
        <p:txBody>
          <a:bodyPr anchor="b"/>
          <a:lstStyle>
            <a:lvl1pPr>
              <a:buNone/>
              <a:defRPr sz="1800" b="1">
                <a:latin typeface="Epilogue"/>
                <a:ea typeface="Epilogue"/>
                <a:cs typeface="Epilogue"/>
              </a:defRPr>
            </a:lvl1pPr>
          </a:lstStyle>
          <a:p>
            <a:pPr lvl="0"/>
            <a:endParaRPr lang="en-US"/>
          </a:p>
        </p:txBody>
      </p:sp>
      <p:sp>
        <p:nvSpPr>
          <p:cNvPr id="12" name="Google Shape;547;p18">
            <a:extLst>
              <a:ext uri="{FF2B5EF4-FFF2-40B4-BE49-F238E27FC236}">
                <a16:creationId xmlns:a16="http://schemas.microsoft.com/office/drawing/2014/main" id="{FC132358-3615-3A6B-48A6-5E2ABD7CE6F8}"/>
              </a:ext>
            </a:extLst>
          </p:cNvPr>
          <p:cNvSpPr txBox="1">
            <a:spLocks noGrp="1"/>
          </p:cNvSpPr>
          <p:nvPr>
            <p:ph type="subTitle" idx="4294967295"/>
          </p:nvPr>
        </p:nvSpPr>
        <p:spPr>
          <a:xfrm>
            <a:off x="723903" y="2845795"/>
            <a:ext cx="1986003" cy="653101"/>
          </a:xfrm>
        </p:spPr>
        <p:txBody>
          <a:bodyPr anchor="b"/>
          <a:lstStyle>
            <a:lvl1pPr>
              <a:buNone/>
              <a:defRPr sz="1800" b="1">
                <a:latin typeface="Epilogue"/>
                <a:ea typeface="Epilogue"/>
                <a:cs typeface="Epilogue"/>
              </a:defRPr>
            </a:lvl1pPr>
          </a:lstStyle>
          <a:p>
            <a:pPr lvl="0"/>
            <a:endParaRPr lang="en-US"/>
          </a:p>
        </p:txBody>
      </p:sp>
      <p:sp>
        <p:nvSpPr>
          <p:cNvPr id="13" name="Google Shape;548;p18">
            <a:extLst>
              <a:ext uri="{FF2B5EF4-FFF2-40B4-BE49-F238E27FC236}">
                <a16:creationId xmlns:a16="http://schemas.microsoft.com/office/drawing/2014/main" id="{F54F0D9A-F9D1-1BA2-99B3-4A9C3F1B705B}"/>
              </a:ext>
            </a:extLst>
          </p:cNvPr>
          <p:cNvSpPr txBox="1">
            <a:spLocks noGrp="1"/>
          </p:cNvSpPr>
          <p:nvPr>
            <p:ph type="subTitle" idx="4294967295"/>
          </p:nvPr>
        </p:nvSpPr>
        <p:spPr>
          <a:xfrm>
            <a:off x="3582994" y="2845795"/>
            <a:ext cx="1978203" cy="653101"/>
          </a:xfrm>
        </p:spPr>
        <p:txBody>
          <a:bodyPr anchor="b"/>
          <a:lstStyle>
            <a:lvl1pPr>
              <a:buNone/>
              <a:defRPr sz="1800" b="1">
                <a:latin typeface="Epilogue"/>
                <a:ea typeface="Epilogue"/>
                <a:cs typeface="Epilogue"/>
              </a:defRPr>
            </a:lvl1pPr>
          </a:lstStyle>
          <a:p>
            <a:pPr lvl="0"/>
            <a:endParaRPr lang="en-US"/>
          </a:p>
        </p:txBody>
      </p:sp>
      <p:sp>
        <p:nvSpPr>
          <p:cNvPr id="14" name="Google Shape;549;p18">
            <a:extLst>
              <a:ext uri="{FF2B5EF4-FFF2-40B4-BE49-F238E27FC236}">
                <a16:creationId xmlns:a16="http://schemas.microsoft.com/office/drawing/2014/main" id="{4195C383-2037-147D-0A2D-13C9D44A3EEE}"/>
              </a:ext>
            </a:extLst>
          </p:cNvPr>
          <p:cNvSpPr txBox="1">
            <a:spLocks noGrp="1"/>
          </p:cNvSpPr>
          <p:nvPr>
            <p:ph type="subTitle" idx="4294967295"/>
          </p:nvPr>
        </p:nvSpPr>
        <p:spPr>
          <a:xfrm>
            <a:off x="6434294" y="2845795"/>
            <a:ext cx="1978203" cy="653101"/>
          </a:xfrm>
        </p:spPr>
        <p:txBody>
          <a:bodyPr anchor="b"/>
          <a:lstStyle>
            <a:lvl1pPr>
              <a:buNone/>
              <a:defRPr sz="1800" b="1">
                <a:latin typeface="Epilogue"/>
                <a:ea typeface="Epilogue"/>
                <a:cs typeface="Epilogue"/>
              </a:defRPr>
            </a:lvl1pPr>
          </a:lstStyle>
          <a:p>
            <a:pPr lvl="0"/>
            <a:endParaRPr lang="en-US"/>
          </a:p>
        </p:txBody>
      </p:sp>
      <p:sp>
        <p:nvSpPr>
          <p:cNvPr id="15" name="Google Shape;550;p18">
            <a:extLst>
              <a:ext uri="{FF2B5EF4-FFF2-40B4-BE49-F238E27FC236}">
                <a16:creationId xmlns:a16="http://schemas.microsoft.com/office/drawing/2014/main" id="{78B74AEC-DAE8-091C-168C-7E9CC9F2B81D}"/>
              </a:ext>
            </a:extLst>
          </p:cNvPr>
          <p:cNvSpPr/>
          <p:nvPr/>
        </p:nvSpPr>
        <p:spPr>
          <a:xfrm rot="18336547" flipH="1">
            <a:off x="7372116" y="4038327"/>
            <a:ext cx="2997860" cy="2576294"/>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6" name="Google Shape;551;p18">
            <a:extLst>
              <a:ext uri="{FF2B5EF4-FFF2-40B4-BE49-F238E27FC236}">
                <a16:creationId xmlns:a16="http://schemas.microsoft.com/office/drawing/2014/main" id="{5DB8B492-28CA-1B11-B432-9C21E586AD8B}"/>
              </a:ext>
            </a:extLst>
          </p:cNvPr>
          <p:cNvSpPr/>
          <p:nvPr/>
        </p:nvSpPr>
        <p:spPr>
          <a:xfrm rot="531631" flipH="1">
            <a:off x="-1621221" y="4095571"/>
            <a:ext cx="2581067" cy="2087044"/>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7" name="Google Shape;552;p18">
            <a:extLst>
              <a:ext uri="{FF2B5EF4-FFF2-40B4-BE49-F238E27FC236}">
                <a16:creationId xmlns:a16="http://schemas.microsoft.com/office/drawing/2014/main" id="{A0FF6A85-6F55-367B-7251-E9A929040D8D}"/>
              </a:ext>
            </a:extLst>
          </p:cNvPr>
          <p:cNvSpPr/>
          <p:nvPr/>
        </p:nvSpPr>
        <p:spPr>
          <a:xfrm rot="460642" flipH="1">
            <a:off x="7344122" y="-1448929"/>
            <a:ext cx="3053849" cy="2469328"/>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18" name="Google Shape;553;p18">
            <a:extLst>
              <a:ext uri="{FF2B5EF4-FFF2-40B4-BE49-F238E27FC236}">
                <a16:creationId xmlns:a16="http://schemas.microsoft.com/office/drawing/2014/main" id="{D6321A13-142A-C4C2-4C58-94D8E8A0DDCD}"/>
              </a:ext>
            </a:extLst>
          </p:cNvPr>
          <p:cNvGrpSpPr/>
          <p:nvPr/>
        </p:nvGrpSpPr>
        <p:grpSpPr>
          <a:xfrm>
            <a:off x="7931871" y="177091"/>
            <a:ext cx="997820" cy="737098"/>
            <a:chOff x="7931871" y="177091"/>
            <a:chExt cx="997820" cy="737098"/>
          </a:xfrm>
        </p:grpSpPr>
        <p:grpSp>
          <p:nvGrpSpPr>
            <p:cNvPr id="19" name="Google Shape;554;p18">
              <a:extLst>
                <a:ext uri="{FF2B5EF4-FFF2-40B4-BE49-F238E27FC236}">
                  <a16:creationId xmlns:a16="http://schemas.microsoft.com/office/drawing/2014/main" id="{66FD7D24-978B-7AA7-DA12-18116114B305}"/>
                </a:ext>
              </a:extLst>
            </p:cNvPr>
            <p:cNvGrpSpPr/>
            <p:nvPr/>
          </p:nvGrpSpPr>
          <p:grpSpPr>
            <a:xfrm>
              <a:off x="7931871" y="177091"/>
              <a:ext cx="919721" cy="318028"/>
              <a:chOff x="7931871" y="177091"/>
              <a:chExt cx="919721" cy="318028"/>
            </a:xfrm>
          </p:grpSpPr>
          <p:sp>
            <p:nvSpPr>
              <p:cNvPr id="20" name="Google Shape;555;p18">
                <a:extLst>
                  <a:ext uri="{FF2B5EF4-FFF2-40B4-BE49-F238E27FC236}">
                    <a16:creationId xmlns:a16="http://schemas.microsoft.com/office/drawing/2014/main" id="{CCBE5C2B-21DF-EE59-7147-51640E8D85EB}"/>
                  </a:ext>
                </a:extLst>
              </p:cNvPr>
              <p:cNvSpPr/>
              <p:nvPr/>
            </p:nvSpPr>
            <p:spPr>
              <a:xfrm>
                <a:off x="7931871" y="177091"/>
                <a:ext cx="919721" cy="318028"/>
              </a:xfrm>
              <a:custGeom>
                <a:avLst/>
                <a:gdLst>
                  <a:gd name="f0" fmla="val w"/>
                  <a:gd name="f1" fmla="val h"/>
                  <a:gd name="f2" fmla="val 0"/>
                  <a:gd name="f3" fmla="val 652843"/>
                  <a:gd name="f4" fmla="val 225742"/>
                  <a:gd name="f5" fmla="val 619030"/>
                  <a:gd name="f6" fmla="val 637705"/>
                  <a:gd name="f7" fmla="val 652844"/>
                  <a:gd name="f8" fmla="val 15139"/>
                  <a:gd name="f9" fmla="val 33814"/>
                  <a:gd name="f10" fmla="val 191929"/>
                  <a:gd name="f11" fmla="val 210603"/>
                  <a:gd name="f12" fmla="val 637704"/>
                  <a:gd name="f13" fmla="*/ f0 1 652843"/>
                  <a:gd name="f14" fmla="*/ f1 1 225742"/>
                  <a:gd name="f15" fmla="+- f4 0 f2"/>
                  <a:gd name="f16" fmla="+- f3 0 f2"/>
                  <a:gd name="f17" fmla="*/ f16 1 652843"/>
                  <a:gd name="f18" fmla="*/ f15 1 225742"/>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652843" h="225742">
                    <a:moveTo>
                      <a:pt x="f5" y="f2"/>
                    </a:moveTo>
                    <a:cubicBezTo>
                      <a:pt x="f6" y="f2"/>
                      <a:pt x="f7" y="f8"/>
                      <a:pt x="f7" y="f9"/>
                    </a:cubicBezTo>
                    <a:lnTo>
                      <a:pt x="f7" y="f10"/>
                    </a:lnTo>
                    <a:cubicBezTo>
                      <a:pt x="f7" y="f11"/>
                      <a:pt x="f12" y="f4"/>
                      <a:pt x="f5" y="f4"/>
                    </a:cubicBezTo>
                    <a:lnTo>
                      <a:pt x="f9" y="f4"/>
                    </a:lnTo>
                    <a:cubicBezTo>
                      <a:pt x="f8" y="f4"/>
                      <a:pt x="f2" y="f11"/>
                      <a:pt x="f2" y="f10"/>
                    </a:cubicBezTo>
                    <a:lnTo>
                      <a:pt x="f2" y="f9"/>
                    </a:lnTo>
                    <a:cubicBezTo>
                      <a:pt x="f2" y="f8"/>
                      <a:pt x="f8" y="f2"/>
                      <a:pt x="f9" y="f2"/>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556;p18">
                <a:extLst>
                  <a:ext uri="{FF2B5EF4-FFF2-40B4-BE49-F238E27FC236}">
                    <a16:creationId xmlns:a16="http://schemas.microsoft.com/office/drawing/2014/main" id="{B12D0B82-E016-7CAF-DC12-A9E06EA21034}"/>
                  </a:ext>
                </a:extLst>
              </p:cNvPr>
              <p:cNvSpPr/>
              <p:nvPr/>
            </p:nvSpPr>
            <p:spPr>
              <a:xfrm>
                <a:off x="8011716" y="228353"/>
                <a:ext cx="212954" cy="212954"/>
              </a:xfrm>
              <a:custGeom>
                <a:avLst/>
                <a:gdLst>
                  <a:gd name="f0" fmla="val w"/>
                  <a:gd name="f1" fmla="val h"/>
                  <a:gd name="f2" fmla="val 0"/>
                  <a:gd name="f3" fmla="val 151161"/>
                  <a:gd name="f4" fmla="val 151162"/>
                  <a:gd name="f5" fmla="*/ f0 1 151161"/>
                  <a:gd name="f6" fmla="*/ f1 1 151161"/>
                  <a:gd name="f7" fmla="+- f3 0 f2"/>
                  <a:gd name="f8" fmla="*/ f7 1 15116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151161" h="151161">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2" name="Google Shape;557;p18">
                <a:extLst>
                  <a:ext uri="{FF2B5EF4-FFF2-40B4-BE49-F238E27FC236}">
                    <a16:creationId xmlns:a16="http://schemas.microsoft.com/office/drawing/2014/main" id="{93448A78-3F3F-A1E9-185F-86FA0E1AAE88}"/>
                  </a:ext>
                </a:extLst>
              </p:cNvPr>
              <p:cNvGrpSpPr/>
              <p:nvPr/>
            </p:nvGrpSpPr>
            <p:grpSpPr>
              <a:xfrm>
                <a:off x="8292839" y="234388"/>
                <a:ext cx="467779" cy="201012"/>
                <a:chOff x="8292839" y="234388"/>
                <a:chExt cx="467779" cy="201012"/>
              </a:xfrm>
            </p:grpSpPr>
            <p:sp>
              <p:nvSpPr>
                <p:cNvPr id="23" name="Google Shape;558;p18">
                  <a:extLst>
                    <a:ext uri="{FF2B5EF4-FFF2-40B4-BE49-F238E27FC236}">
                      <a16:creationId xmlns:a16="http://schemas.microsoft.com/office/drawing/2014/main" id="{4EEC6F2D-4F43-5FCE-6965-69F7DA9D6841}"/>
                    </a:ext>
                  </a:extLst>
                </p:cNvPr>
                <p:cNvSpPr/>
                <p:nvPr/>
              </p:nvSpPr>
              <p:spPr>
                <a:xfrm>
                  <a:off x="8292839" y="234388"/>
                  <a:ext cx="467779" cy="28712"/>
                </a:xfrm>
                <a:custGeom>
                  <a:avLst/>
                  <a:gdLst>
                    <a:gd name="f0" fmla="val w"/>
                    <a:gd name="f1" fmla="val h"/>
                    <a:gd name="f2" fmla="val 0"/>
                    <a:gd name="f3" fmla="val 332041"/>
                    <a:gd name="f4" fmla="val 20383"/>
                    <a:gd name="f5" fmla="val 20384"/>
                    <a:gd name="f6" fmla="*/ f0 1 332041"/>
                    <a:gd name="f7" fmla="*/ f1 1 20383"/>
                    <a:gd name="f8" fmla="+- f4 0 f2"/>
                    <a:gd name="f9" fmla="+- f3 0 f2"/>
                    <a:gd name="f10" fmla="*/ f9 1 332041"/>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32041"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559;p18">
                  <a:extLst>
                    <a:ext uri="{FF2B5EF4-FFF2-40B4-BE49-F238E27FC236}">
                      <a16:creationId xmlns:a16="http://schemas.microsoft.com/office/drawing/2014/main" id="{39FCD4F4-38FD-ED85-E59F-1237D243CD95}"/>
                    </a:ext>
                  </a:extLst>
                </p:cNvPr>
                <p:cNvSpPr/>
                <p:nvPr/>
              </p:nvSpPr>
              <p:spPr>
                <a:xfrm>
                  <a:off x="8292839" y="291821"/>
                  <a:ext cx="409001" cy="28712"/>
                </a:xfrm>
                <a:custGeom>
                  <a:avLst/>
                  <a:gdLst>
                    <a:gd name="f0" fmla="val w"/>
                    <a:gd name="f1" fmla="val h"/>
                    <a:gd name="f2" fmla="val 0"/>
                    <a:gd name="f3" fmla="val 290322"/>
                    <a:gd name="f4" fmla="val 20383"/>
                    <a:gd name="f5" fmla="val 20384"/>
                    <a:gd name="f6" fmla="*/ f0 1 290322"/>
                    <a:gd name="f7" fmla="*/ f1 1 20383"/>
                    <a:gd name="f8" fmla="+- f4 0 f2"/>
                    <a:gd name="f9" fmla="+- f3 0 f2"/>
                    <a:gd name="f10" fmla="*/ f9 1 290322"/>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90322"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560;p18">
                  <a:extLst>
                    <a:ext uri="{FF2B5EF4-FFF2-40B4-BE49-F238E27FC236}">
                      <a16:creationId xmlns:a16="http://schemas.microsoft.com/office/drawing/2014/main" id="{AA289946-9A98-7B19-2750-C6758A898E3F}"/>
                    </a:ext>
                  </a:extLst>
                </p:cNvPr>
                <p:cNvSpPr/>
                <p:nvPr/>
              </p:nvSpPr>
              <p:spPr>
                <a:xfrm>
                  <a:off x="8292839" y="349255"/>
                  <a:ext cx="428195" cy="28712"/>
                </a:xfrm>
                <a:custGeom>
                  <a:avLst/>
                  <a:gdLst>
                    <a:gd name="f0" fmla="val w"/>
                    <a:gd name="f1" fmla="val h"/>
                    <a:gd name="f2" fmla="val 0"/>
                    <a:gd name="f3" fmla="val 303942"/>
                    <a:gd name="f4" fmla="val 20383"/>
                    <a:gd name="f5" fmla="val 20384"/>
                    <a:gd name="f6" fmla="*/ f0 1 303942"/>
                    <a:gd name="f7" fmla="*/ f1 1 20383"/>
                    <a:gd name="f8" fmla="+- f4 0 f2"/>
                    <a:gd name="f9" fmla="+- f3 0 f2"/>
                    <a:gd name="f10" fmla="*/ f9 1 303942"/>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03942"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6" name="Google Shape;561;p18">
                  <a:extLst>
                    <a:ext uri="{FF2B5EF4-FFF2-40B4-BE49-F238E27FC236}">
                      <a16:creationId xmlns:a16="http://schemas.microsoft.com/office/drawing/2014/main" id="{63785DCB-6ACF-B2A2-FF4B-00F688C02EC3}"/>
                    </a:ext>
                  </a:extLst>
                </p:cNvPr>
                <p:cNvSpPr/>
                <p:nvPr/>
              </p:nvSpPr>
              <p:spPr>
                <a:xfrm>
                  <a:off x="8292839" y="406688"/>
                  <a:ext cx="241675" cy="28712"/>
                </a:xfrm>
                <a:custGeom>
                  <a:avLst/>
                  <a:gdLst>
                    <a:gd name="f0" fmla="val w"/>
                    <a:gd name="f1" fmla="val h"/>
                    <a:gd name="f2" fmla="val 0"/>
                    <a:gd name="f3" fmla="val 171545"/>
                    <a:gd name="f4" fmla="val 20383"/>
                    <a:gd name="f5" fmla="val 20384"/>
                    <a:gd name="f6" fmla="*/ f0 1 171545"/>
                    <a:gd name="f7" fmla="*/ f1 1 20383"/>
                    <a:gd name="f8" fmla="+- f4 0 f2"/>
                    <a:gd name="f9" fmla="+- f3 0 f2"/>
                    <a:gd name="f10" fmla="*/ f9 1 171545"/>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71545"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27" name="Google Shape;562;p18">
              <a:extLst>
                <a:ext uri="{FF2B5EF4-FFF2-40B4-BE49-F238E27FC236}">
                  <a16:creationId xmlns:a16="http://schemas.microsoft.com/office/drawing/2014/main" id="{064808C8-3B96-8ACD-C9AF-94FEB4AF21F0}"/>
                </a:ext>
              </a:extLst>
            </p:cNvPr>
            <p:cNvGrpSpPr/>
            <p:nvPr/>
          </p:nvGrpSpPr>
          <p:grpSpPr>
            <a:xfrm>
              <a:off x="7931871" y="596161"/>
              <a:ext cx="919721" cy="318028"/>
              <a:chOff x="7931871" y="596161"/>
              <a:chExt cx="919721" cy="318028"/>
            </a:xfrm>
          </p:grpSpPr>
          <p:grpSp>
            <p:nvGrpSpPr>
              <p:cNvPr id="28" name="Google Shape;563;p18">
                <a:extLst>
                  <a:ext uri="{FF2B5EF4-FFF2-40B4-BE49-F238E27FC236}">
                    <a16:creationId xmlns:a16="http://schemas.microsoft.com/office/drawing/2014/main" id="{41BF5D0A-075A-3620-FD73-6D5AA3EDF01C}"/>
                  </a:ext>
                </a:extLst>
              </p:cNvPr>
              <p:cNvGrpSpPr/>
              <p:nvPr/>
            </p:nvGrpSpPr>
            <p:grpSpPr>
              <a:xfrm>
                <a:off x="7931871" y="596161"/>
                <a:ext cx="919721" cy="318028"/>
                <a:chOff x="7931871" y="596161"/>
                <a:chExt cx="919721" cy="318028"/>
              </a:xfrm>
            </p:grpSpPr>
            <p:sp>
              <p:nvSpPr>
                <p:cNvPr id="29" name="Google Shape;564;p18">
                  <a:extLst>
                    <a:ext uri="{FF2B5EF4-FFF2-40B4-BE49-F238E27FC236}">
                      <a16:creationId xmlns:a16="http://schemas.microsoft.com/office/drawing/2014/main" id="{D4DB0C81-F338-FC4A-028B-6C732290741C}"/>
                    </a:ext>
                  </a:extLst>
                </p:cNvPr>
                <p:cNvSpPr/>
                <p:nvPr/>
              </p:nvSpPr>
              <p:spPr>
                <a:xfrm>
                  <a:off x="7931871" y="596161"/>
                  <a:ext cx="919721" cy="318028"/>
                </a:xfrm>
                <a:custGeom>
                  <a:avLst/>
                  <a:gdLst>
                    <a:gd name="f0" fmla="val w"/>
                    <a:gd name="f1" fmla="val h"/>
                    <a:gd name="f2" fmla="val 0"/>
                    <a:gd name="f3" fmla="val 652843"/>
                    <a:gd name="f4" fmla="val 225742"/>
                    <a:gd name="f5" fmla="val 619030"/>
                    <a:gd name="f6" fmla="val 637705"/>
                    <a:gd name="f7" fmla="val 652844"/>
                    <a:gd name="f8" fmla="val 15139"/>
                    <a:gd name="f9" fmla="val 33814"/>
                    <a:gd name="f10" fmla="val 191929"/>
                    <a:gd name="f11" fmla="val 210604"/>
                    <a:gd name="f12" fmla="val 637704"/>
                    <a:gd name="f13" fmla="*/ f0 1 652843"/>
                    <a:gd name="f14" fmla="*/ f1 1 225742"/>
                    <a:gd name="f15" fmla="+- f4 0 f2"/>
                    <a:gd name="f16" fmla="+- f3 0 f2"/>
                    <a:gd name="f17" fmla="*/ f16 1 652843"/>
                    <a:gd name="f18" fmla="*/ f15 1 225742"/>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652843" h="225742">
                      <a:moveTo>
                        <a:pt x="f5" y="f2"/>
                      </a:moveTo>
                      <a:cubicBezTo>
                        <a:pt x="f6" y="f2"/>
                        <a:pt x="f7" y="f8"/>
                        <a:pt x="f7" y="f9"/>
                      </a:cubicBezTo>
                      <a:lnTo>
                        <a:pt x="f7" y="f10"/>
                      </a:lnTo>
                      <a:cubicBezTo>
                        <a:pt x="f7" y="f11"/>
                        <a:pt x="f12" y="f4"/>
                        <a:pt x="f5" y="f4"/>
                      </a:cubicBezTo>
                      <a:lnTo>
                        <a:pt x="f9" y="f4"/>
                      </a:lnTo>
                      <a:cubicBezTo>
                        <a:pt x="f8" y="f4"/>
                        <a:pt x="f2" y="f11"/>
                        <a:pt x="f2" y="f10"/>
                      </a:cubicBezTo>
                      <a:lnTo>
                        <a:pt x="f2" y="f9"/>
                      </a:lnTo>
                      <a:cubicBezTo>
                        <a:pt x="f2" y="f8"/>
                        <a:pt x="f8" y="f2"/>
                        <a:pt x="f9" y="f2"/>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0" name="Google Shape;565;p18">
                  <a:extLst>
                    <a:ext uri="{FF2B5EF4-FFF2-40B4-BE49-F238E27FC236}">
                      <a16:creationId xmlns:a16="http://schemas.microsoft.com/office/drawing/2014/main" id="{0A874621-0089-28F4-0A33-3DADD0F98449}"/>
                    </a:ext>
                  </a:extLst>
                </p:cNvPr>
                <p:cNvSpPr/>
                <p:nvPr/>
              </p:nvSpPr>
              <p:spPr>
                <a:xfrm>
                  <a:off x="8011716" y="647559"/>
                  <a:ext cx="212954" cy="212954"/>
                </a:xfrm>
                <a:custGeom>
                  <a:avLst/>
                  <a:gdLst>
                    <a:gd name="f0" fmla="val w"/>
                    <a:gd name="f1" fmla="val h"/>
                    <a:gd name="f2" fmla="val 0"/>
                    <a:gd name="f3" fmla="val 151161"/>
                    <a:gd name="f4" fmla="val 75534"/>
                    <a:gd name="f5" fmla="val 151162"/>
                    <a:gd name="f6" fmla="val 33814"/>
                    <a:gd name="f7" fmla="val 117348"/>
                    <a:gd name="f8" fmla="val 75629"/>
                    <a:gd name="f9" fmla="val 33909"/>
                    <a:gd name="f10" fmla="val 117253"/>
                    <a:gd name="f11" fmla="val 75533"/>
                    <a:gd name="f12" fmla="*/ f0 1 151161"/>
                    <a:gd name="f13" fmla="*/ f1 1 151161"/>
                    <a:gd name="f14" fmla="+- f3 0 f2"/>
                    <a:gd name="f15" fmla="*/ f14 1 151161"/>
                    <a:gd name="f16" fmla="*/ f2 1 f15"/>
                    <a:gd name="f17" fmla="*/ f3 1 f15"/>
                    <a:gd name="f18" fmla="*/ f16 f12 1"/>
                    <a:gd name="f19" fmla="*/ f17 f12 1"/>
                    <a:gd name="f20" fmla="*/ f17 f13 1"/>
                    <a:gd name="f21" fmla="*/ f16 f13 1"/>
                  </a:gdLst>
                  <a:ahLst/>
                  <a:cxnLst>
                    <a:cxn ang="3cd4">
                      <a:pos x="hc" y="t"/>
                    </a:cxn>
                    <a:cxn ang="0">
                      <a:pos x="r" y="vc"/>
                    </a:cxn>
                    <a:cxn ang="cd4">
                      <a:pos x="hc" y="b"/>
                    </a:cxn>
                    <a:cxn ang="cd2">
                      <a:pos x="l" y="vc"/>
                    </a:cxn>
                  </a:cxnLst>
                  <a:rect l="f18" t="f21" r="f19" b="f20"/>
                  <a:pathLst>
                    <a:path w="151161" h="151161">
                      <a:moveTo>
                        <a:pt x="f4" y="f5"/>
                      </a:moveTo>
                      <a:lnTo>
                        <a:pt x="f4" y="f5"/>
                      </a:lnTo>
                      <a:cubicBezTo>
                        <a:pt x="f6" y="f5"/>
                        <a:pt x="f2" y="f7"/>
                        <a:pt x="f2" y="f8"/>
                      </a:cubicBezTo>
                      <a:lnTo>
                        <a:pt x="f2" y="f8"/>
                      </a:lnTo>
                      <a:cubicBezTo>
                        <a:pt x="f2" y="f9"/>
                        <a:pt x="f6" y="f2"/>
                        <a:pt x="f4" y="f2"/>
                      </a:cubicBezTo>
                      <a:lnTo>
                        <a:pt x="f4" y="f2"/>
                      </a:lnTo>
                      <a:cubicBezTo>
                        <a:pt x="f10" y="f2"/>
                        <a:pt x="f5" y="f6"/>
                        <a:pt x="f5" y="f11"/>
                      </a:cubicBezTo>
                      <a:lnTo>
                        <a:pt x="f5" y="f11"/>
                      </a:lnTo>
                      <a:cubicBezTo>
                        <a:pt x="f5" y="f10"/>
                        <a:pt x="f7" y="f5"/>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31" name="Google Shape;566;p18">
                  <a:extLst>
                    <a:ext uri="{FF2B5EF4-FFF2-40B4-BE49-F238E27FC236}">
                      <a16:creationId xmlns:a16="http://schemas.microsoft.com/office/drawing/2014/main" id="{7215A2BC-DCE2-F978-F0A1-6EFE5824E4C1}"/>
                    </a:ext>
                  </a:extLst>
                </p:cNvPr>
                <p:cNvGrpSpPr/>
                <p:nvPr/>
              </p:nvGrpSpPr>
              <p:grpSpPr>
                <a:xfrm>
                  <a:off x="8292839" y="653457"/>
                  <a:ext cx="467779" cy="201013"/>
                  <a:chOff x="8292839" y="653457"/>
                  <a:chExt cx="467779" cy="201013"/>
                </a:xfrm>
              </p:grpSpPr>
              <p:sp>
                <p:nvSpPr>
                  <p:cNvPr id="32" name="Google Shape;567;p18">
                    <a:extLst>
                      <a:ext uri="{FF2B5EF4-FFF2-40B4-BE49-F238E27FC236}">
                        <a16:creationId xmlns:a16="http://schemas.microsoft.com/office/drawing/2014/main" id="{6988D890-096F-B564-16A7-A67E2A99BC5C}"/>
                      </a:ext>
                    </a:extLst>
                  </p:cNvPr>
                  <p:cNvSpPr/>
                  <p:nvPr/>
                </p:nvSpPr>
                <p:spPr>
                  <a:xfrm>
                    <a:off x="8320482" y="653457"/>
                    <a:ext cx="394508" cy="28712"/>
                  </a:xfrm>
                  <a:custGeom>
                    <a:avLst/>
                    <a:gdLst>
                      <a:gd name="f0" fmla="val w"/>
                      <a:gd name="f1" fmla="val h"/>
                      <a:gd name="f2" fmla="val 0"/>
                      <a:gd name="f3" fmla="val 280034"/>
                      <a:gd name="f4" fmla="val 20383"/>
                      <a:gd name="f5" fmla="val 280035"/>
                      <a:gd name="f6" fmla="val 20384"/>
                      <a:gd name="f7" fmla="*/ f0 1 280034"/>
                      <a:gd name="f8" fmla="*/ f1 1 20383"/>
                      <a:gd name="f9" fmla="+- f4 0 f2"/>
                      <a:gd name="f10" fmla="+- f3 0 f2"/>
                      <a:gd name="f11" fmla="*/ f10 1 280034"/>
                      <a:gd name="f12" fmla="*/ f9 1 20383"/>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280034" h="20383">
                        <a:moveTo>
                          <a:pt x="f2" y="f2"/>
                        </a:moveTo>
                        <a:lnTo>
                          <a:pt x="f5" y="f2"/>
                        </a:lnTo>
                        <a:lnTo>
                          <a:pt x="f5" y="f6"/>
                        </a:lnTo>
                        <a:lnTo>
                          <a:pt x="f2" y="f6"/>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3" name="Google Shape;568;p18">
                    <a:extLst>
                      <a:ext uri="{FF2B5EF4-FFF2-40B4-BE49-F238E27FC236}">
                        <a16:creationId xmlns:a16="http://schemas.microsoft.com/office/drawing/2014/main" id="{592DA728-62E3-F857-95A7-9864B484F06E}"/>
                      </a:ext>
                    </a:extLst>
                  </p:cNvPr>
                  <p:cNvSpPr/>
                  <p:nvPr/>
                </p:nvSpPr>
                <p:spPr>
                  <a:xfrm>
                    <a:off x="8292839" y="710891"/>
                    <a:ext cx="288904" cy="28712"/>
                  </a:xfrm>
                  <a:custGeom>
                    <a:avLst/>
                    <a:gdLst>
                      <a:gd name="f0" fmla="val w"/>
                      <a:gd name="f1" fmla="val h"/>
                      <a:gd name="f2" fmla="val 0"/>
                      <a:gd name="f3" fmla="val 205073"/>
                      <a:gd name="f4" fmla="val 20383"/>
                      <a:gd name="f5" fmla="val 20384"/>
                      <a:gd name="f6" fmla="*/ f0 1 205073"/>
                      <a:gd name="f7" fmla="*/ f1 1 20383"/>
                      <a:gd name="f8" fmla="+- f4 0 f2"/>
                      <a:gd name="f9" fmla="+- f3 0 f2"/>
                      <a:gd name="f10" fmla="*/ f9 1 205073"/>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05073"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569;p18">
                    <a:extLst>
                      <a:ext uri="{FF2B5EF4-FFF2-40B4-BE49-F238E27FC236}">
                        <a16:creationId xmlns:a16="http://schemas.microsoft.com/office/drawing/2014/main" id="{88031D17-57D4-69A8-3F11-AAECC60C345C}"/>
                      </a:ext>
                    </a:extLst>
                  </p:cNvPr>
                  <p:cNvSpPr/>
                  <p:nvPr/>
                </p:nvSpPr>
                <p:spPr>
                  <a:xfrm>
                    <a:off x="8292839" y="768324"/>
                    <a:ext cx="467779" cy="28712"/>
                  </a:xfrm>
                  <a:custGeom>
                    <a:avLst/>
                    <a:gdLst>
                      <a:gd name="f0" fmla="val w"/>
                      <a:gd name="f1" fmla="val h"/>
                      <a:gd name="f2" fmla="val 0"/>
                      <a:gd name="f3" fmla="val 332041"/>
                      <a:gd name="f4" fmla="val 20383"/>
                      <a:gd name="f5" fmla="val 20384"/>
                      <a:gd name="f6" fmla="*/ f0 1 332041"/>
                      <a:gd name="f7" fmla="*/ f1 1 20383"/>
                      <a:gd name="f8" fmla="+- f4 0 f2"/>
                      <a:gd name="f9" fmla="+- f3 0 f2"/>
                      <a:gd name="f10" fmla="*/ f9 1 332041"/>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32041"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5" name="Google Shape;570;p18">
                    <a:extLst>
                      <a:ext uri="{FF2B5EF4-FFF2-40B4-BE49-F238E27FC236}">
                        <a16:creationId xmlns:a16="http://schemas.microsoft.com/office/drawing/2014/main" id="{643D0D16-75F9-7455-E6E7-C98BFEAF5009}"/>
                      </a:ext>
                    </a:extLst>
                  </p:cNvPr>
                  <p:cNvSpPr/>
                  <p:nvPr/>
                </p:nvSpPr>
                <p:spPr>
                  <a:xfrm>
                    <a:off x="8292839" y="825758"/>
                    <a:ext cx="241675" cy="28712"/>
                  </a:xfrm>
                  <a:custGeom>
                    <a:avLst/>
                    <a:gdLst>
                      <a:gd name="f0" fmla="val w"/>
                      <a:gd name="f1" fmla="val h"/>
                      <a:gd name="f2" fmla="val 0"/>
                      <a:gd name="f3" fmla="val 171545"/>
                      <a:gd name="f4" fmla="val 20383"/>
                      <a:gd name="f5" fmla="val 20384"/>
                      <a:gd name="f6" fmla="*/ f0 1 171545"/>
                      <a:gd name="f7" fmla="*/ f1 1 20383"/>
                      <a:gd name="f8" fmla="+- f4 0 f2"/>
                      <a:gd name="f9" fmla="+- f3 0 f2"/>
                      <a:gd name="f10" fmla="*/ f9 1 171545"/>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71545"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36" name="Google Shape;571;p18">
                <a:extLst>
                  <a:ext uri="{FF2B5EF4-FFF2-40B4-BE49-F238E27FC236}">
                    <a16:creationId xmlns:a16="http://schemas.microsoft.com/office/drawing/2014/main" id="{C2072695-3B68-4FE4-BE8D-E11F1822AC14}"/>
                  </a:ext>
                </a:extLst>
              </p:cNvPr>
              <p:cNvSpPr/>
              <p:nvPr/>
            </p:nvSpPr>
            <p:spPr>
              <a:xfrm>
                <a:off x="8083103" y="706684"/>
                <a:ext cx="71469" cy="85414"/>
              </a:xfrm>
              <a:custGeom>
                <a:avLst/>
                <a:gdLst>
                  <a:gd name="f0" fmla="val w"/>
                  <a:gd name="f1" fmla="val h"/>
                  <a:gd name="f2" fmla="val 0"/>
                  <a:gd name="f3" fmla="val 50734"/>
                  <a:gd name="f4" fmla="val 60632"/>
                  <a:gd name="f5" fmla="val 4892"/>
                  <a:gd name="f6" fmla="val 55851"/>
                  <a:gd name="f7" fmla="val 59566"/>
                  <a:gd name="f8" fmla="val 4001"/>
                  <a:gd name="f9" fmla="val 61851"/>
                  <a:gd name="f10" fmla="val 7239"/>
                  <a:gd name="f11" fmla="val 59947"/>
                  <a:gd name="f12" fmla="val 48387"/>
                  <a:gd name="f13" fmla="val 35563"/>
                  <a:gd name="f14" fmla="val 51435"/>
                  <a:gd name="f15" fmla="val 33753"/>
                  <a:gd name="f16" fmla="val 51531"/>
                  <a:gd name="f17" fmla="val 29371"/>
                  <a:gd name="f18" fmla="val 48578"/>
                  <a:gd name="f19" fmla="val 27371"/>
                  <a:gd name="f20" fmla="val 7430"/>
                  <a:gd name="f21" fmla="val 796"/>
                  <a:gd name="f22" fmla="val 4191"/>
                  <a:gd name="f23" fmla="+- 0 0 1299"/>
                  <a:gd name="f24" fmla="val 987"/>
                  <a:gd name="f25" fmla="val 4797"/>
                  <a:gd name="f26" fmla="*/ f0 1 50734"/>
                  <a:gd name="f27" fmla="*/ f1 1 60632"/>
                  <a:gd name="f28" fmla="+- f4 0 f2"/>
                  <a:gd name="f29" fmla="+- f3 0 f2"/>
                  <a:gd name="f30" fmla="*/ f29 1 50734"/>
                  <a:gd name="f31" fmla="*/ f28 1 60632"/>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50734" h="60632">
                    <a:moveTo>
                      <a:pt x="f2" y="f5"/>
                    </a:moveTo>
                    <a:lnTo>
                      <a:pt x="f2" y="f6"/>
                    </a:lnTo>
                    <a:cubicBezTo>
                      <a:pt x="f2" y="f7"/>
                      <a:pt x="f8" y="f9"/>
                      <a:pt x="f10" y="f11"/>
                    </a:cubicBezTo>
                    <a:lnTo>
                      <a:pt x="f12" y="f13"/>
                    </a:lnTo>
                    <a:cubicBezTo>
                      <a:pt x="f14" y="f15"/>
                      <a:pt x="f16" y="f17"/>
                      <a:pt x="f18" y="f19"/>
                    </a:cubicBezTo>
                    <a:lnTo>
                      <a:pt x="f20" y="f21"/>
                    </a:lnTo>
                    <a:cubicBezTo>
                      <a:pt x="f22" y="f23"/>
                      <a:pt x="f2" y="f24"/>
                      <a:pt x="f2" y="f25"/>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7" name="Google Shape;572;p18">
              <a:extLst>
                <a:ext uri="{FF2B5EF4-FFF2-40B4-BE49-F238E27FC236}">
                  <a16:creationId xmlns:a16="http://schemas.microsoft.com/office/drawing/2014/main" id="{E3DC66E6-51BD-924B-341F-4A9894FCFB5A}"/>
                </a:ext>
              </a:extLst>
            </p:cNvPr>
            <p:cNvGrpSpPr/>
            <p:nvPr/>
          </p:nvGrpSpPr>
          <p:grpSpPr>
            <a:xfrm>
              <a:off x="8756321" y="553358"/>
              <a:ext cx="173370" cy="89903"/>
              <a:chOff x="8756321" y="553358"/>
              <a:chExt cx="173370" cy="89903"/>
            </a:xfrm>
          </p:grpSpPr>
          <p:grpSp>
            <p:nvGrpSpPr>
              <p:cNvPr id="38" name="Google Shape;573;p18">
                <a:extLst>
                  <a:ext uri="{FF2B5EF4-FFF2-40B4-BE49-F238E27FC236}">
                    <a16:creationId xmlns:a16="http://schemas.microsoft.com/office/drawing/2014/main" id="{557647B2-03FF-2A4A-7E31-850EF028627F}"/>
                  </a:ext>
                </a:extLst>
              </p:cNvPr>
              <p:cNvGrpSpPr/>
              <p:nvPr/>
            </p:nvGrpSpPr>
            <p:grpSpPr>
              <a:xfrm>
                <a:off x="8756321" y="553358"/>
                <a:ext cx="173370" cy="89903"/>
                <a:chOff x="8756321" y="553358"/>
                <a:chExt cx="173370" cy="89903"/>
              </a:xfrm>
            </p:grpSpPr>
            <p:sp>
              <p:nvSpPr>
                <p:cNvPr id="39" name="Google Shape;574;p18">
                  <a:extLst>
                    <a:ext uri="{FF2B5EF4-FFF2-40B4-BE49-F238E27FC236}">
                      <a16:creationId xmlns:a16="http://schemas.microsoft.com/office/drawing/2014/main" id="{35CED9B9-ECF4-AA9B-9D37-992128A32C05}"/>
                    </a:ext>
                  </a:extLst>
                </p:cNvPr>
                <p:cNvSpPr/>
                <p:nvPr/>
              </p:nvSpPr>
              <p:spPr>
                <a:xfrm>
                  <a:off x="8756321" y="553358"/>
                  <a:ext cx="173370" cy="89903"/>
                </a:xfrm>
                <a:custGeom>
                  <a:avLst/>
                  <a:gdLst>
                    <a:gd name="f0" fmla="val w"/>
                    <a:gd name="f1" fmla="val h"/>
                    <a:gd name="f2" fmla="val 0"/>
                    <a:gd name="f3" fmla="val 123062"/>
                    <a:gd name="f4" fmla="val 63817"/>
                    <a:gd name="f5" fmla="val 61531"/>
                    <a:gd name="f6" fmla="val 86963"/>
                    <a:gd name="f7" fmla="val 109442"/>
                    <a:gd name="f8" fmla="val 51244"/>
                    <a:gd name="f9" fmla="val 123063"/>
                    <a:gd name="f10" fmla="val 31909"/>
                    <a:gd name="f11" fmla="val 12573"/>
                    <a:gd name="f12" fmla="val 36100"/>
                    <a:gd name="f13" fmla="val 13621"/>
                    <a:gd name="f14" fmla="*/ f0 1 123062"/>
                    <a:gd name="f15" fmla="*/ f1 1 63817"/>
                    <a:gd name="f16" fmla="+- f4 0 f2"/>
                    <a:gd name="f17" fmla="+- f3 0 f2"/>
                    <a:gd name="f18" fmla="*/ f17 1 123062"/>
                    <a:gd name="f19" fmla="*/ f16 1 63817"/>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123062" h="63817">
                      <a:moveTo>
                        <a:pt x="f5" y="f4"/>
                      </a:moveTo>
                      <a:cubicBezTo>
                        <a:pt x="f6" y="f4"/>
                        <a:pt x="f7" y="f8"/>
                        <a:pt x="f9" y="f10"/>
                      </a:cubicBezTo>
                      <a:cubicBezTo>
                        <a:pt x="f7" y="f11"/>
                        <a:pt x="f6" y="f2"/>
                        <a:pt x="f5" y="f2"/>
                      </a:cubicBezTo>
                      <a:cubicBezTo>
                        <a:pt x="f12" y="f2"/>
                        <a:pt x="f13" y="f11"/>
                        <a:pt x="f2" y="f10"/>
                      </a:cubicBezTo>
                      <a:cubicBezTo>
                        <a:pt x="f13" y="f8"/>
                        <a:pt x="f12" y="f4"/>
                        <a:pt x="f5" y="f4"/>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0" name="Google Shape;575;p18">
                  <a:extLst>
                    <a:ext uri="{FF2B5EF4-FFF2-40B4-BE49-F238E27FC236}">
                      <a16:creationId xmlns:a16="http://schemas.microsoft.com/office/drawing/2014/main" id="{83B8ABB1-B393-8117-6645-B25396215541}"/>
                    </a:ext>
                  </a:extLst>
                </p:cNvPr>
                <p:cNvSpPr/>
                <p:nvPr/>
              </p:nvSpPr>
              <p:spPr>
                <a:xfrm>
                  <a:off x="8815364" y="570667"/>
                  <a:ext cx="55284" cy="55284"/>
                </a:xfrm>
                <a:custGeom>
                  <a:avLst/>
                  <a:gdLst>
                    <a:gd name="f0" fmla="val w"/>
                    <a:gd name="f1" fmla="val h"/>
                    <a:gd name="f2" fmla="val 0"/>
                    <a:gd name="f3" fmla="val 39242"/>
                    <a:gd name="f4" fmla="val 39243"/>
                    <a:gd name="f5" fmla="val 19621"/>
                    <a:gd name="f6" fmla="val 30458"/>
                    <a:gd name="f7" fmla="val 8785"/>
                    <a:gd name="f8" fmla="*/ f0 1 39242"/>
                    <a:gd name="f9" fmla="*/ f1 1 39243"/>
                    <a:gd name="f10" fmla="+- f4 0 f2"/>
                    <a:gd name="f11" fmla="+- f3 0 f2"/>
                    <a:gd name="f12" fmla="*/ f11 1 39242"/>
                    <a:gd name="f13" fmla="*/ f10 1 39243"/>
                    <a:gd name="f14" fmla="*/ f2 1 f12"/>
                    <a:gd name="f15" fmla="*/ f3 1 f12"/>
                    <a:gd name="f16" fmla="*/ f2 1 f13"/>
                    <a:gd name="f17" fmla="*/ f4 1 f13"/>
                    <a:gd name="f18" fmla="*/ f14 f8 1"/>
                    <a:gd name="f19" fmla="*/ f15 f8 1"/>
                    <a:gd name="f20" fmla="*/ f17 f9 1"/>
                    <a:gd name="f21" fmla="*/ f16 f9 1"/>
                  </a:gdLst>
                  <a:ahLst/>
                  <a:cxnLst>
                    <a:cxn ang="3cd4">
                      <a:pos x="hc" y="t"/>
                    </a:cxn>
                    <a:cxn ang="0">
                      <a:pos x="r" y="vc"/>
                    </a:cxn>
                    <a:cxn ang="cd4">
                      <a:pos x="hc" y="b"/>
                    </a:cxn>
                    <a:cxn ang="cd2">
                      <a:pos x="l" y="vc"/>
                    </a:cxn>
                  </a:cxnLst>
                  <a:rect l="f18" t="f21" r="f19" b="f20"/>
                  <a:pathLst>
                    <a:path w="39242" h="39243">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41" name="Google Shape;576;p18">
                <a:extLst>
                  <a:ext uri="{FF2B5EF4-FFF2-40B4-BE49-F238E27FC236}">
                    <a16:creationId xmlns:a16="http://schemas.microsoft.com/office/drawing/2014/main" id="{22346417-03CE-C2C2-ADFC-186200DE8060}"/>
                  </a:ext>
                </a:extLst>
              </p:cNvPr>
              <p:cNvSpPr/>
              <p:nvPr/>
            </p:nvSpPr>
            <p:spPr>
              <a:xfrm rot="18900010">
                <a:off x="8769483" y="589032"/>
                <a:ext cx="145673" cy="13688"/>
              </a:xfrm>
              <a:custGeom>
                <a:avLst/>
                <a:gdLst>
                  <a:gd name="f0" fmla="val w"/>
                  <a:gd name="f1" fmla="val h"/>
                  <a:gd name="f2" fmla="val 0"/>
                  <a:gd name="f3" fmla="val 103346"/>
                  <a:gd name="f4" fmla="val 9715"/>
                  <a:gd name="f5" fmla="val 9716"/>
                  <a:gd name="f6" fmla="*/ f0 1 103346"/>
                  <a:gd name="f7" fmla="*/ f1 1 9715"/>
                  <a:gd name="f8" fmla="+- f4 0 f2"/>
                  <a:gd name="f9" fmla="+- f3 0 f2"/>
                  <a:gd name="f10" fmla="*/ f9 1 103346"/>
                  <a:gd name="f11" fmla="*/ f8 1 971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03346" h="9715">
                    <a:moveTo>
                      <a:pt x="f2" y="f2"/>
                    </a:moveTo>
                    <a:lnTo>
                      <a:pt x="f3" y="f2"/>
                    </a:lnTo>
                    <a:lnTo>
                      <a:pt x="f3" y="f5"/>
                    </a:lnTo>
                    <a:lnTo>
                      <a:pt x="f2" y="f5"/>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Tree>
    <p:extLst>
      <p:ext uri="{BB962C8B-B14F-4D97-AF65-F5344CB8AC3E}">
        <p14:creationId xmlns:p14="http://schemas.microsoft.com/office/powerpoint/2010/main" val="176314883"/>
      </p:ext>
    </p:extLst>
  </p:cSld>
  <p:clrMapOvr>
    <a:masterClrMapping/>
  </p:clrMapOvr>
  <p:hf sldNum="0" hdr="0" ftr="0" dt="0"/>
</p:sldLayout>
</file>

<file path=ppt/slideLayouts/slideLayout18.xml><?xml version="1.0" encoding="utf-8"?>
<p:sldLayout xmlns:a="http://purl.oclc.org/ooxml/drawingml/main" xmlns:r="http://purl.oclc.org/ooxml/officeDocument/relationships" xmlns:p="http://purl.oclc.org/ooxml/presentationml/main" preserve="1">
  <p:cSld name="CUSTOM_8">
    <p:spTree>
      <p:nvGrpSpPr>
        <p:cNvPr id="1" name=""/>
        <p:cNvGrpSpPr/>
        <p:nvPr/>
      </p:nvGrpSpPr>
      <p:grpSpPr>
        <a:xfrm>
          <a:off x="0" y="0"/>
          <a:ext cx="0" cy="0"/>
          <a:chOff x="0" y="0"/>
          <a:chExt cx="0" cy="0"/>
        </a:xfrm>
      </p:grpSpPr>
      <p:sp>
        <p:nvSpPr>
          <p:cNvPr id="2" name="Google Shape;578;p19">
            <a:extLst>
              <a:ext uri="{FF2B5EF4-FFF2-40B4-BE49-F238E27FC236}">
                <a16:creationId xmlns:a16="http://schemas.microsoft.com/office/drawing/2014/main" id="{BD61AB5F-6CF2-082B-3D9E-39F0B26CD61D}"/>
              </a:ext>
            </a:extLst>
          </p:cNvPr>
          <p:cNvSpPr txBox="1">
            <a:spLocks noGrp="1"/>
          </p:cNvSpPr>
          <p:nvPr>
            <p:ph type="title"/>
          </p:nvPr>
        </p:nvSpPr>
        <p:spPr>
          <a:xfrm>
            <a:off x="798390" y="2997567"/>
            <a:ext cx="3492596" cy="768900"/>
          </a:xfrm>
        </p:spPr>
        <p:txBody>
          <a:bodyPr anchor="b" anchorCtr="1"/>
          <a:lstStyle>
            <a:lvl1pPr algn="ctr">
              <a:defRPr sz="4000"/>
            </a:lvl1pPr>
          </a:lstStyle>
          <a:p>
            <a:pPr lvl="0"/>
            <a:r>
              <a:rPr lang="en-US"/>
              <a:t>xx%</a:t>
            </a:r>
          </a:p>
        </p:txBody>
      </p:sp>
      <p:sp>
        <p:nvSpPr>
          <p:cNvPr id="3" name="Google Shape;579;p19">
            <a:extLst>
              <a:ext uri="{FF2B5EF4-FFF2-40B4-BE49-F238E27FC236}">
                <a16:creationId xmlns:a16="http://schemas.microsoft.com/office/drawing/2014/main" id="{9A80B1E4-89A2-7215-BBB0-E6AEB96C28A6}"/>
              </a:ext>
            </a:extLst>
          </p:cNvPr>
          <p:cNvSpPr txBox="1">
            <a:spLocks noGrp="1"/>
          </p:cNvSpPr>
          <p:nvPr>
            <p:ph type="subTitle" idx="4294967295"/>
          </p:nvPr>
        </p:nvSpPr>
        <p:spPr>
          <a:xfrm>
            <a:off x="798390" y="3772210"/>
            <a:ext cx="3492596" cy="598803"/>
          </a:xfrm>
        </p:spPr>
        <p:txBody>
          <a:bodyPr anchorCtr="1"/>
          <a:lstStyle>
            <a:lvl1pPr algn="ctr">
              <a:buNone/>
              <a:defRPr/>
            </a:lvl1pPr>
          </a:lstStyle>
          <a:p>
            <a:pPr lvl="0"/>
            <a:endParaRPr lang="en-US"/>
          </a:p>
        </p:txBody>
      </p:sp>
      <p:sp>
        <p:nvSpPr>
          <p:cNvPr id="4" name="Google Shape;580;p19">
            <a:extLst>
              <a:ext uri="{FF2B5EF4-FFF2-40B4-BE49-F238E27FC236}">
                <a16:creationId xmlns:a16="http://schemas.microsoft.com/office/drawing/2014/main" id="{E08B2F13-9293-2BF1-17F4-832AE630DBFD}"/>
              </a:ext>
            </a:extLst>
          </p:cNvPr>
          <p:cNvSpPr txBox="1">
            <a:spLocks noGrp="1"/>
          </p:cNvSpPr>
          <p:nvPr>
            <p:ph type="title" idx="4294967295"/>
          </p:nvPr>
        </p:nvSpPr>
        <p:spPr>
          <a:xfrm>
            <a:off x="2825697" y="1029532"/>
            <a:ext cx="3492596" cy="768900"/>
          </a:xfrm>
        </p:spPr>
        <p:txBody>
          <a:bodyPr anchor="b" anchorCtr="1"/>
          <a:lstStyle>
            <a:lvl1pPr algn="ctr">
              <a:defRPr sz="4000"/>
            </a:lvl1pPr>
          </a:lstStyle>
          <a:p>
            <a:pPr lvl="0"/>
            <a:r>
              <a:rPr lang="en-US"/>
              <a:t>xx%</a:t>
            </a:r>
          </a:p>
        </p:txBody>
      </p:sp>
      <p:sp>
        <p:nvSpPr>
          <p:cNvPr id="5" name="Google Shape;581;p19">
            <a:extLst>
              <a:ext uri="{FF2B5EF4-FFF2-40B4-BE49-F238E27FC236}">
                <a16:creationId xmlns:a16="http://schemas.microsoft.com/office/drawing/2014/main" id="{A2F3F0F9-08AB-38A8-C54D-2475A6ECF618}"/>
              </a:ext>
            </a:extLst>
          </p:cNvPr>
          <p:cNvSpPr txBox="1">
            <a:spLocks noGrp="1"/>
          </p:cNvSpPr>
          <p:nvPr>
            <p:ph type="subTitle" idx="4294967295"/>
          </p:nvPr>
        </p:nvSpPr>
        <p:spPr>
          <a:xfrm>
            <a:off x="2825697" y="1804476"/>
            <a:ext cx="3492596" cy="598803"/>
          </a:xfrm>
        </p:spPr>
        <p:txBody>
          <a:bodyPr anchorCtr="1"/>
          <a:lstStyle>
            <a:lvl1pPr algn="ctr">
              <a:buNone/>
              <a:defRPr/>
            </a:lvl1pPr>
          </a:lstStyle>
          <a:p>
            <a:pPr lvl="0"/>
            <a:endParaRPr lang="en-US"/>
          </a:p>
        </p:txBody>
      </p:sp>
      <p:sp>
        <p:nvSpPr>
          <p:cNvPr id="6" name="Google Shape;582;p19">
            <a:extLst>
              <a:ext uri="{FF2B5EF4-FFF2-40B4-BE49-F238E27FC236}">
                <a16:creationId xmlns:a16="http://schemas.microsoft.com/office/drawing/2014/main" id="{DD556E56-F54C-2576-C41D-333E0C628AA3}"/>
              </a:ext>
            </a:extLst>
          </p:cNvPr>
          <p:cNvSpPr txBox="1">
            <a:spLocks noGrp="1"/>
          </p:cNvSpPr>
          <p:nvPr>
            <p:ph type="title" idx="4294967295"/>
          </p:nvPr>
        </p:nvSpPr>
        <p:spPr>
          <a:xfrm>
            <a:off x="4853013" y="2997567"/>
            <a:ext cx="3492596" cy="768900"/>
          </a:xfrm>
        </p:spPr>
        <p:txBody>
          <a:bodyPr anchor="b" anchorCtr="1"/>
          <a:lstStyle>
            <a:lvl1pPr algn="ctr">
              <a:defRPr sz="4000"/>
            </a:lvl1pPr>
          </a:lstStyle>
          <a:p>
            <a:pPr lvl="0"/>
            <a:r>
              <a:rPr lang="en-US"/>
              <a:t>xx%</a:t>
            </a:r>
          </a:p>
        </p:txBody>
      </p:sp>
      <p:sp>
        <p:nvSpPr>
          <p:cNvPr id="7" name="Google Shape;583;p19">
            <a:extLst>
              <a:ext uri="{FF2B5EF4-FFF2-40B4-BE49-F238E27FC236}">
                <a16:creationId xmlns:a16="http://schemas.microsoft.com/office/drawing/2014/main" id="{4EAE0BD4-8804-08D8-2EE0-B3C055998647}"/>
              </a:ext>
            </a:extLst>
          </p:cNvPr>
          <p:cNvSpPr txBox="1">
            <a:spLocks noGrp="1"/>
          </p:cNvSpPr>
          <p:nvPr>
            <p:ph type="subTitle" idx="4294967295"/>
          </p:nvPr>
        </p:nvSpPr>
        <p:spPr>
          <a:xfrm>
            <a:off x="4853013" y="3772210"/>
            <a:ext cx="3492596" cy="598803"/>
          </a:xfrm>
        </p:spPr>
        <p:txBody>
          <a:bodyPr anchorCtr="1"/>
          <a:lstStyle>
            <a:lvl1pPr algn="ctr">
              <a:buNone/>
              <a:defRPr/>
            </a:lvl1pPr>
          </a:lstStyle>
          <a:p>
            <a:pPr lvl="0"/>
            <a:endParaRPr lang="en-US"/>
          </a:p>
        </p:txBody>
      </p:sp>
      <p:sp>
        <p:nvSpPr>
          <p:cNvPr id="8" name="Google Shape;584;p19">
            <a:extLst>
              <a:ext uri="{FF2B5EF4-FFF2-40B4-BE49-F238E27FC236}">
                <a16:creationId xmlns:a16="http://schemas.microsoft.com/office/drawing/2014/main" id="{BBB66770-0384-C967-C85F-D44DF2A7DF56}"/>
              </a:ext>
            </a:extLst>
          </p:cNvPr>
          <p:cNvSpPr/>
          <p:nvPr/>
        </p:nvSpPr>
        <p:spPr>
          <a:xfrm rot="15889472">
            <a:off x="-1869284" y="3438550"/>
            <a:ext cx="3168441" cy="2307909"/>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9" name="Google Shape;585;p19">
            <a:extLst>
              <a:ext uri="{FF2B5EF4-FFF2-40B4-BE49-F238E27FC236}">
                <a16:creationId xmlns:a16="http://schemas.microsoft.com/office/drawing/2014/main" id="{07E4093B-D293-1EA4-74EC-2E95BA493A33}"/>
              </a:ext>
            </a:extLst>
          </p:cNvPr>
          <p:cNvSpPr/>
          <p:nvPr/>
        </p:nvSpPr>
        <p:spPr>
          <a:xfrm rot="21305092">
            <a:off x="7350386" y="3903244"/>
            <a:ext cx="3168450" cy="2562002"/>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Tree>
    <p:extLst>
      <p:ext uri="{BB962C8B-B14F-4D97-AF65-F5344CB8AC3E}">
        <p14:creationId xmlns:p14="http://schemas.microsoft.com/office/powerpoint/2010/main" val="3681721806"/>
      </p:ext>
    </p:extLst>
  </p:cSld>
  <p:clrMapOvr>
    <a:masterClrMapping/>
  </p:clrMapOvr>
</p:sldLayout>
</file>

<file path=ppt/slideLayouts/slideLayout19.xml><?xml version="1.0" encoding="utf-8"?>
<p:sldLayout xmlns:a="http://purl.oclc.org/ooxml/drawingml/main" xmlns:r="http://purl.oclc.org/ooxml/officeDocument/relationships" xmlns:p="http://purl.oclc.org/ooxml/presentationml/main" preserve="1">
  <p:cSld name="TITLE_ONLY_1">
    <p:spTree>
      <p:nvGrpSpPr>
        <p:cNvPr id="1" name=""/>
        <p:cNvGrpSpPr/>
        <p:nvPr/>
      </p:nvGrpSpPr>
      <p:grpSpPr>
        <a:xfrm>
          <a:off x="0" y="0"/>
          <a:ext cx="0" cy="0"/>
          <a:chOff x="0" y="0"/>
          <a:chExt cx="0" cy="0"/>
        </a:xfrm>
      </p:grpSpPr>
      <p:sp>
        <p:nvSpPr>
          <p:cNvPr id="2" name="Google Shape;587;p20">
            <a:extLst>
              <a:ext uri="{FF2B5EF4-FFF2-40B4-BE49-F238E27FC236}">
                <a16:creationId xmlns:a16="http://schemas.microsoft.com/office/drawing/2014/main" id="{3C748E60-0E5A-578A-7CC4-AF938CAFCB90}"/>
              </a:ext>
            </a:extLst>
          </p:cNvPr>
          <p:cNvSpPr txBox="1">
            <a:spLocks noGrp="1"/>
          </p:cNvSpPr>
          <p:nvPr>
            <p:ph type="title"/>
          </p:nvPr>
        </p:nvSpPr>
        <p:spPr>
          <a:xfrm>
            <a:off x="719998" y="445029"/>
            <a:ext cx="7704002" cy="572697"/>
          </a:xfrm>
        </p:spPr>
        <p:txBody>
          <a:bodyPr/>
          <a:lstStyle>
            <a:lvl1pPr>
              <a:defRPr/>
            </a:lvl1pPr>
          </a:lstStyle>
          <a:p>
            <a:pPr lvl="0"/>
            <a:endParaRPr lang="en-US"/>
          </a:p>
        </p:txBody>
      </p:sp>
      <p:sp>
        <p:nvSpPr>
          <p:cNvPr id="3" name="Google Shape;588;p20">
            <a:extLst>
              <a:ext uri="{FF2B5EF4-FFF2-40B4-BE49-F238E27FC236}">
                <a16:creationId xmlns:a16="http://schemas.microsoft.com/office/drawing/2014/main" id="{91D8560B-EE59-5960-6A41-2E546D30A351}"/>
              </a:ext>
            </a:extLst>
          </p:cNvPr>
          <p:cNvSpPr/>
          <p:nvPr/>
        </p:nvSpPr>
        <p:spPr>
          <a:xfrm rot="337742" flipH="1">
            <a:off x="8212272" y="3187242"/>
            <a:ext cx="3158465" cy="3518483"/>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4" name="Google Shape;589;p20">
            <a:extLst>
              <a:ext uri="{FF2B5EF4-FFF2-40B4-BE49-F238E27FC236}">
                <a16:creationId xmlns:a16="http://schemas.microsoft.com/office/drawing/2014/main" id="{35D73B11-5320-B833-A1DD-4863001DECE9}"/>
              </a:ext>
            </a:extLst>
          </p:cNvPr>
          <p:cNvGrpSpPr/>
          <p:nvPr/>
        </p:nvGrpSpPr>
        <p:grpSpPr>
          <a:xfrm>
            <a:off x="90196" y="4214396"/>
            <a:ext cx="516114" cy="779215"/>
            <a:chOff x="90196" y="4214396"/>
            <a:chExt cx="516114" cy="779215"/>
          </a:xfrm>
        </p:grpSpPr>
        <p:grpSp>
          <p:nvGrpSpPr>
            <p:cNvPr id="5" name="Google Shape;590;p20">
              <a:extLst>
                <a:ext uri="{FF2B5EF4-FFF2-40B4-BE49-F238E27FC236}">
                  <a16:creationId xmlns:a16="http://schemas.microsoft.com/office/drawing/2014/main" id="{912EDF03-E82F-5D46-C030-62F9E8F13CC5}"/>
                </a:ext>
              </a:extLst>
            </p:cNvPr>
            <p:cNvGrpSpPr/>
            <p:nvPr/>
          </p:nvGrpSpPr>
          <p:grpSpPr>
            <a:xfrm>
              <a:off x="215944" y="4214396"/>
              <a:ext cx="390366" cy="664302"/>
              <a:chOff x="215944" y="4214396"/>
              <a:chExt cx="390366" cy="664302"/>
            </a:xfrm>
          </p:grpSpPr>
          <p:sp>
            <p:nvSpPr>
              <p:cNvPr id="6" name="Google Shape;591;p20">
                <a:extLst>
                  <a:ext uri="{FF2B5EF4-FFF2-40B4-BE49-F238E27FC236}">
                    <a16:creationId xmlns:a16="http://schemas.microsoft.com/office/drawing/2014/main" id="{3230C11E-C176-C997-D196-9A43CD285465}"/>
                  </a:ext>
                </a:extLst>
              </p:cNvPr>
              <p:cNvSpPr/>
              <p:nvPr/>
            </p:nvSpPr>
            <p:spPr>
              <a:xfrm>
                <a:off x="215944" y="4214396"/>
                <a:ext cx="390366" cy="664302"/>
              </a:xfrm>
              <a:custGeom>
                <a:avLst/>
                <a:gdLst>
                  <a:gd name="f0" fmla="val w"/>
                  <a:gd name="f1" fmla="val h"/>
                  <a:gd name="f2" fmla="val 0"/>
                  <a:gd name="f3" fmla="val 438816"/>
                  <a:gd name="f4" fmla="val 746664"/>
                  <a:gd name="f5" fmla="val 438721"/>
                  <a:gd name="f6" fmla="val 746569"/>
                  <a:gd name="f7" fmla="val 326231"/>
                  <a:gd name="f8" fmla="val 370141"/>
                  <a:gd name="f9" fmla="val 43910"/>
                  <a:gd name="f10" fmla="val 394811"/>
                  <a:gd name="f11" fmla="val 68580"/>
                  <a:gd name="f12" fmla="val 112585"/>
                  <a:gd name="f13" fmla="val 746665"/>
                  <a:gd name="f14" fmla="*/ f0 1 438816"/>
                  <a:gd name="f15" fmla="*/ f1 1 746664"/>
                  <a:gd name="f16" fmla="+- f4 0 f2"/>
                  <a:gd name="f17" fmla="+- f3 0 f2"/>
                  <a:gd name="f18" fmla="*/ f17 1 438816"/>
                  <a:gd name="f19" fmla="*/ f16 1 746664"/>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438816" h="746664">
                    <a:moveTo>
                      <a:pt x="f5" y="f6"/>
                    </a:moveTo>
                    <a:lnTo>
                      <a:pt x="f2" y="f6"/>
                    </a:lnTo>
                    <a:lnTo>
                      <a:pt x="f2" y="f2"/>
                    </a:lnTo>
                    <a:lnTo>
                      <a:pt x="f7" y="f2"/>
                    </a:lnTo>
                    <a:cubicBezTo>
                      <a:pt x="f8" y="f9"/>
                      <a:pt x="f10" y="f11"/>
                      <a:pt x="f3" y="f12"/>
                    </a:cubicBezTo>
                    <a:lnTo>
                      <a:pt x="f3" y="f13"/>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7" name="Google Shape;592;p20">
                <a:extLst>
                  <a:ext uri="{FF2B5EF4-FFF2-40B4-BE49-F238E27FC236}">
                    <a16:creationId xmlns:a16="http://schemas.microsoft.com/office/drawing/2014/main" id="{994F351F-DE0F-1E07-3DEE-3F44505475F6}"/>
                  </a:ext>
                </a:extLst>
              </p:cNvPr>
              <p:cNvGrpSpPr/>
              <p:nvPr/>
            </p:nvGrpSpPr>
            <p:grpSpPr>
              <a:xfrm>
                <a:off x="271704" y="4300496"/>
                <a:ext cx="279202" cy="256434"/>
                <a:chOff x="271704" y="4300496"/>
                <a:chExt cx="279202" cy="256434"/>
              </a:xfrm>
            </p:grpSpPr>
            <p:sp>
              <p:nvSpPr>
                <p:cNvPr id="8" name="Google Shape;593;p20">
                  <a:extLst>
                    <a:ext uri="{FF2B5EF4-FFF2-40B4-BE49-F238E27FC236}">
                      <a16:creationId xmlns:a16="http://schemas.microsoft.com/office/drawing/2014/main" id="{6E4DE77B-1776-0DCF-B7C8-21B26BED7C5F}"/>
                    </a:ext>
                  </a:extLst>
                </p:cNvPr>
                <p:cNvSpPr/>
                <p:nvPr/>
              </p:nvSpPr>
              <p:spPr>
                <a:xfrm>
                  <a:off x="271704" y="4300496"/>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 name="Google Shape;594;p20">
                  <a:extLst>
                    <a:ext uri="{FF2B5EF4-FFF2-40B4-BE49-F238E27FC236}">
                      <a16:creationId xmlns:a16="http://schemas.microsoft.com/office/drawing/2014/main" id="{FFB93988-E2D1-67C5-B30A-41582A33AEEE}"/>
                    </a:ext>
                  </a:extLst>
                </p:cNvPr>
                <p:cNvSpPr/>
                <p:nvPr/>
              </p:nvSpPr>
              <p:spPr>
                <a:xfrm>
                  <a:off x="271704" y="4347953"/>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 name="Google Shape;595;p20">
                  <a:extLst>
                    <a:ext uri="{FF2B5EF4-FFF2-40B4-BE49-F238E27FC236}">
                      <a16:creationId xmlns:a16="http://schemas.microsoft.com/office/drawing/2014/main" id="{BFFB4C13-ED0D-03F9-808C-5883AD94B066}"/>
                    </a:ext>
                  </a:extLst>
                </p:cNvPr>
                <p:cNvSpPr/>
                <p:nvPr/>
              </p:nvSpPr>
              <p:spPr>
                <a:xfrm>
                  <a:off x="271704" y="4395401"/>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 name="Google Shape;596;p20">
                  <a:extLst>
                    <a:ext uri="{FF2B5EF4-FFF2-40B4-BE49-F238E27FC236}">
                      <a16:creationId xmlns:a16="http://schemas.microsoft.com/office/drawing/2014/main" id="{7AFA69A1-CF21-DC81-D79A-796D3C16EC52}"/>
                    </a:ext>
                  </a:extLst>
                </p:cNvPr>
                <p:cNvSpPr/>
                <p:nvPr/>
              </p:nvSpPr>
              <p:spPr>
                <a:xfrm>
                  <a:off x="271704" y="4442950"/>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2" name="Google Shape;597;p20">
                  <a:extLst>
                    <a:ext uri="{FF2B5EF4-FFF2-40B4-BE49-F238E27FC236}">
                      <a16:creationId xmlns:a16="http://schemas.microsoft.com/office/drawing/2014/main" id="{E5E73C0B-F966-8492-8BFC-735DF4587508}"/>
                    </a:ext>
                  </a:extLst>
                </p:cNvPr>
                <p:cNvSpPr/>
                <p:nvPr/>
              </p:nvSpPr>
              <p:spPr>
                <a:xfrm>
                  <a:off x="271704" y="4490408"/>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 name="Google Shape;598;p20">
                  <a:extLst>
                    <a:ext uri="{FF2B5EF4-FFF2-40B4-BE49-F238E27FC236}">
                      <a16:creationId xmlns:a16="http://schemas.microsoft.com/office/drawing/2014/main" id="{5FDE6B7A-49F4-D8DB-04DF-DF117660CCC2}"/>
                    </a:ext>
                  </a:extLst>
                </p:cNvPr>
                <p:cNvSpPr/>
                <p:nvPr/>
              </p:nvSpPr>
              <p:spPr>
                <a:xfrm>
                  <a:off x="271704" y="4537865"/>
                  <a:ext cx="164299" cy="19065"/>
                </a:xfrm>
                <a:custGeom>
                  <a:avLst/>
                  <a:gdLst>
                    <a:gd name="f0" fmla="val w"/>
                    <a:gd name="f1" fmla="val h"/>
                    <a:gd name="f2" fmla="val 0"/>
                    <a:gd name="f3" fmla="val 184689"/>
                    <a:gd name="f4" fmla="val 21431"/>
                    <a:gd name="f5" fmla="val 184690"/>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4" name="Google Shape;599;p20">
                <a:extLst>
                  <a:ext uri="{FF2B5EF4-FFF2-40B4-BE49-F238E27FC236}">
                    <a16:creationId xmlns:a16="http://schemas.microsoft.com/office/drawing/2014/main" id="{830953D8-ED86-5613-1747-2BFD5BBC7E07}"/>
                  </a:ext>
                </a:extLst>
              </p:cNvPr>
              <p:cNvGrpSpPr/>
              <p:nvPr/>
            </p:nvGrpSpPr>
            <p:grpSpPr>
              <a:xfrm>
                <a:off x="271704" y="4633447"/>
                <a:ext cx="279202" cy="161520"/>
                <a:chOff x="271704" y="4633447"/>
                <a:chExt cx="279202" cy="161520"/>
              </a:xfrm>
            </p:grpSpPr>
            <p:sp>
              <p:nvSpPr>
                <p:cNvPr id="15" name="Google Shape;600;p20">
                  <a:extLst>
                    <a:ext uri="{FF2B5EF4-FFF2-40B4-BE49-F238E27FC236}">
                      <a16:creationId xmlns:a16="http://schemas.microsoft.com/office/drawing/2014/main" id="{26F35B9C-3D9E-FCF9-E3FA-F34E24B4B928}"/>
                    </a:ext>
                  </a:extLst>
                </p:cNvPr>
                <p:cNvSpPr/>
                <p:nvPr/>
              </p:nvSpPr>
              <p:spPr>
                <a:xfrm>
                  <a:off x="271704" y="4633447"/>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 name="Google Shape;601;p20">
                  <a:extLst>
                    <a:ext uri="{FF2B5EF4-FFF2-40B4-BE49-F238E27FC236}">
                      <a16:creationId xmlns:a16="http://schemas.microsoft.com/office/drawing/2014/main" id="{4BA70B5E-AF96-CF8E-668B-93E1330FB28D}"/>
                    </a:ext>
                  </a:extLst>
                </p:cNvPr>
                <p:cNvSpPr/>
                <p:nvPr/>
              </p:nvSpPr>
              <p:spPr>
                <a:xfrm>
                  <a:off x="271704" y="4680905"/>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7" name="Google Shape;602;p20">
                  <a:extLst>
                    <a:ext uri="{FF2B5EF4-FFF2-40B4-BE49-F238E27FC236}">
                      <a16:creationId xmlns:a16="http://schemas.microsoft.com/office/drawing/2014/main" id="{33405A2E-BF54-A34C-6F8F-83D3FB279D5F}"/>
                    </a:ext>
                  </a:extLst>
                </p:cNvPr>
                <p:cNvSpPr/>
                <p:nvPr/>
              </p:nvSpPr>
              <p:spPr>
                <a:xfrm>
                  <a:off x="271704" y="4728444"/>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8" name="Google Shape;603;p20">
                  <a:extLst>
                    <a:ext uri="{FF2B5EF4-FFF2-40B4-BE49-F238E27FC236}">
                      <a16:creationId xmlns:a16="http://schemas.microsoft.com/office/drawing/2014/main" id="{C2334FB9-ED86-7B66-D26E-80D1044FACC1}"/>
                    </a:ext>
                  </a:extLst>
                </p:cNvPr>
                <p:cNvSpPr/>
                <p:nvPr/>
              </p:nvSpPr>
              <p:spPr>
                <a:xfrm>
                  <a:off x="271704" y="4775902"/>
                  <a:ext cx="164299" cy="19065"/>
                </a:xfrm>
                <a:custGeom>
                  <a:avLst/>
                  <a:gdLst>
                    <a:gd name="f0" fmla="val w"/>
                    <a:gd name="f1" fmla="val h"/>
                    <a:gd name="f2" fmla="val 0"/>
                    <a:gd name="f3" fmla="val 184689"/>
                    <a:gd name="f4" fmla="val 21431"/>
                    <a:gd name="f5" fmla="val 184690"/>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9" name="Google Shape;604;p20">
                <a:extLst>
                  <a:ext uri="{FF2B5EF4-FFF2-40B4-BE49-F238E27FC236}">
                    <a16:creationId xmlns:a16="http://schemas.microsoft.com/office/drawing/2014/main" id="{557ABCBA-627F-C916-57D4-BDD9263158D0}"/>
                  </a:ext>
                </a:extLst>
              </p:cNvPr>
              <p:cNvSpPr/>
              <p:nvPr/>
            </p:nvSpPr>
            <p:spPr>
              <a:xfrm>
                <a:off x="506074" y="4214396"/>
                <a:ext cx="100154" cy="100163"/>
              </a:xfrm>
              <a:custGeom>
                <a:avLst/>
                <a:gdLst>
                  <a:gd name="f0" fmla="val w"/>
                  <a:gd name="f1" fmla="val h"/>
                  <a:gd name="f2" fmla="val 0"/>
                  <a:gd name="f3" fmla="val 112584"/>
                  <a:gd name="f4" fmla="val 112585"/>
                  <a:gd name="f5" fmla="val 43910"/>
                  <a:gd name="f6" fmla="val 68580"/>
                  <a:gd name="f7" fmla="*/ f0 1 112584"/>
                  <a:gd name="f8" fmla="*/ f1 1 112585"/>
                  <a:gd name="f9" fmla="+- f4 0 f2"/>
                  <a:gd name="f10" fmla="+- f3 0 f2"/>
                  <a:gd name="f11" fmla="*/ f10 1 112584"/>
                  <a:gd name="f12" fmla="*/ f9 1 112585"/>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112584" h="112585">
                    <a:moveTo>
                      <a:pt x="f4" y="f4"/>
                    </a:moveTo>
                    <a:lnTo>
                      <a:pt x="f2" y="f4"/>
                    </a:lnTo>
                    <a:lnTo>
                      <a:pt x="f2" y="f2"/>
                    </a:lnTo>
                    <a:lnTo>
                      <a:pt x="f2" y="f2"/>
                    </a:lnTo>
                    <a:cubicBezTo>
                      <a:pt x="f5" y="f5"/>
                      <a:pt x="f6" y="f6"/>
                      <a:pt x="f4" y="f4"/>
                    </a:cubicBezTo>
                    <a:lnTo>
                      <a:pt x="f4"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0" name="Google Shape;605;p20">
              <a:extLst>
                <a:ext uri="{FF2B5EF4-FFF2-40B4-BE49-F238E27FC236}">
                  <a16:creationId xmlns:a16="http://schemas.microsoft.com/office/drawing/2014/main" id="{CFE81932-F82E-D961-8638-A7E3FF5F1476}"/>
                </a:ext>
              </a:extLst>
            </p:cNvPr>
            <p:cNvGrpSpPr/>
            <p:nvPr/>
          </p:nvGrpSpPr>
          <p:grpSpPr>
            <a:xfrm>
              <a:off x="90196" y="4329391"/>
              <a:ext cx="390366" cy="664220"/>
              <a:chOff x="90196" y="4329391"/>
              <a:chExt cx="390366" cy="664220"/>
            </a:xfrm>
          </p:grpSpPr>
          <p:sp>
            <p:nvSpPr>
              <p:cNvPr id="21" name="Google Shape;606;p20">
                <a:extLst>
                  <a:ext uri="{FF2B5EF4-FFF2-40B4-BE49-F238E27FC236}">
                    <a16:creationId xmlns:a16="http://schemas.microsoft.com/office/drawing/2014/main" id="{C5ADB106-2E1D-8880-B2E2-3C79FA06EB30}"/>
                  </a:ext>
                </a:extLst>
              </p:cNvPr>
              <p:cNvSpPr/>
              <p:nvPr/>
            </p:nvSpPr>
            <p:spPr>
              <a:xfrm>
                <a:off x="90196" y="4329391"/>
                <a:ext cx="390366" cy="664220"/>
              </a:xfrm>
              <a:custGeom>
                <a:avLst/>
                <a:gdLst>
                  <a:gd name="f0" fmla="val w"/>
                  <a:gd name="f1" fmla="val h"/>
                  <a:gd name="f2" fmla="val 0"/>
                  <a:gd name="f3" fmla="val 438817"/>
                  <a:gd name="f4" fmla="val 746569"/>
                  <a:gd name="f5" fmla="val 438722"/>
                  <a:gd name="f6" fmla="val 746570"/>
                  <a:gd name="f7" fmla="val 326231"/>
                  <a:gd name="f8" fmla="val 370141"/>
                  <a:gd name="f9" fmla="val 43910"/>
                  <a:gd name="f10" fmla="val 394812"/>
                  <a:gd name="f11" fmla="val 68580"/>
                  <a:gd name="f12" fmla="val 112586"/>
                  <a:gd name="f13" fmla="*/ f0 1 438817"/>
                  <a:gd name="f14" fmla="*/ f1 1 746569"/>
                  <a:gd name="f15" fmla="+- f4 0 f2"/>
                  <a:gd name="f16" fmla="+- f3 0 f2"/>
                  <a:gd name="f17" fmla="*/ f16 1 438817"/>
                  <a:gd name="f18" fmla="*/ f15 1 7465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438817" h="746569">
                    <a:moveTo>
                      <a:pt x="f5" y="f6"/>
                    </a:moveTo>
                    <a:lnTo>
                      <a:pt x="f2" y="f6"/>
                    </a:lnTo>
                    <a:lnTo>
                      <a:pt x="f2" y="f2"/>
                    </a:lnTo>
                    <a:lnTo>
                      <a:pt x="f7" y="f2"/>
                    </a:lnTo>
                    <a:cubicBezTo>
                      <a:pt x="f8" y="f9"/>
                      <a:pt x="f10" y="f11"/>
                      <a:pt x="f3" y="f12"/>
                    </a:cubicBezTo>
                    <a:lnTo>
                      <a:pt x="f3" y="f6"/>
                    </a:ln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2" name="Google Shape;607;p20">
                <a:extLst>
                  <a:ext uri="{FF2B5EF4-FFF2-40B4-BE49-F238E27FC236}">
                    <a16:creationId xmlns:a16="http://schemas.microsoft.com/office/drawing/2014/main" id="{C523CDD1-C38C-0BC7-38F1-241554E09A1F}"/>
                  </a:ext>
                </a:extLst>
              </p:cNvPr>
              <p:cNvGrpSpPr/>
              <p:nvPr/>
            </p:nvGrpSpPr>
            <p:grpSpPr>
              <a:xfrm>
                <a:off x="145956" y="4415408"/>
                <a:ext cx="279202" cy="256517"/>
                <a:chOff x="145956" y="4415408"/>
                <a:chExt cx="279202" cy="256517"/>
              </a:xfrm>
            </p:grpSpPr>
            <p:sp>
              <p:nvSpPr>
                <p:cNvPr id="23" name="Google Shape;608;p20">
                  <a:extLst>
                    <a:ext uri="{FF2B5EF4-FFF2-40B4-BE49-F238E27FC236}">
                      <a16:creationId xmlns:a16="http://schemas.microsoft.com/office/drawing/2014/main" id="{5C19D6A3-53EA-6F9C-CBEF-C8534DC70505}"/>
                    </a:ext>
                  </a:extLst>
                </p:cNvPr>
                <p:cNvSpPr/>
                <p:nvPr/>
              </p:nvSpPr>
              <p:spPr>
                <a:xfrm>
                  <a:off x="145956" y="4415408"/>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609;p20">
                  <a:extLst>
                    <a:ext uri="{FF2B5EF4-FFF2-40B4-BE49-F238E27FC236}">
                      <a16:creationId xmlns:a16="http://schemas.microsoft.com/office/drawing/2014/main" id="{FBA5C98C-BA75-67E9-6FB0-6850C278917B}"/>
                    </a:ext>
                  </a:extLst>
                </p:cNvPr>
                <p:cNvSpPr/>
                <p:nvPr/>
              </p:nvSpPr>
              <p:spPr>
                <a:xfrm>
                  <a:off x="145956" y="4462948"/>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610;p20">
                  <a:extLst>
                    <a:ext uri="{FF2B5EF4-FFF2-40B4-BE49-F238E27FC236}">
                      <a16:creationId xmlns:a16="http://schemas.microsoft.com/office/drawing/2014/main" id="{3DAA3C10-7F8A-BCE8-80AD-DF7254379DAB}"/>
                    </a:ext>
                  </a:extLst>
                </p:cNvPr>
                <p:cNvSpPr/>
                <p:nvPr/>
              </p:nvSpPr>
              <p:spPr>
                <a:xfrm>
                  <a:off x="145956" y="4510406"/>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6" name="Google Shape;611;p20">
                  <a:extLst>
                    <a:ext uri="{FF2B5EF4-FFF2-40B4-BE49-F238E27FC236}">
                      <a16:creationId xmlns:a16="http://schemas.microsoft.com/office/drawing/2014/main" id="{FD0A6B98-B911-B525-70BE-219D65CC660C}"/>
                    </a:ext>
                  </a:extLst>
                </p:cNvPr>
                <p:cNvSpPr/>
                <p:nvPr/>
              </p:nvSpPr>
              <p:spPr>
                <a:xfrm>
                  <a:off x="145956" y="4557863"/>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7" name="Google Shape;612;p20">
                  <a:extLst>
                    <a:ext uri="{FF2B5EF4-FFF2-40B4-BE49-F238E27FC236}">
                      <a16:creationId xmlns:a16="http://schemas.microsoft.com/office/drawing/2014/main" id="{47F650B2-9701-FAF8-9001-A3C0F9601556}"/>
                    </a:ext>
                  </a:extLst>
                </p:cNvPr>
                <p:cNvSpPr/>
                <p:nvPr/>
              </p:nvSpPr>
              <p:spPr>
                <a:xfrm>
                  <a:off x="145956" y="4605403"/>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8" name="Google Shape;613;p20">
                  <a:extLst>
                    <a:ext uri="{FF2B5EF4-FFF2-40B4-BE49-F238E27FC236}">
                      <a16:creationId xmlns:a16="http://schemas.microsoft.com/office/drawing/2014/main" id="{1E25E3AE-24E4-017C-1FA6-C7CFCADE240D}"/>
                    </a:ext>
                  </a:extLst>
                </p:cNvPr>
                <p:cNvSpPr/>
                <p:nvPr/>
              </p:nvSpPr>
              <p:spPr>
                <a:xfrm>
                  <a:off x="145956" y="4652860"/>
                  <a:ext cx="164299" cy="19065"/>
                </a:xfrm>
                <a:custGeom>
                  <a:avLst/>
                  <a:gdLst>
                    <a:gd name="f0" fmla="val w"/>
                    <a:gd name="f1" fmla="val h"/>
                    <a:gd name="f2" fmla="val 0"/>
                    <a:gd name="f3" fmla="val 184689"/>
                    <a:gd name="f4" fmla="val 21431"/>
                    <a:gd name="f5" fmla="+- 0 0 1"/>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3" y="f2"/>
                      </a:lnTo>
                      <a:lnTo>
                        <a:pt x="f3" y="f4"/>
                      </a:lnTo>
                      <a:lnTo>
                        <a:pt x="f5"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9" name="Google Shape;614;p20">
                <a:extLst>
                  <a:ext uri="{FF2B5EF4-FFF2-40B4-BE49-F238E27FC236}">
                    <a16:creationId xmlns:a16="http://schemas.microsoft.com/office/drawing/2014/main" id="{EDA532A8-9C62-F3D3-8021-08FC90E665ED}"/>
                  </a:ext>
                </a:extLst>
              </p:cNvPr>
              <p:cNvGrpSpPr/>
              <p:nvPr/>
            </p:nvGrpSpPr>
            <p:grpSpPr>
              <a:xfrm>
                <a:off x="145956" y="4748451"/>
                <a:ext cx="279202" cy="161520"/>
                <a:chOff x="145956" y="4748451"/>
                <a:chExt cx="279202" cy="161520"/>
              </a:xfrm>
            </p:grpSpPr>
            <p:sp>
              <p:nvSpPr>
                <p:cNvPr id="30" name="Google Shape;615;p20">
                  <a:extLst>
                    <a:ext uri="{FF2B5EF4-FFF2-40B4-BE49-F238E27FC236}">
                      <a16:creationId xmlns:a16="http://schemas.microsoft.com/office/drawing/2014/main" id="{CA5330D5-D803-9336-3E36-1C4B53B84482}"/>
                    </a:ext>
                  </a:extLst>
                </p:cNvPr>
                <p:cNvSpPr/>
                <p:nvPr/>
              </p:nvSpPr>
              <p:spPr>
                <a:xfrm>
                  <a:off x="145956" y="4748451"/>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1" name="Google Shape;616;p20">
                  <a:extLst>
                    <a:ext uri="{FF2B5EF4-FFF2-40B4-BE49-F238E27FC236}">
                      <a16:creationId xmlns:a16="http://schemas.microsoft.com/office/drawing/2014/main" id="{D3DCAA95-EE5C-3199-DD56-F3A0F9153249}"/>
                    </a:ext>
                  </a:extLst>
                </p:cNvPr>
                <p:cNvSpPr/>
                <p:nvPr/>
              </p:nvSpPr>
              <p:spPr>
                <a:xfrm>
                  <a:off x="145956" y="4795909"/>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2" name="Google Shape;617;p20">
                  <a:extLst>
                    <a:ext uri="{FF2B5EF4-FFF2-40B4-BE49-F238E27FC236}">
                      <a16:creationId xmlns:a16="http://schemas.microsoft.com/office/drawing/2014/main" id="{0CCABB20-39A8-7441-6A54-25FC336EA368}"/>
                    </a:ext>
                  </a:extLst>
                </p:cNvPr>
                <p:cNvSpPr/>
                <p:nvPr/>
              </p:nvSpPr>
              <p:spPr>
                <a:xfrm>
                  <a:off x="145956" y="4843366"/>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3" name="Google Shape;618;p20">
                  <a:extLst>
                    <a:ext uri="{FF2B5EF4-FFF2-40B4-BE49-F238E27FC236}">
                      <a16:creationId xmlns:a16="http://schemas.microsoft.com/office/drawing/2014/main" id="{2BFEE266-3E8F-7E8E-F63C-80D001C0EDC7}"/>
                    </a:ext>
                  </a:extLst>
                </p:cNvPr>
                <p:cNvSpPr/>
                <p:nvPr/>
              </p:nvSpPr>
              <p:spPr>
                <a:xfrm>
                  <a:off x="145956" y="4890906"/>
                  <a:ext cx="164299" cy="19065"/>
                </a:xfrm>
                <a:custGeom>
                  <a:avLst/>
                  <a:gdLst>
                    <a:gd name="f0" fmla="val w"/>
                    <a:gd name="f1" fmla="val h"/>
                    <a:gd name="f2" fmla="val 0"/>
                    <a:gd name="f3" fmla="val 184689"/>
                    <a:gd name="f4" fmla="val 21431"/>
                    <a:gd name="f5" fmla="+- 0 0 1"/>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3" y="f2"/>
                      </a:lnTo>
                      <a:lnTo>
                        <a:pt x="f3" y="f4"/>
                      </a:lnTo>
                      <a:lnTo>
                        <a:pt x="f5"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34" name="Google Shape;619;p20">
                <a:extLst>
                  <a:ext uri="{FF2B5EF4-FFF2-40B4-BE49-F238E27FC236}">
                    <a16:creationId xmlns:a16="http://schemas.microsoft.com/office/drawing/2014/main" id="{A884833B-1FA9-A533-10CB-1F485DFA7CD8}"/>
                  </a:ext>
                </a:extLst>
              </p:cNvPr>
              <p:cNvSpPr/>
              <p:nvPr/>
            </p:nvSpPr>
            <p:spPr>
              <a:xfrm>
                <a:off x="380326" y="4329391"/>
                <a:ext cx="100154" cy="100163"/>
              </a:xfrm>
              <a:custGeom>
                <a:avLst/>
                <a:gdLst>
                  <a:gd name="f0" fmla="val w"/>
                  <a:gd name="f1" fmla="val h"/>
                  <a:gd name="f2" fmla="val 0"/>
                  <a:gd name="f3" fmla="val 112586"/>
                  <a:gd name="f4" fmla="val 112585"/>
                  <a:gd name="f5" fmla="val 43910"/>
                  <a:gd name="f6" fmla="val 68581"/>
                  <a:gd name="f7" fmla="val 68580"/>
                  <a:gd name="f8" fmla="*/ f0 1 112586"/>
                  <a:gd name="f9" fmla="*/ f1 1 112585"/>
                  <a:gd name="f10" fmla="+- f4 0 f2"/>
                  <a:gd name="f11" fmla="+- f3 0 f2"/>
                  <a:gd name="f12" fmla="*/ f11 1 112586"/>
                  <a:gd name="f13" fmla="*/ f10 1 112585"/>
                  <a:gd name="f14" fmla="*/ f2 1 f12"/>
                  <a:gd name="f15" fmla="*/ f3 1 f12"/>
                  <a:gd name="f16" fmla="*/ f2 1 f13"/>
                  <a:gd name="f17" fmla="*/ f4 1 f13"/>
                  <a:gd name="f18" fmla="*/ f14 f8 1"/>
                  <a:gd name="f19" fmla="*/ f15 f8 1"/>
                  <a:gd name="f20" fmla="*/ f17 f9 1"/>
                  <a:gd name="f21" fmla="*/ f16 f9 1"/>
                </a:gdLst>
                <a:ahLst/>
                <a:cxnLst>
                  <a:cxn ang="3cd4">
                    <a:pos x="hc" y="t"/>
                  </a:cxn>
                  <a:cxn ang="0">
                    <a:pos x="r" y="vc"/>
                  </a:cxn>
                  <a:cxn ang="cd4">
                    <a:pos x="hc" y="b"/>
                  </a:cxn>
                  <a:cxn ang="cd2">
                    <a:pos x="l" y="vc"/>
                  </a:cxn>
                </a:cxnLst>
                <a:rect l="f18" t="f21" r="f19" b="f20"/>
                <a:pathLst>
                  <a:path w="112586" h="112585">
                    <a:moveTo>
                      <a:pt x="f3" y="f3"/>
                    </a:moveTo>
                    <a:lnTo>
                      <a:pt x="f2" y="f3"/>
                    </a:lnTo>
                    <a:lnTo>
                      <a:pt x="f2" y="f2"/>
                    </a:lnTo>
                    <a:lnTo>
                      <a:pt x="f2" y="f2"/>
                    </a:lnTo>
                    <a:cubicBezTo>
                      <a:pt x="f5" y="f5"/>
                      <a:pt x="f6" y="f7"/>
                      <a:pt x="f3" y="f3"/>
                    </a:cubicBezTo>
                    <a:lnTo>
                      <a:pt x="f3" y="f3"/>
                    </a:ln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35" name="Google Shape;620;p20">
            <a:extLst>
              <a:ext uri="{FF2B5EF4-FFF2-40B4-BE49-F238E27FC236}">
                <a16:creationId xmlns:a16="http://schemas.microsoft.com/office/drawing/2014/main" id="{4A5A09F6-9EB3-8E69-B87E-F1A98A99087D}"/>
              </a:ext>
            </a:extLst>
          </p:cNvPr>
          <p:cNvSpPr/>
          <p:nvPr/>
        </p:nvSpPr>
        <p:spPr>
          <a:xfrm rot="17942959" flipH="1">
            <a:off x="-1404212" y="-737968"/>
            <a:ext cx="2746016" cy="1627878"/>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36" name="Google Shape;621;p20">
            <a:extLst>
              <a:ext uri="{FF2B5EF4-FFF2-40B4-BE49-F238E27FC236}">
                <a16:creationId xmlns:a16="http://schemas.microsoft.com/office/drawing/2014/main" id="{6713AF00-BBD8-C00D-6196-4D776504E8E8}"/>
              </a:ext>
            </a:extLst>
          </p:cNvPr>
          <p:cNvGrpSpPr/>
          <p:nvPr/>
        </p:nvGrpSpPr>
        <p:grpSpPr>
          <a:xfrm>
            <a:off x="8114970" y="266840"/>
            <a:ext cx="829991" cy="750886"/>
            <a:chOff x="8114970" y="266840"/>
            <a:chExt cx="829991" cy="750886"/>
          </a:xfrm>
        </p:grpSpPr>
        <p:grpSp>
          <p:nvGrpSpPr>
            <p:cNvPr id="37" name="Google Shape;622;p20">
              <a:extLst>
                <a:ext uri="{FF2B5EF4-FFF2-40B4-BE49-F238E27FC236}">
                  <a16:creationId xmlns:a16="http://schemas.microsoft.com/office/drawing/2014/main" id="{11DAAB3B-BB88-E185-B8F5-765B04083873}"/>
                </a:ext>
              </a:extLst>
            </p:cNvPr>
            <p:cNvGrpSpPr/>
            <p:nvPr/>
          </p:nvGrpSpPr>
          <p:grpSpPr>
            <a:xfrm>
              <a:off x="8114970" y="266840"/>
              <a:ext cx="829991" cy="750886"/>
              <a:chOff x="8114970" y="266840"/>
              <a:chExt cx="829991" cy="750886"/>
            </a:xfrm>
          </p:grpSpPr>
          <p:sp>
            <p:nvSpPr>
              <p:cNvPr id="38" name="Google Shape;623;p20">
                <a:extLst>
                  <a:ext uri="{FF2B5EF4-FFF2-40B4-BE49-F238E27FC236}">
                    <a16:creationId xmlns:a16="http://schemas.microsoft.com/office/drawing/2014/main" id="{3F4B1966-A860-D9BC-806D-65141C7A89C9}"/>
                  </a:ext>
                </a:extLst>
              </p:cNvPr>
              <p:cNvSpPr/>
              <p:nvPr/>
            </p:nvSpPr>
            <p:spPr>
              <a:xfrm>
                <a:off x="8114970" y="266840"/>
                <a:ext cx="829991" cy="750886"/>
              </a:xfrm>
              <a:custGeom>
                <a:avLst/>
                <a:gdLst>
                  <a:gd name="f0" fmla="val w"/>
                  <a:gd name="f1" fmla="val h"/>
                  <a:gd name="f2" fmla="val 0"/>
                  <a:gd name="f3" fmla="val 598074"/>
                  <a:gd name="f4" fmla="val 541115"/>
                  <a:gd name="f5" fmla="val 557022"/>
                  <a:gd name="f6" fmla="val 579695"/>
                  <a:gd name="f7" fmla="val 598075"/>
                  <a:gd name="f8" fmla="val 18380"/>
                  <a:gd name="f9" fmla="val 41053"/>
                  <a:gd name="f10" fmla="val 500063"/>
                  <a:gd name="f11" fmla="val 522735"/>
                  <a:gd name="f12" fmla="*/ f0 1 598074"/>
                  <a:gd name="f13" fmla="*/ f1 1 541115"/>
                  <a:gd name="f14" fmla="+- f4 0 f2"/>
                  <a:gd name="f15" fmla="+- f3 0 f2"/>
                  <a:gd name="f16" fmla="*/ f15 1 598074"/>
                  <a:gd name="f17" fmla="*/ f14 1 541115"/>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598074" h="541115">
                    <a:moveTo>
                      <a:pt x="f5" y="f2"/>
                    </a:moveTo>
                    <a:cubicBezTo>
                      <a:pt x="f6" y="f2"/>
                      <a:pt x="f7" y="f8"/>
                      <a:pt x="f7" y="f9"/>
                    </a:cubicBezTo>
                    <a:lnTo>
                      <a:pt x="f7" y="f10"/>
                    </a:lnTo>
                    <a:cubicBezTo>
                      <a:pt x="f7" y="f11"/>
                      <a:pt x="f6" y="f4"/>
                      <a:pt x="f5" y="f4"/>
                    </a:cubicBezTo>
                    <a:lnTo>
                      <a:pt x="f9" y="f4"/>
                    </a:lnTo>
                    <a:cubicBezTo>
                      <a:pt x="f8" y="f4"/>
                      <a:pt x="f2" y="f11"/>
                      <a:pt x="f2" y="f10"/>
                    </a:cubicBezTo>
                    <a:lnTo>
                      <a:pt x="f2" y="f9"/>
                    </a:lnTo>
                    <a:cubicBezTo>
                      <a:pt x="f2" y="f8"/>
                      <a:pt x="f8" y="f2"/>
                      <a:pt x="f9" y="f2"/>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39" name="Google Shape;624;p20">
                <a:extLst>
                  <a:ext uri="{FF2B5EF4-FFF2-40B4-BE49-F238E27FC236}">
                    <a16:creationId xmlns:a16="http://schemas.microsoft.com/office/drawing/2014/main" id="{78AB239F-E8B9-EDF1-7E3C-8F7F7B728B01}"/>
                  </a:ext>
                </a:extLst>
              </p:cNvPr>
              <p:cNvGrpSpPr/>
              <p:nvPr/>
            </p:nvGrpSpPr>
            <p:grpSpPr>
              <a:xfrm>
                <a:off x="8655472" y="310054"/>
                <a:ext cx="228691" cy="57625"/>
                <a:chOff x="8655472" y="310054"/>
                <a:chExt cx="228691" cy="57625"/>
              </a:xfrm>
            </p:grpSpPr>
            <p:sp>
              <p:nvSpPr>
                <p:cNvPr id="40" name="Google Shape;625;p20">
                  <a:extLst>
                    <a:ext uri="{FF2B5EF4-FFF2-40B4-BE49-F238E27FC236}">
                      <a16:creationId xmlns:a16="http://schemas.microsoft.com/office/drawing/2014/main" id="{5D8A7F6D-A3E3-9111-8D7A-32959AD83E76}"/>
                    </a:ext>
                  </a:extLst>
                </p:cNvPr>
                <p:cNvSpPr/>
                <p:nvPr/>
              </p:nvSpPr>
              <p:spPr>
                <a:xfrm>
                  <a:off x="8826529"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1" name="Google Shape;626;p20">
                  <a:extLst>
                    <a:ext uri="{FF2B5EF4-FFF2-40B4-BE49-F238E27FC236}">
                      <a16:creationId xmlns:a16="http://schemas.microsoft.com/office/drawing/2014/main" id="{70592A34-2F7C-7229-E08D-2D51D8F7F00B}"/>
                    </a:ext>
                  </a:extLst>
                </p:cNvPr>
                <p:cNvSpPr/>
                <p:nvPr/>
              </p:nvSpPr>
              <p:spPr>
                <a:xfrm>
                  <a:off x="8740996"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2" name="Google Shape;627;p20">
                  <a:extLst>
                    <a:ext uri="{FF2B5EF4-FFF2-40B4-BE49-F238E27FC236}">
                      <a16:creationId xmlns:a16="http://schemas.microsoft.com/office/drawing/2014/main" id="{CC0669EF-1C3A-0CA3-F0D4-705AFB7C9717}"/>
                    </a:ext>
                  </a:extLst>
                </p:cNvPr>
                <p:cNvSpPr/>
                <p:nvPr/>
              </p:nvSpPr>
              <p:spPr>
                <a:xfrm>
                  <a:off x="8655472"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43" name="Google Shape;628;p20">
              <a:extLst>
                <a:ext uri="{FF2B5EF4-FFF2-40B4-BE49-F238E27FC236}">
                  <a16:creationId xmlns:a16="http://schemas.microsoft.com/office/drawing/2014/main" id="{9B8F3812-5F0D-252D-612A-AE25ACE1641E}"/>
                </a:ext>
              </a:extLst>
            </p:cNvPr>
            <p:cNvGrpSpPr/>
            <p:nvPr/>
          </p:nvGrpSpPr>
          <p:grpSpPr>
            <a:xfrm>
              <a:off x="8207233" y="495769"/>
              <a:ext cx="653128" cy="337303"/>
              <a:chOff x="8207233" y="495769"/>
              <a:chExt cx="653128" cy="337303"/>
            </a:xfrm>
          </p:grpSpPr>
          <p:sp>
            <p:nvSpPr>
              <p:cNvPr id="44" name="Google Shape;629;p20">
                <a:extLst>
                  <a:ext uri="{FF2B5EF4-FFF2-40B4-BE49-F238E27FC236}">
                    <a16:creationId xmlns:a16="http://schemas.microsoft.com/office/drawing/2014/main" id="{3BF7FF08-3562-E2CB-12BD-2C9BD7F69F6D}"/>
                  </a:ext>
                </a:extLst>
              </p:cNvPr>
              <p:cNvSpPr/>
              <p:nvPr/>
            </p:nvSpPr>
            <p:spPr>
              <a:xfrm>
                <a:off x="8207233" y="508186"/>
                <a:ext cx="303233" cy="302812"/>
              </a:xfrm>
              <a:custGeom>
                <a:avLst/>
                <a:gdLst>
                  <a:gd name="f0" fmla="val w"/>
                  <a:gd name="f1" fmla="val h"/>
                  <a:gd name="f2" fmla="val 0"/>
                  <a:gd name="f3" fmla="val 218503"/>
                  <a:gd name="f4" fmla="val 218217"/>
                  <a:gd name="f5" fmla="val 216598"/>
                  <a:gd name="f6" fmla="val 129540"/>
                  <a:gd name="f7" fmla="val 217837"/>
                  <a:gd name="f8" fmla="val 122968"/>
                  <a:gd name="f9" fmla="val 218504"/>
                  <a:gd name="f10" fmla="val 116110"/>
                  <a:gd name="f11" fmla="val 109156"/>
                  <a:gd name="f12" fmla="val 102203"/>
                  <a:gd name="f13" fmla="val 95440"/>
                  <a:gd name="f14" fmla="val 88773"/>
                  <a:gd name="f15" fmla="val 181261"/>
                  <a:gd name="f16" fmla="val 179641"/>
                  <a:gd name="f17" fmla="val 83058"/>
                  <a:gd name="f18" fmla="val 177451"/>
                  <a:gd name="f19" fmla="val 77724"/>
                  <a:gd name="f20" fmla="val 174593"/>
                  <a:gd name="f21" fmla="val 72676"/>
                  <a:gd name="f22" fmla="val 199549"/>
                  <a:gd name="f23" fmla="val 47720"/>
                  <a:gd name="f24" fmla="val 191834"/>
                  <a:gd name="f25" fmla="val 36385"/>
                  <a:gd name="f26" fmla="val 182118"/>
                  <a:gd name="f27" fmla="val 26670"/>
                  <a:gd name="f28" fmla="val 170783"/>
                  <a:gd name="f29" fmla="val 18955"/>
                  <a:gd name="f30" fmla="val 145732"/>
                  <a:gd name="f31" fmla="val 44005"/>
                  <a:gd name="f32" fmla="val 140684"/>
                  <a:gd name="f33" fmla="val 41148"/>
                  <a:gd name="f34" fmla="val 135255"/>
                  <a:gd name="f35" fmla="val 38957"/>
                  <a:gd name="f36" fmla="val 129635"/>
                  <a:gd name="f37" fmla="val 37338"/>
                  <a:gd name="f38" fmla="val 1905"/>
                  <a:gd name="f39" fmla="val 123063"/>
                  <a:gd name="f40" fmla="val 667"/>
                  <a:gd name="f41" fmla="val 116205"/>
                  <a:gd name="f42" fmla="val 109252"/>
                  <a:gd name="f43" fmla="val 102298"/>
                  <a:gd name="f44" fmla="val 95536"/>
                  <a:gd name="f45" fmla="val 88868"/>
                  <a:gd name="f46" fmla="val 83154"/>
                  <a:gd name="f47" fmla="val 77819"/>
                  <a:gd name="f48" fmla="val 72771"/>
                  <a:gd name="f49" fmla="val 36386"/>
                  <a:gd name="f50" fmla="val 36481"/>
                  <a:gd name="f51" fmla="val 43910"/>
                  <a:gd name="f52" fmla="val 41053"/>
                  <a:gd name="f53" fmla="val 38862"/>
                  <a:gd name="f54" fmla="val 83153"/>
                  <a:gd name="f55" fmla="val 37243"/>
                  <a:gd name="f56" fmla="val 95345"/>
                  <a:gd name="f57" fmla="val 122873"/>
                  <a:gd name="f58" fmla="val 140589"/>
                  <a:gd name="f59" fmla="val 145637"/>
                  <a:gd name="f60" fmla="val 170593"/>
                  <a:gd name="f61" fmla="val 181928"/>
                  <a:gd name="f62" fmla="val 191643"/>
                  <a:gd name="f63" fmla="val 199358"/>
                  <a:gd name="f64" fmla="val 174308"/>
                  <a:gd name="f65" fmla="val 177165"/>
                  <a:gd name="f66" fmla="val 83248"/>
                  <a:gd name="f67" fmla="val 179356"/>
                  <a:gd name="f68" fmla="val 180975"/>
                  <a:gd name="f69" fmla="val 216313"/>
                  <a:gd name="f70" fmla="val 95441"/>
                  <a:gd name="f71" fmla="val 217551"/>
                  <a:gd name="f72" fmla="val 218218"/>
                  <a:gd name="f73" fmla="val 135350"/>
                  <a:gd name="f74" fmla="val 177070"/>
                  <a:gd name="f75" fmla="val 145542"/>
                  <a:gd name="f76" fmla="val 140494"/>
                  <a:gd name="f77" fmla="val 135064"/>
                  <a:gd name="f78" fmla="val 129445"/>
                  <a:gd name="f79" fmla="val 131255"/>
                  <a:gd name="f80" fmla="val 97060"/>
                  <a:gd name="f81" fmla="val 87249"/>
                  <a:gd name="f82" fmla="val 121349"/>
                  <a:gd name="f83" fmla="val 97155"/>
                  <a:gd name="f84" fmla="val 121348"/>
                  <a:gd name="f85" fmla="*/ f0 1 218503"/>
                  <a:gd name="f86" fmla="*/ f1 1 218217"/>
                  <a:gd name="f87" fmla="+- f4 0 f2"/>
                  <a:gd name="f88" fmla="+- f3 0 f2"/>
                  <a:gd name="f89" fmla="*/ f88 1 218503"/>
                  <a:gd name="f90" fmla="*/ f87 1 218217"/>
                  <a:gd name="f91" fmla="*/ f2 1 f89"/>
                  <a:gd name="f92" fmla="*/ f3 1 f89"/>
                  <a:gd name="f93" fmla="*/ f2 1 f90"/>
                  <a:gd name="f94" fmla="*/ f4 1 f90"/>
                  <a:gd name="f95" fmla="*/ f91 f85 1"/>
                  <a:gd name="f96" fmla="*/ f92 f85 1"/>
                  <a:gd name="f97" fmla="*/ f94 f86 1"/>
                  <a:gd name="f98" fmla="*/ f93 f86 1"/>
                </a:gdLst>
                <a:ahLst/>
                <a:cxnLst>
                  <a:cxn ang="3cd4">
                    <a:pos x="hc" y="t"/>
                  </a:cxn>
                  <a:cxn ang="0">
                    <a:pos x="r" y="vc"/>
                  </a:cxn>
                  <a:cxn ang="cd4">
                    <a:pos x="hc" y="b"/>
                  </a:cxn>
                  <a:cxn ang="cd2">
                    <a:pos x="l" y="vc"/>
                  </a:cxn>
                </a:cxnLst>
                <a:rect l="f95" t="f98" r="f96" b="f97"/>
                <a:pathLst>
                  <a:path w="218503" h="218217">
                    <a:moveTo>
                      <a:pt x="f5" y="f6"/>
                    </a:moveTo>
                    <a:cubicBezTo>
                      <a:pt x="f7" y="f8"/>
                      <a:pt x="f9" y="f10"/>
                      <a:pt x="f9" y="f11"/>
                    </a:cubicBezTo>
                    <a:cubicBezTo>
                      <a:pt x="f9" y="f12"/>
                      <a:pt x="f7" y="f13"/>
                      <a:pt x="f5" y="f14"/>
                    </a:cubicBezTo>
                    <a:lnTo>
                      <a:pt x="f15" y="f14"/>
                    </a:lnTo>
                    <a:cubicBezTo>
                      <a:pt x="f16" y="f17"/>
                      <a:pt x="f18" y="f19"/>
                      <a:pt x="f20" y="f21"/>
                    </a:cubicBezTo>
                    <a:lnTo>
                      <a:pt x="f22" y="f23"/>
                    </a:lnTo>
                    <a:cubicBezTo>
                      <a:pt x="f24" y="f25"/>
                      <a:pt x="f26" y="f27"/>
                      <a:pt x="f28" y="f29"/>
                    </a:cubicBezTo>
                    <a:lnTo>
                      <a:pt x="f30" y="f31"/>
                    </a:lnTo>
                    <a:cubicBezTo>
                      <a:pt x="f32" y="f33"/>
                      <a:pt x="f34" y="f35"/>
                      <a:pt x="f36" y="f37"/>
                    </a:cubicBezTo>
                    <a:lnTo>
                      <a:pt x="f36" y="f38"/>
                    </a:lnTo>
                    <a:cubicBezTo>
                      <a:pt x="f39" y="f40"/>
                      <a:pt x="f41" y="f2"/>
                      <a:pt x="f42" y="f2"/>
                    </a:cubicBezTo>
                    <a:cubicBezTo>
                      <a:pt x="f43" y="f2"/>
                      <a:pt x="f44" y="f40"/>
                      <a:pt x="f45" y="f38"/>
                    </a:cubicBezTo>
                    <a:lnTo>
                      <a:pt x="f45" y="f37"/>
                    </a:lnTo>
                    <a:cubicBezTo>
                      <a:pt x="f46" y="f35"/>
                      <a:pt x="f47" y="f33"/>
                      <a:pt x="f48" y="f31"/>
                    </a:cubicBezTo>
                    <a:lnTo>
                      <a:pt x="f23" y="f29"/>
                    </a:lnTo>
                    <a:cubicBezTo>
                      <a:pt x="f49" y="f27"/>
                      <a:pt x="f27" y="f50"/>
                      <a:pt x="f29" y="f23"/>
                    </a:cubicBezTo>
                    <a:lnTo>
                      <a:pt x="f51" y="f21"/>
                    </a:lnTo>
                    <a:cubicBezTo>
                      <a:pt x="f52" y="f19"/>
                      <a:pt x="f53" y="f54"/>
                      <a:pt x="f55" y="f14"/>
                    </a:cubicBezTo>
                    <a:lnTo>
                      <a:pt x="f38" y="f14"/>
                    </a:lnTo>
                    <a:cubicBezTo>
                      <a:pt x="f40" y="f56"/>
                      <a:pt x="f2" y="f12"/>
                      <a:pt x="f2" y="f11"/>
                    </a:cubicBezTo>
                    <a:cubicBezTo>
                      <a:pt x="f2" y="f10"/>
                      <a:pt x="f40" y="f57"/>
                      <a:pt x="f38" y="f6"/>
                    </a:cubicBezTo>
                    <a:lnTo>
                      <a:pt x="f55" y="f6"/>
                    </a:lnTo>
                    <a:cubicBezTo>
                      <a:pt x="f53" y="f34"/>
                      <a:pt x="f52" y="f58"/>
                      <a:pt x="f51" y="f59"/>
                    </a:cubicBezTo>
                    <a:lnTo>
                      <a:pt x="f29" y="f60"/>
                    </a:lnTo>
                    <a:cubicBezTo>
                      <a:pt x="f27" y="f61"/>
                      <a:pt x="f49" y="f62"/>
                      <a:pt x="f23" y="f63"/>
                    </a:cubicBezTo>
                    <a:lnTo>
                      <a:pt x="f48" y="f64"/>
                    </a:lnTo>
                    <a:cubicBezTo>
                      <a:pt x="f47" y="f65"/>
                      <a:pt x="f66" y="f67"/>
                      <a:pt x="f45" y="f68"/>
                    </a:cubicBezTo>
                    <a:lnTo>
                      <a:pt x="f45" y="f69"/>
                    </a:lnTo>
                    <a:cubicBezTo>
                      <a:pt x="f70" y="f71"/>
                      <a:pt x="f43" y="f72"/>
                      <a:pt x="f42" y="f72"/>
                    </a:cubicBezTo>
                    <a:cubicBezTo>
                      <a:pt x="f41" y="f72"/>
                      <a:pt x="f8" y="f71"/>
                      <a:pt x="f36" y="f69"/>
                    </a:cubicBezTo>
                    <a:lnTo>
                      <a:pt x="f36" y="f68"/>
                    </a:lnTo>
                    <a:cubicBezTo>
                      <a:pt x="f73" y="f67"/>
                      <a:pt x="f32" y="f74"/>
                      <a:pt x="f30" y="f64"/>
                    </a:cubicBezTo>
                    <a:lnTo>
                      <a:pt x="f28" y="f63"/>
                    </a:lnTo>
                    <a:cubicBezTo>
                      <a:pt x="f26" y="f62"/>
                      <a:pt x="f24" y="f61"/>
                      <a:pt x="f22" y="f60"/>
                    </a:cubicBezTo>
                    <a:lnTo>
                      <a:pt x="f20" y="f75"/>
                    </a:lnTo>
                    <a:cubicBezTo>
                      <a:pt x="f18" y="f76"/>
                      <a:pt x="f16" y="f77"/>
                      <a:pt x="f15" y="f78"/>
                    </a:cubicBezTo>
                    <a:lnTo>
                      <a:pt x="f5" y="f78"/>
                    </a:lnTo>
                    <a:close/>
                    <a:moveTo>
                      <a:pt x="f42" y="f79"/>
                    </a:moveTo>
                    <a:cubicBezTo>
                      <a:pt x="f80" y="f79"/>
                      <a:pt x="f81" y="f82"/>
                      <a:pt x="f81" y="f42"/>
                    </a:cubicBezTo>
                    <a:cubicBezTo>
                      <a:pt x="f81" y="f83"/>
                      <a:pt x="f83" y="f81"/>
                      <a:pt x="f42" y="f81"/>
                    </a:cubicBezTo>
                    <a:cubicBezTo>
                      <a:pt x="f84" y="f81"/>
                      <a:pt x="f79" y="f83"/>
                      <a:pt x="f79" y="f42"/>
                    </a:cubicBezTo>
                    <a:cubicBezTo>
                      <a:pt x="f79" y="f82"/>
                      <a:pt x="f84" y="f79"/>
                      <a:pt x="f42" y="f79"/>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45" name="Google Shape;630;p20">
                <a:extLst>
                  <a:ext uri="{FF2B5EF4-FFF2-40B4-BE49-F238E27FC236}">
                    <a16:creationId xmlns:a16="http://schemas.microsoft.com/office/drawing/2014/main" id="{8B49E038-40A0-D2F9-85FD-0936B422C4C9}"/>
                  </a:ext>
                </a:extLst>
              </p:cNvPr>
              <p:cNvGrpSpPr/>
              <p:nvPr/>
            </p:nvGrpSpPr>
            <p:grpSpPr>
              <a:xfrm>
                <a:off x="8563474" y="495769"/>
                <a:ext cx="296887" cy="337303"/>
                <a:chOff x="8563474" y="495769"/>
                <a:chExt cx="296887" cy="337303"/>
              </a:xfrm>
            </p:grpSpPr>
            <p:grpSp>
              <p:nvGrpSpPr>
                <p:cNvPr id="46" name="Google Shape;631;p20">
                  <a:extLst>
                    <a:ext uri="{FF2B5EF4-FFF2-40B4-BE49-F238E27FC236}">
                      <a16:creationId xmlns:a16="http://schemas.microsoft.com/office/drawing/2014/main" id="{9A7ACB27-8DC8-D692-DE31-CD1D478F8F46}"/>
                    </a:ext>
                  </a:extLst>
                </p:cNvPr>
                <p:cNvGrpSpPr/>
                <p:nvPr/>
              </p:nvGrpSpPr>
              <p:grpSpPr>
                <a:xfrm>
                  <a:off x="8563474" y="705002"/>
                  <a:ext cx="296887" cy="128070"/>
                  <a:chOff x="8563474" y="705002"/>
                  <a:chExt cx="296887" cy="128070"/>
                </a:xfrm>
              </p:grpSpPr>
              <p:sp>
                <p:nvSpPr>
                  <p:cNvPr id="47" name="Google Shape;632;p20">
                    <a:extLst>
                      <a:ext uri="{FF2B5EF4-FFF2-40B4-BE49-F238E27FC236}">
                        <a16:creationId xmlns:a16="http://schemas.microsoft.com/office/drawing/2014/main" id="{4E11F476-2364-C8F5-0E2A-B021F54F2C9B}"/>
                      </a:ext>
                    </a:extLst>
                  </p:cNvPr>
                  <p:cNvSpPr/>
                  <p:nvPr/>
                </p:nvSpPr>
                <p:spPr>
                  <a:xfrm>
                    <a:off x="8563474" y="731958"/>
                    <a:ext cx="296887" cy="101114"/>
                  </a:xfrm>
                  <a:custGeom>
                    <a:avLst/>
                    <a:gdLst>
                      <a:gd name="f0" fmla="val w"/>
                      <a:gd name="f1" fmla="val h"/>
                      <a:gd name="f2" fmla="val 0"/>
                      <a:gd name="f3" fmla="val 213931"/>
                      <a:gd name="f4" fmla="val 72866"/>
                      <a:gd name="f5" fmla="val 53435"/>
                      <a:gd name="f6" fmla="val 64199"/>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8" name="Google Shape;633;p20">
                    <a:extLst>
                      <a:ext uri="{FF2B5EF4-FFF2-40B4-BE49-F238E27FC236}">
                        <a16:creationId xmlns:a16="http://schemas.microsoft.com/office/drawing/2014/main" id="{D3846983-A9C5-5629-AE4E-79CBE773ABC4}"/>
                      </a:ext>
                    </a:extLst>
                  </p:cNvPr>
                  <p:cNvSpPr/>
                  <p:nvPr/>
                </p:nvSpPr>
                <p:spPr>
                  <a:xfrm>
                    <a:off x="8563474" y="705002"/>
                    <a:ext cx="296887" cy="53922"/>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49" name="Google Shape;634;p20">
                  <a:extLst>
                    <a:ext uri="{FF2B5EF4-FFF2-40B4-BE49-F238E27FC236}">
                      <a16:creationId xmlns:a16="http://schemas.microsoft.com/office/drawing/2014/main" id="{075E40BA-0EA7-7841-C06B-2403E9875216}"/>
                    </a:ext>
                  </a:extLst>
                </p:cNvPr>
                <p:cNvGrpSpPr/>
                <p:nvPr/>
              </p:nvGrpSpPr>
              <p:grpSpPr>
                <a:xfrm>
                  <a:off x="8563474" y="600449"/>
                  <a:ext cx="296887" cy="128080"/>
                  <a:chOff x="8563474" y="600449"/>
                  <a:chExt cx="296887" cy="128080"/>
                </a:xfrm>
              </p:grpSpPr>
              <p:sp>
                <p:nvSpPr>
                  <p:cNvPr id="50" name="Google Shape;635;p20">
                    <a:extLst>
                      <a:ext uri="{FF2B5EF4-FFF2-40B4-BE49-F238E27FC236}">
                        <a16:creationId xmlns:a16="http://schemas.microsoft.com/office/drawing/2014/main" id="{CA487B03-398E-799B-6B35-679F4308E688}"/>
                      </a:ext>
                    </a:extLst>
                  </p:cNvPr>
                  <p:cNvSpPr/>
                  <p:nvPr/>
                </p:nvSpPr>
                <p:spPr>
                  <a:xfrm>
                    <a:off x="8563474" y="627415"/>
                    <a:ext cx="296887" cy="101114"/>
                  </a:xfrm>
                  <a:custGeom>
                    <a:avLst/>
                    <a:gdLst>
                      <a:gd name="f0" fmla="val w"/>
                      <a:gd name="f1" fmla="val h"/>
                      <a:gd name="f2" fmla="val 0"/>
                      <a:gd name="f3" fmla="val 213931"/>
                      <a:gd name="f4" fmla="val 72866"/>
                      <a:gd name="f5" fmla="val 53435"/>
                      <a:gd name="f6" fmla="val 64199"/>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1" name="Google Shape;636;p20">
                    <a:extLst>
                      <a:ext uri="{FF2B5EF4-FFF2-40B4-BE49-F238E27FC236}">
                        <a16:creationId xmlns:a16="http://schemas.microsoft.com/office/drawing/2014/main" id="{C9ED2ADD-446F-700F-96A0-A49171CA3A69}"/>
                      </a:ext>
                    </a:extLst>
                  </p:cNvPr>
                  <p:cNvSpPr/>
                  <p:nvPr/>
                </p:nvSpPr>
                <p:spPr>
                  <a:xfrm>
                    <a:off x="8563474" y="600449"/>
                    <a:ext cx="296887" cy="53931"/>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2" name="Google Shape;637;p20">
                  <a:extLst>
                    <a:ext uri="{FF2B5EF4-FFF2-40B4-BE49-F238E27FC236}">
                      <a16:creationId xmlns:a16="http://schemas.microsoft.com/office/drawing/2014/main" id="{6EE4DF9A-8B21-96F4-CD70-F823FA785A7E}"/>
                    </a:ext>
                  </a:extLst>
                </p:cNvPr>
                <p:cNvGrpSpPr/>
                <p:nvPr/>
              </p:nvGrpSpPr>
              <p:grpSpPr>
                <a:xfrm>
                  <a:off x="8563474" y="495769"/>
                  <a:ext cx="296887" cy="128070"/>
                  <a:chOff x="8563474" y="495769"/>
                  <a:chExt cx="296887" cy="128070"/>
                </a:xfrm>
              </p:grpSpPr>
              <p:sp>
                <p:nvSpPr>
                  <p:cNvPr id="53" name="Google Shape;638;p20">
                    <a:extLst>
                      <a:ext uri="{FF2B5EF4-FFF2-40B4-BE49-F238E27FC236}">
                        <a16:creationId xmlns:a16="http://schemas.microsoft.com/office/drawing/2014/main" id="{C427D8B3-3815-1C8A-B74D-2B692D18FC5F}"/>
                      </a:ext>
                    </a:extLst>
                  </p:cNvPr>
                  <p:cNvSpPr/>
                  <p:nvPr/>
                </p:nvSpPr>
                <p:spPr>
                  <a:xfrm>
                    <a:off x="8563474" y="522725"/>
                    <a:ext cx="296887" cy="101114"/>
                  </a:xfrm>
                  <a:custGeom>
                    <a:avLst/>
                    <a:gdLst>
                      <a:gd name="f0" fmla="val w"/>
                      <a:gd name="f1" fmla="val h"/>
                      <a:gd name="f2" fmla="val 0"/>
                      <a:gd name="f3" fmla="val 213931"/>
                      <a:gd name="f4" fmla="val 72866"/>
                      <a:gd name="f5" fmla="val 53435"/>
                      <a:gd name="f6" fmla="val 64198"/>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4" name="Google Shape;639;p20">
                    <a:extLst>
                      <a:ext uri="{FF2B5EF4-FFF2-40B4-BE49-F238E27FC236}">
                        <a16:creationId xmlns:a16="http://schemas.microsoft.com/office/drawing/2014/main" id="{18E92BFB-D6A4-F78B-630D-70B2C62A4C7F}"/>
                      </a:ext>
                    </a:extLst>
                  </p:cNvPr>
                  <p:cNvSpPr/>
                  <p:nvPr/>
                </p:nvSpPr>
                <p:spPr>
                  <a:xfrm>
                    <a:off x="8563474" y="495769"/>
                    <a:ext cx="296887" cy="53922"/>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spTree>
    <p:extLst>
      <p:ext uri="{BB962C8B-B14F-4D97-AF65-F5344CB8AC3E}">
        <p14:creationId xmlns:p14="http://schemas.microsoft.com/office/powerpoint/2010/main" val="1693882369"/>
      </p:ext>
    </p:extLst>
  </p:cSld>
  <p:clrMapOvr>
    <a:masterClrMapping/>
  </p:clrMapOvr>
  <p:hf sldNum="0" hdr="0" ftr="0" dt="0"/>
</p:sldLayout>
</file>

<file path=ppt/slideLayouts/slideLayout2.xml><?xml version="1.0" encoding="utf-8"?>
<p:sldLayout xmlns:a="http://purl.oclc.org/ooxml/drawingml/main" xmlns:r="http://purl.oclc.org/ooxml/officeDocument/relationships" xmlns:p="http://purl.oclc.org/ooxml/presentationml/main" type="secHead" preserve="1">
  <p:cSld name="SECTION_HEADER">
    <p:spTree>
      <p:nvGrpSpPr>
        <p:cNvPr id="1" name=""/>
        <p:cNvGrpSpPr/>
        <p:nvPr/>
      </p:nvGrpSpPr>
      <p:grpSpPr>
        <a:xfrm>
          <a:off x="0" y="0"/>
          <a:ext cx="0" cy="0"/>
          <a:chOff x="0" y="0"/>
          <a:chExt cx="0" cy="0"/>
        </a:xfrm>
      </p:grpSpPr>
      <p:sp>
        <p:nvSpPr>
          <p:cNvPr id="2" name="Google Shape;14;p3">
            <a:extLst>
              <a:ext uri="{FF2B5EF4-FFF2-40B4-BE49-F238E27FC236}">
                <a16:creationId xmlns:a16="http://schemas.microsoft.com/office/drawing/2014/main" id="{CCF87781-5139-A77F-C598-927DB42BA277}"/>
              </a:ext>
            </a:extLst>
          </p:cNvPr>
          <p:cNvSpPr txBox="1">
            <a:spLocks noGrp="1"/>
          </p:cNvSpPr>
          <p:nvPr>
            <p:ph type="title"/>
          </p:nvPr>
        </p:nvSpPr>
        <p:spPr>
          <a:xfrm>
            <a:off x="4047170" y="2571978"/>
            <a:ext cx="4383597" cy="841796"/>
          </a:xfrm>
        </p:spPr>
        <p:txBody>
          <a:bodyPr/>
          <a:lstStyle>
            <a:lvl1pPr>
              <a:defRPr sz="4800"/>
            </a:lvl1pPr>
          </a:lstStyle>
          <a:p>
            <a:pPr lvl="0"/>
            <a:endParaRPr lang="en-US"/>
          </a:p>
        </p:txBody>
      </p:sp>
      <p:sp>
        <p:nvSpPr>
          <p:cNvPr id="3" name="Google Shape;15;p3">
            <a:extLst>
              <a:ext uri="{FF2B5EF4-FFF2-40B4-BE49-F238E27FC236}">
                <a16:creationId xmlns:a16="http://schemas.microsoft.com/office/drawing/2014/main" id="{EBCD9BCC-09DF-00D7-4663-B57FB75FA7E0}"/>
              </a:ext>
            </a:extLst>
          </p:cNvPr>
          <p:cNvSpPr txBox="1">
            <a:spLocks noGrp="1"/>
          </p:cNvSpPr>
          <p:nvPr>
            <p:ph type="title" idx="4294967295"/>
          </p:nvPr>
        </p:nvSpPr>
        <p:spPr>
          <a:xfrm>
            <a:off x="4047170" y="1321975"/>
            <a:ext cx="1235701" cy="841796"/>
          </a:xfrm>
        </p:spPr>
        <p:txBody>
          <a:bodyPr anchor="b" anchorCtr="1"/>
          <a:lstStyle>
            <a:lvl1pPr algn="ctr">
              <a:defRPr sz="6000"/>
            </a:lvl1pPr>
          </a:lstStyle>
          <a:p>
            <a:pPr lvl="0"/>
            <a:r>
              <a:rPr lang="en-US"/>
              <a:t>xx%</a:t>
            </a:r>
          </a:p>
        </p:txBody>
      </p:sp>
      <p:sp>
        <p:nvSpPr>
          <p:cNvPr id="4" name="Google Shape;17;p3">
            <a:extLst>
              <a:ext uri="{FF2B5EF4-FFF2-40B4-BE49-F238E27FC236}">
                <a16:creationId xmlns:a16="http://schemas.microsoft.com/office/drawing/2014/main" id="{1BFDE702-32DF-F7DA-F267-AE75AB118B5B}"/>
              </a:ext>
            </a:extLst>
          </p:cNvPr>
          <p:cNvSpPr/>
          <p:nvPr/>
        </p:nvSpPr>
        <p:spPr>
          <a:xfrm rot="18336547" flipH="1">
            <a:off x="5847153" y="3927931"/>
            <a:ext cx="2997860" cy="2576294"/>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5" name="Google Shape;18;p3">
            <a:extLst>
              <a:ext uri="{FF2B5EF4-FFF2-40B4-BE49-F238E27FC236}">
                <a16:creationId xmlns:a16="http://schemas.microsoft.com/office/drawing/2014/main" id="{AF9EFE6C-BE49-0F5C-5F6E-DD94A42DF227}"/>
              </a:ext>
            </a:extLst>
          </p:cNvPr>
          <p:cNvSpPr/>
          <p:nvPr/>
        </p:nvSpPr>
        <p:spPr>
          <a:xfrm rot="460608" flipH="1">
            <a:off x="6387248" y="-1517090"/>
            <a:ext cx="4087057" cy="3304705"/>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6" name="Google Shape;19;p3">
            <a:extLst>
              <a:ext uri="{FF2B5EF4-FFF2-40B4-BE49-F238E27FC236}">
                <a16:creationId xmlns:a16="http://schemas.microsoft.com/office/drawing/2014/main" id="{67D310D5-C12C-D85D-CEA2-1F2CE647F0D4}"/>
              </a:ext>
            </a:extLst>
          </p:cNvPr>
          <p:cNvSpPr/>
          <p:nvPr/>
        </p:nvSpPr>
        <p:spPr>
          <a:xfrm rot="17007892" flipH="1">
            <a:off x="6194" y="113199"/>
            <a:ext cx="642878" cy="519827"/>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Tree>
    <p:extLst>
      <p:ext uri="{BB962C8B-B14F-4D97-AF65-F5344CB8AC3E}">
        <p14:creationId xmlns:p14="http://schemas.microsoft.com/office/powerpoint/2010/main" val="594100205"/>
      </p:ext>
    </p:extLst>
  </p:cSld>
  <p:clrMapOvr>
    <a:masterClrMapping/>
  </p:clrMapOvr>
  <p:hf sldNum="0" hdr="0" ftr="0" dt="0"/>
</p:sldLayout>
</file>

<file path=ppt/slideLayouts/slideLayout20.xml><?xml version="1.0" encoding="utf-8"?>
<p:sldLayout xmlns:a="http://purl.oclc.org/ooxml/drawingml/main" xmlns:r="http://purl.oclc.org/ooxml/officeDocument/relationships" xmlns:p="http://purl.oclc.org/ooxml/presentationml/main" preserve="1">
  <p:cSld name="TITLE_ONLY_2">
    <p:spTree>
      <p:nvGrpSpPr>
        <p:cNvPr id="1" name=""/>
        <p:cNvGrpSpPr/>
        <p:nvPr/>
      </p:nvGrpSpPr>
      <p:grpSpPr>
        <a:xfrm>
          <a:off x="0" y="0"/>
          <a:ext cx="0" cy="0"/>
          <a:chOff x="0" y="0"/>
          <a:chExt cx="0" cy="0"/>
        </a:xfrm>
      </p:grpSpPr>
      <p:sp>
        <p:nvSpPr>
          <p:cNvPr id="2" name="Google Shape;641;p21">
            <a:extLst>
              <a:ext uri="{FF2B5EF4-FFF2-40B4-BE49-F238E27FC236}">
                <a16:creationId xmlns:a16="http://schemas.microsoft.com/office/drawing/2014/main" id="{6BA27BB3-77F6-80B3-2071-39237B80E62E}"/>
              </a:ext>
            </a:extLst>
          </p:cNvPr>
          <p:cNvSpPr/>
          <p:nvPr/>
        </p:nvSpPr>
        <p:spPr>
          <a:xfrm rot="9076701" flipH="1">
            <a:off x="7972825" y="-586872"/>
            <a:ext cx="1683794" cy="1672812"/>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642;p21">
            <a:extLst>
              <a:ext uri="{FF2B5EF4-FFF2-40B4-BE49-F238E27FC236}">
                <a16:creationId xmlns:a16="http://schemas.microsoft.com/office/drawing/2014/main" id="{BA382548-0FC5-5FC9-1F0B-4C0908174ACF}"/>
              </a:ext>
            </a:extLst>
          </p:cNvPr>
          <p:cNvSpPr txBox="1">
            <a:spLocks noGrp="1"/>
          </p:cNvSpPr>
          <p:nvPr>
            <p:ph type="title"/>
          </p:nvPr>
        </p:nvSpPr>
        <p:spPr>
          <a:xfrm>
            <a:off x="719998" y="445029"/>
            <a:ext cx="7704002" cy="572697"/>
          </a:xfrm>
        </p:spPr>
        <p:txBody>
          <a:bodyPr/>
          <a:lstStyle>
            <a:lvl1pPr>
              <a:defRPr/>
            </a:lvl1pPr>
          </a:lstStyle>
          <a:p>
            <a:pPr lvl="0"/>
            <a:endParaRPr lang="en-US"/>
          </a:p>
        </p:txBody>
      </p:sp>
      <p:grpSp>
        <p:nvGrpSpPr>
          <p:cNvPr id="4" name="Google Shape;643;p21">
            <a:extLst>
              <a:ext uri="{FF2B5EF4-FFF2-40B4-BE49-F238E27FC236}">
                <a16:creationId xmlns:a16="http://schemas.microsoft.com/office/drawing/2014/main" id="{10E8F5D2-C983-98A4-7692-DC97AF328319}"/>
              </a:ext>
            </a:extLst>
          </p:cNvPr>
          <p:cNvGrpSpPr/>
          <p:nvPr/>
        </p:nvGrpSpPr>
        <p:grpSpPr>
          <a:xfrm>
            <a:off x="683047" y="4696522"/>
            <a:ext cx="325928" cy="404804"/>
            <a:chOff x="683047" y="4696522"/>
            <a:chExt cx="325928" cy="404804"/>
          </a:xfrm>
        </p:grpSpPr>
        <p:sp>
          <p:nvSpPr>
            <p:cNvPr id="5" name="Google Shape;644;p21">
              <a:extLst>
                <a:ext uri="{FF2B5EF4-FFF2-40B4-BE49-F238E27FC236}">
                  <a16:creationId xmlns:a16="http://schemas.microsoft.com/office/drawing/2014/main" id="{B3B2B367-42CC-8F57-53B6-4132F5D888AD}"/>
                </a:ext>
              </a:extLst>
            </p:cNvPr>
            <p:cNvSpPr/>
            <p:nvPr/>
          </p:nvSpPr>
          <p:spPr>
            <a:xfrm flipH="1">
              <a:off x="683047" y="4696522"/>
              <a:ext cx="325928" cy="404804"/>
            </a:xfrm>
            <a:custGeom>
              <a:avLst/>
              <a:gdLst>
                <a:gd name="f0" fmla="val w"/>
                <a:gd name="f1" fmla="val h"/>
                <a:gd name="f2" fmla="val 0"/>
                <a:gd name="f3" fmla="val 435673"/>
                <a:gd name="f4" fmla="val 541115"/>
                <a:gd name="f5" fmla="val 394621"/>
                <a:gd name="f6" fmla="val 417294"/>
                <a:gd name="f7" fmla="val 435674"/>
                <a:gd name="f8" fmla="val 18380"/>
                <a:gd name="f9" fmla="val 41053"/>
                <a:gd name="f10" fmla="val 500062"/>
                <a:gd name="f11" fmla="val 522735"/>
                <a:gd name="f12" fmla="*/ f0 1 435673"/>
                <a:gd name="f13" fmla="*/ f1 1 541115"/>
                <a:gd name="f14" fmla="+- f4 0 f2"/>
                <a:gd name="f15" fmla="+- f3 0 f2"/>
                <a:gd name="f16" fmla="*/ f15 1 435673"/>
                <a:gd name="f17" fmla="*/ f14 1 541115"/>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435673" h="541115">
                  <a:moveTo>
                    <a:pt x="f5" y="f2"/>
                  </a:moveTo>
                  <a:cubicBezTo>
                    <a:pt x="f6" y="f2"/>
                    <a:pt x="f7" y="f8"/>
                    <a:pt x="f7" y="f9"/>
                  </a:cubicBezTo>
                  <a:lnTo>
                    <a:pt x="f7" y="f10"/>
                  </a:lnTo>
                  <a:cubicBezTo>
                    <a:pt x="f7" y="f11"/>
                    <a:pt x="f6" y="f4"/>
                    <a:pt x="f5" y="f4"/>
                  </a:cubicBezTo>
                  <a:lnTo>
                    <a:pt x="f9" y="f4"/>
                  </a:lnTo>
                  <a:cubicBezTo>
                    <a:pt x="f8" y="f4"/>
                    <a:pt x="f2" y="f11"/>
                    <a:pt x="f2" y="f10"/>
                  </a:cubicBezTo>
                  <a:lnTo>
                    <a:pt x="f2" y="f9"/>
                  </a:lnTo>
                  <a:cubicBezTo>
                    <a:pt x="f2" y="f8"/>
                    <a:pt x="f8" y="f2"/>
                    <a:pt x="f9"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6" name="Google Shape;645;p21">
              <a:extLst>
                <a:ext uri="{FF2B5EF4-FFF2-40B4-BE49-F238E27FC236}">
                  <a16:creationId xmlns:a16="http://schemas.microsoft.com/office/drawing/2014/main" id="{DD69EFF9-D4AB-02B8-3E7F-BA26C872CB2A}"/>
                </a:ext>
              </a:extLst>
            </p:cNvPr>
            <p:cNvGrpSpPr/>
            <p:nvPr/>
          </p:nvGrpSpPr>
          <p:grpSpPr>
            <a:xfrm>
              <a:off x="715902" y="4719821"/>
              <a:ext cx="123270" cy="31071"/>
              <a:chOff x="715902" y="4719821"/>
              <a:chExt cx="123270" cy="31071"/>
            </a:xfrm>
          </p:grpSpPr>
          <p:sp>
            <p:nvSpPr>
              <p:cNvPr id="7" name="Google Shape;646;p21">
                <a:extLst>
                  <a:ext uri="{FF2B5EF4-FFF2-40B4-BE49-F238E27FC236}">
                    <a16:creationId xmlns:a16="http://schemas.microsoft.com/office/drawing/2014/main" id="{2D974D93-7012-65EE-B070-25E2D08B788E}"/>
                  </a:ext>
                </a:extLst>
              </p:cNvPr>
              <p:cNvSpPr/>
              <p:nvPr/>
            </p:nvSpPr>
            <p:spPr>
              <a:xfrm flipH="1">
                <a:off x="715902" y="4719821"/>
                <a:ext cx="31071" cy="31071"/>
              </a:xfrm>
              <a:custGeom>
                <a:avLst/>
                <a:gdLst>
                  <a:gd name="f0" fmla="val w"/>
                  <a:gd name="f1" fmla="val h"/>
                  <a:gd name="f2" fmla="val 0"/>
                  <a:gd name="f3" fmla="val 41528"/>
                  <a:gd name="f4" fmla="val 41529"/>
                  <a:gd name="f5" fmla="val 20765"/>
                  <a:gd name="f6" fmla="val 32290"/>
                  <a:gd name="f7" fmla="val 32195"/>
                  <a:gd name="f8" fmla="val 20764"/>
                  <a:gd name="f9" fmla="val 9335"/>
                  <a:gd name="f10" fmla="val 32194"/>
                  <a:gd name="f11" fmla="val 9334"/>
                  <a:gd name="f12" fmla="*/ f0 1 41528"/>
                  <a:gd name="f13" fmla="*/ f1 1 41529"/>
                  <a:gd name="f14" fmla="+- f4 0 f2"/>
                  <a:gd name="f15" fmla="+- f3 0 f2"/>
                  <a:gd name="f16" fmla="*/ f15 1 41528"/>
                  <a:gd name="f17" fmla="*/ f14 1 41529"/>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41528" h="41529">
                    <a:moveTo>
                      <a:pt x="f4" y="f5"/>
                    </a:moveTo>
                    <a:cubicBezTo>
                      <a:pt x="f4" y="f6"/>
                      <a:pt x="f7" y="f4"/>
                      <a:pt x="f8" y="f4"/>
                    </a:cubicBezTo>
                    <a:cubicBezTo>
                      <a:pt x="f9" y="f4"/>
                      <a:pt x="f2" y="f10"/>
                      <a:pt x="f2" y="f5"/>
                    </a:cubicBezTo>
                    <a:cubicBezTo>
                      <a:pt x="f2" y="f11"/>
                      <a:pt x="f9" y="f2"/>
                      <a:pt x="f8" y="f2"/>
                    </a:cubicBezTo>
                    <a:cubicBezTo>
                      <a:pt x="f7" y="f2"/>
                      <a:pt x="f4" y="f11"/>
                      <a:pt x="f4" y="f5"/>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 name="Google Shape;647;p21">
                <a:extLst>
                  <a:ext uri="{FF2B5EF4-FFF2-40B4-BE49-F238E27FC236}">
                    <a16:creationId xmlns:a16="http://schemas.microsoft.com/office/drawing/2014/main" id="{81EADD9F-F809-62B2-DAA1-4B8481C54C4A}"/>
                  </a:ext>
                </a:extLst>
              </p:cNvPr>
              <p:cNvSpPr/>
              <p:nvPr/>
            </p:nvSpPr>
            <p:spPr>
              <a:xfrm flipH="1">
                <a:off x="761996" y="4719821"/>
                <a:ext cx="31071" cy="31071"/>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32194"/>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10"/>
                      <a:pt x="f2" y="f5"/>
                    </a:cubicBezTo>
                    <a:cubicBezTo>
                      <a:pt x="f2" y="f9"/>
                      <a:pt x="f9" y="f2"/>
                      <a:pt x="f8" y="f2"/>
                    </a:cubicBezTo>
                    <a:cubicBezTo>
                      <a:pt x="f7" y="f2"/>
                      <a:pt x="f4" y="f9"/>
                      <a:pt x="f4" y="f5"/>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 name="Google Shape;648;p21">
                <a:extLst>
                  <a:ext uri="{FF2B5EF4-FFF2-40B4-BE49-F238E27FC236}">
                    <a16:creationId xmlns:a16="http://schemas.microsoft.com/office/drawing/2014/main" id="{D13D7F7A-D18D-8754-6D61-680600F18A22}"/>
                  </a:ext>
                </a:extLst>
              </p:cNvPr>
              <p:cNvSpPr/>
              <p:nvPr/>
            </p:nvSpPr>
            <p:spPr>
              <a:xfrm flipH="1">
                <a:off x="808101" y="4719821"/>
                <a:ext cx="31071" cy="31071"/>
              </a:xfrm>
              <a:custGeom>
                <a:avLst/>
                <a:gdLst>
                  <a:gd name="f0" fmla="val w"/>
                  <a:gd name="f1" fmla="val h"/>
                  <a:gd name="f2" fmla="val 0"/>
                  <a:gd name="f3" fmla="val 41529"/>
                  <a:gd name="f4" fmla="val 20765"/>
                  <a:gd name="f5" fmla="val 32290"/>
                  <a:gd name="f6" fmla="val 32195"/>
                  <a:gd name="f7" fmla="val 20764"/>
                  <a:gd name="f8" fmla="val 9335"/>
                  <a:gd name="f9" fmla="val 32194"/>
                  <a:gd name="f10" fmla="val 9334"/>
                  <a:gd name="f11" fmla="*/ f0 1 41529"/>
                  <a:gd name="f12" fmla="*/ f1 1 41529"/>
                  <a:gd name="f13" fmla="+- f3 0 f2"/>
                  <a:gd name="f14" fmla="*/ f13 1 41529"/>
                  <a:gd name="f15" fmla="*/ f2 1 f14"/>
                  <a:gd name="f16" fmla="*/ f3 1 f14"/>
                  <a:gd name="f17" fmla="*/ f15 f11 1"/>
                  <a:gd name="f18" fmla="*/ f16 f11 1"/>
                  <a:gd name="f19" fmla="*/ f16 f12 1"/>
                  <a:gd name="f20" fmla="*/ f15 f12 1"/>
                </a:gdLst>
                <a:ahLst/>
                <a:cxnLst>
                  <a:cxn ang="3cd4">
                    <a:pos x="hc" y="t"/>
                  </a:cxn>
                  <a:cxn ang="0">
                    <a:pos x="r" y="vc"/>
                  </a:cxn>
                  <a:cxn ang="cd4">
                    <a:pos x="hc" y="b"/>
                  </a:cxn>
                  <a:cxn ang="cd2">
                    <a:pos x="l" y="vc"/>
                  </a:cxn>
                </a:cxnLst>
                <a:rect l="f17" t="f20" r="f18" b="f19"/>
                <a:pathLst>
                  <a:path w="41529" h="41529">
                    <a:moveTo>
                      <a:pt x="f3" y="f4"/>
                    </a:moveTo>
                    <a:cubicBezTo>
                      <a:pt x="f3" y="f5"/>
                      <a:pt x="f6" y="f3"/>
                      <a:pt x="f7" y="f3"/>
                    </a:cubicBezTo>
                    <a:cubicBezTo>
                      <a:pt x="f8" y="f3"/>
                      <a:pt x="f2" y="f9"/>
                      <a:pt x="f2" y="f4"/>
                    </a:cubicBezTo>
                    <a:cubicBezTo>
                      <a:pt x="f2" y="f10"/>
                      <a:pt x="f8" y="f2"/>
                      <a:pt x="f7" y="f2"/>
                    </a:cubicBezTo>
                    <a:cubicBezTo>
                      <a:pt x="f6" y="f2"/>
                      <a:pt x="f3" y="f10"/>
                      <a:pt x="f3" y="f4"/>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0" name="Google Shape;649;p21">
            <a:extLst>
              <a:ext uri="{FF2B5EF4-FFF2-40B4-BE49-F238E27FC236}">
                <a16:creationId xmlns:a16="http://schemas.microsoft.com/office/drawing/2014/main" id="{FE5C74AF-FA5D-449B-0C83-C36633D47F5E}"/>
              </a:ext>
            </a:extLst>
          </p:cNvPr>
          <p:cNvGrpSpPr/>
          <p:nvPr/>
        </p:nvGrpSpPr>
        <p:grpSpPr>
          <a:xfrm>
            <a:off x="713899" y="4774548"/>
            <a:ext cx="268641" cy="280968"/>
            <a:chOff x="713899" y="4774548"/>
            <a:chExt cx="268641" cy="280968"/>
          </a:xfrm>
        </p:grpSpPr>
        <p:sp>
          <p:nvSpPr>
            <p:cNvPr id="11" name="Google Shape;650;p21">
              <a:extLst>
                <a:ext uri="{FF2B5EF4-FFF2-40B4-BE49-F238E27FC236}">
                  <a16:creationId xmlns:a16="http://schemas.microsoft.com/office/drawing/2014/main" id="{2BDCFD74-8F18-048A-3068-ACA3E873A230}"/>
                </a:ext>
              </a:extLst>
            </p:cNvPr>
            <p:cNvSpPr/>
            <p:nvPr/>
          </p:nvSpPr>
          <p:spPr>
            <a:xfrm flipH="1">
              <a:off x="715115" y="4933380"/>
              <a:ext cx="267425" cy="122136"/>
            </a:xfrm>
            <a:custGeom>
              <a:avLst/>
              <a:gdLst>
                <a:gd name="f0" fmla="val w"/>
                <a:gd name="f1" fmla="val h"/>
                <a:gd name="f2" fmla="val 0"/>
                <a:gd name="f3" fmla="val 357473"/>
                <a:gd name="f4" fmla="val 163258"/>
                <a:gd name="f5" fmla="val 40196"/>
                <a:gd name="f6" fmla="val 72962"/>
                <a:gd name="f7" fmla="val 90297"/>
                <a:gd name="f8" fmla="val 185166"/>
                <a:gd name="f9" fmla="val 126778"/>
                <a:gd name="f10" fmla="val 294894"/>
                <a:gd name="f11" fmla="val 109347"/>
                <a:gd name="f12" fmla="val 38291"/>
                <a:gd name="f13" fmla="val 17335"/>
                <a:gd name="f14" fmla="val 163259"/>
                <a:gd name="f15" fmla="val 99632"/>
                <a:gd name="f16" fmla="val 145828"/>
                <a:gd name="f17" fmla="val 76581"/>
                <a:gd name="f18" fmla="val 36481"/>
                <a:gd name="f19" fmla="val 53816"/>
                <a:gd name="f20" fmla="val 52483"/>
                <a:gd name="f21" fmla="val 207836"/>
                <a:gd name="f22" fmla="val 164402"/>
                <a:gd name="f23" fmla="val 220218"/>
                <a:gd name="f24" fmla="val 357378"/>
                <a:gd name="f25" fmla="val 97441"/>
                <a:gd name="f26" fmla="val 357474"/>
                <a:gd name="f27" fmla="val 305371"/>
                <a:gd name="f28" fmla="val 315659"/>
                <a:gd name="f29" fmla="val 120396"/>
                <a:gd name="f30" fmla="val 222981"/>
                <a:gd name="f31" fmla="val 235363"/>
                <a:gd name="f32" fmla="val 313563"/>
                <a:gd name="f33" fmla="*/ f0 1 357473"/>
                <a:gd name="f34" fmla="*/ f1 1 163258"/>
                <a:gd name="f35" fmla="+- f4 0 f2"/>
                <a:gd name="f36" fmla="+- f3 0 f2"/>
                <a:gd name="f37" fmla="*/ f36 1 357473"/>
                <a:gd name="f38" fmla="*/ f35 1 163258"/>
                <a:gd name="f39" fmla="*/ f2 1 f37"/>
                <a:gd name="f40" fmla="*/ f3 1 f37"/>
                <a:gd name="f41" fmla="*/ f2 1 f38"/>
                <a:gd name="f42" fmla="*/ f4 1 f38"/>
                <a:gd name="f43" fmla="*/ f39 f33 1"/>
                <a:gd name="f44" fmla="*/ f40 f33 1"/>
                <a:gd name="f45" fmla="*/ f42 f34 1"/>
                <a:gd name="f46" fmla="*/ f41 f34 1"/>
              </a:gdLst>
              <a:ahLst/>
              <a:cxnLst>
                <a:cxn ang="3cd4">
                  <a:pos x="hc" y="t"/>
                </a:cxn>
                <a:cxn ang="0">
                  <a:pos x="r" y="vc"/>
                </a:cxn>
                <a:cxn ang="cd4">
                  <a:pos x="hc" y="b"/>
                </a:cxn>
                <a:cxn ang="cd2">
                  <a:pos x="l" y="vc"/>
                </a:cxn>
              </a:cxnLst>
              <a:rect l="f43" t="f46" r="f44" b="f45"/>
              <a:pathLst>
                <a:path w="357473" h="163258">
                  <a:moveTo>
                    <a:pt x="f5" y="f6"/>
                  </a:moveTo>
                  <a:lnTo>
                    <a:pt x="f2" y="f6"/>
                  </a:lnTo>
                  <a:lnTo>
                    <a:pt x="f2" y="f7"/>
                  </a:lnTo>
                  <a:lnTo>
                    <a:pt x="f5" y="f7"/>
                  </a:lnTo>
                  <a:lnTo>
                    <a:pt x="f5" y="f6"/>
                  </a:lnTo>
                  <a:close/>
                  <a:moveTo>
                    <a:pt x="f8" y="f9"/>
                  </a:moveTo>
                  <a:lnTo>
                    <a:pt x="f10" y="f9"/>
                  </a:lnTo>
                  <a:lnTo>
                    <a:pt x="f10" y="f11"/>
                  </a:lnTo>
                  <a:lnTo>
                    <a:pt x="f8" y="f11"/>
                  </a:lnTo>
                  <a:lnTo>
                    <a:pt x="f8" y="f9"/>
                  </a:lnTo>
                  <a:close/>
                  <a:moveTo>
                    <a:pt x="f10" y="f2"/>
                  </a:moveTo>
                  <a:lnTo>
                    <a:pt x="f12" y="f2"/>
                  </a:lnTo>
                  <a:lnTo>
                    <a:pt x="f12" y="f13"/>
                  </a:lnTo>
                  <a:lnTo>
                    <a:pt x="f10" y="f13"/>
                  </a:lnTo>
                  <a:lnTo>
                    <a:pt x="f10" y="f2"/>
                  </a:lnTo>
                  <a:close/>
                  <a:moveTo>
                    <a:pt x="f2" y="f14"/>
                  </a:moveTo>
                  <a:lnTo>
                    <a:pt x="f15" y="f14"/>
                  </a:lnTo>
                  <a:lnTo>
                    <a:pt x="f15" y="f16"/>
                  </a:lnTo>
                  <a:lnTo>
                    <a:pt x="f2" y="f16"/>
                  </a:lnTo>
                  <a:lnTo>
                    <a:pt x="f2" y="f14"/>
                  </a:lnTo>
                  <a:close/>
                  <a:moveTo>
                    <a:pt x="f17" y="f18"/>
                  </a:moveTo>
                  <a:lnTo>
                    <a:pt x="f2" y="f18"/>
                  </a:lnTo>
                  <a:lnTo>
                    <a:pt x="f2" y="f19"/>
                  </a:lnTo>
                  <a:lnTo>
                    <a:pt x="f17" y="f19"/>
                  </a:lnTo>
                  <a:lnTo>
                    <a:pt x="f17" y="f18"/>
                  </a:lnTo>
                  <a:close/>
                  <a:moveTo>
                    <a:pt x="f20" y="f7"/>
                  </a:moveTo>
                  <a:lnTo>
                    <a:pt x="f21" y="f7"/>
                  </a:lnTo>
                  <a:lnTo>
                    <a:pt x="f21" y="f6"/>
                  </a:lnTo>
                  <a:lnTo>
                    <a:pt x="f20" y="f6"/>
                  </a:lnTo>
                  <a:lnTo>
                    <a:pt x="f20" y="f7"/>
                  </a:lnTo>
                  <a:close/>
                  <a:moveTo>
                    <a:pt x="f22" y="f11"/>
                  </a:moveTo>
                  <a:lnTo>
                    <a:pt x="f2" y="f11"/>
                  </a:lnTo>
                  <a:lnTo>
                    <a:pt x="f2" y="f9"/>
                  </a:lnTo>
                  <a:lnTo>
                    <a:pt x="f22" y="f9"/>
                  </a:lnTo>
                  <a:lnTo>
                    <a:pt x="f22" y="f11"/>
                  </a:lnTo>
                  <a:close/>
                  <a:moveTo>
                    <a:pt x="f23" y="f7"/>
                  </a:moveTo>
                  <a:lnTo>
                    <a:pt x="f24" y="f7"/>
                  </a:lnTo>
                  <a:lnTo>
                    <a:pt x="f24" y="f6"/>
                  </a:lnTo>
                  <a:lnTo>
                    <a:pt x="f23" y="f6"/>
                  </a:lnTo>
                  <a:lnTo>
                    <a:pt x="f23" y="f7"/>
                  </a:lnTo>
                  <a:close/>
                  <a:moveTo>
                    <a:pt x="f25" y="f19"/>
                  </a:moveTo>
                  <a:lnTo>
                    <a:pt x="f26" y="f19"/>
                  </a:lnTo>
                  <a:lnTo>
                    <a:pt x="f26" y="f18"/>
                  </a:lnTo>
                  <a:lnTo>
                    <a:pt x="f25" y="f18"/>
                  </a:lnTo>
                  <a:lnTo>
                    <a:pt x="f25" y="f19"/>
                  </a:lnTo>
                  <a:close/>
                  <a:moveTo>
                    <a:pt x="f27" y="f2"/>
                  </a:moveTo>
                  <a:lnTo>
                    <a:pt x="f27" y="f13"/>
                  </a:lnTo>
                  <a:lnTo>
                    <a:pt x="f24" y="f13"/>
                  </a:lnTo>
                  <a:lnTo>
                    <a:pt x="f24" y="f2"/>
                  </a:lnTo>
                  <a:lnTo>
                    <a:pt x="f27" y="f2"/>
                  </a:lnTo>
                  <a:close/>
                  <a:moveTo>
                    <a:pt x="f28" y="f9"/>
                  </a:moveTo>
                  <a:lnTo>
                    <a:pt x="f24" y="f9"/>
                  </a:lnTo>
                  <a:lnTo>
                    <a:pt x="f24" y="f11"/>
                  </a:lnTo>
                  <a:lnTo>
                    <a:pt x="f28" y="f11"/>
                  </a:lnTo>
                  <a:lnTo>
                    <a:pt x="f28" y="f9"/>
                  </a:lnTo>
                  <a:close/>
                  <a:moveTo>
                    <a:pt x="f29" y="f14"/>
                  </a:moveTo>
                  <a:lnTo>
                    <a:pt x="f30" y="f14"/>
                  </a:lnTo>
                  <a:lnTo>
                    <a:pt x="f30" y="f16"/>
                  </a:lnTo>
                  <a:lnTo>
                    <a:pt x="f29" y="f16"/>
                  </a:lnTo>
                  <a:lnTo>
                    <a:pt x="f29" y="f14"/>
                  </a:lnTo>
                  <a:close/>
                  <a:moveTo>
                    <a:pt x="f31" y="f14"/>
                  </a:moveTo>
                  <a:lnTo>
                    <a:pt x="f32" y="f14"/>
                  </a:lnTo>
                  <a:lnTo>
                    <a:pt x="f32" y="f16"/>
                  </a:lnTo>
                  <a:lnTo>
                    <a:pt x="f31" y="f16"/>
                  </a:lnTo>
                  <a:lnTo>
                    <a:pt x="f31" y="f14"/>
                  </a:ln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2" name="Google Shape;651;p21">
              <a:extLst>
                <a:ext uri="{FF2B5EF4-FFF2-40B4-BE49-F238E27FC236}">
                  <a16:creationId xmlns:a16="http://schemas.microsoft.com/office/drawing/2014/main" id="{072E6ABD-7980-C63A-36D4-3FEDDA947562}"/>
                </a:ext>
              </a:extLst>
            </p:cNvPr>
            <p:cNvSpPr/>
            <p:nvPr/>
          </p:nvSpPr>
          <p:spPr>
            <a:xfrm flipH="1">
              <a:off x="713899" y="4774548"/>
              <a:ext cx="264791" cy="134745"/>
            </a:xfrm>
            <a:custGeom>
              <a:avLst/>
              <a:gdLst>
                <a:gd name="f0" fmla="val w"/>
                <a:gd name="f1" fmla="val h"/>
                <a:gd name="f2" fmla="val 0"/>
                <a:gd name="f3" fmla="val 353948"/>
                <a:gd name="f4" fmla="val 180117"/>
                <a:gd name="f5" fmla="val 353949"/>
                <a:gd name="f6" fmla="val 180118"/>
                <a:gd name="f7" fmla="*/ f0 1 353948"/>
                <a:gd name="f8" fmla="*/ f1 1 180117"/>
                <a:gd name="f9" fmla="+- f4 0 f2"/>
                <a:gd name="f10" fmla="+- f3 0 f2"/>
                <a:gd name="f11" fmla="*/ f10 1 353948"/>
                <a:gd name="f12" fmla="*/ f9 1 180117"/>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353948" h="180117">
                  <a:moveTo>
                    <a:pt x="f2" y="f2"/>
                  </a:moveTo>
                  <a:lnTo>
                    <a:pt x="f5" y="f2"/>
                  </a:lnTo>
                  <a:lnTo>
                    <a:pt x="f5" y="f6"/>
                  </a:lnTo>
                  <a:lnTo>
                    <a:pt x="f2" y="f6"/>
                  </a:ln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3" name="Google Shape;652;p21">
            <a:extLst>
              <a:ext uri="{FF2B5EF4-FFF2-40B4-BE49-F238E27FC236}">
                <a16:creationId xmlns:a16="http://schemas.microsoft.com/office/drawing/2014/main" id="{913BD3D2-260B-74A6-6FA0-905A64B84AB4}"/>
              </a:ext>
            </a:extLst>
          </p:cNvPr>
          <p:cNvGrpSpPr/>
          <p:nvPr/>
        </p:nvGrpSpPr>
        <p:grpSpPr>
          <a:xfrm>
            <a:off x="96204" y="4469349"/>
            <a:ext cx="355445" cy="644075"/>
            <a:chOff x="96204" y="4469349"/>
            <a:chExt cx="355445" cy="644075"/>
          </a:xfrm>
        </p:grpSpPr>
        <p:grpSp>
          <p:nvGrpSpPr>
            <p:cNvPr id="14" name="Google Shape;653;p21">
              <a:extLst>
                <a:ext uri="{FF2B5EF4-FFF2-40B4-BE49-F238E27FC236}">
                  <a16:creationId xmlns:a16="http://schemas.microsoft.com/office/drawing/2014/main" id="{70FDDD4D-1764-14CD-F1AC-30C4FC9925EF}"/>
                </a:ext>
              </a:extLst>
            </p:cNvPr>
            <p:cNvGrpSpPr/>
            <p:nvPr/>
          </p:nvGrpSpPr>
          <p:grpSpPr>
            <a:xfrm>
              <a:off x="96204" y="4469349"/>
              <a:ext cx="355445" cy="644075"/>
              <a:chOff x="96204" y="4469349"/>
              <a:chExt cx="355445" cy="644075"/>
            </a:xfrm>
          </p:grpSpPr>
          <p:sp>
            <p:nvSpPr>
              <p:cNvPr id="15" name="Google Shape;654;p21">
                <a:extLst>
                  <a:ext uri="{FF2B5EF4-FFF2-40B4-BE49-F238E27FC236}">
                    <a16:creationId xmlns:a16="http://schemas.microsoft.com/office/drawing/2014/main" id="{60ED0398-4893-8E5D-1EB1-B3AD62A12170}"/>
                  </a:ext>
                </a:extLst>
              </p:cNvPr>
              <p:cNvSpPr/>
              <p:nvPr/>
            </p:nvSpPr>
            <p:spPr>
              <a:xfrm flipH="1">
                <a:off x="96204" y="4469349"/>
                <a:ext cx="355445" cy="644075"/>
              </a:xfrm>
              <a:custGeom>
                <a:avLst/>
                <a:gdLst>
                  <a:gd name="f0" fmla="val w"/>
                  <a:gd name="f1" fmla="val h"/>
                  <a:gd name="f2" fmla="val 0"/>
                  <a:gd name="f3" fmla="val 470725"/>
                  <a:gd name="f4" fmla="val 852963"/>
                  <a:gd name="f5" fmla="val 435388"/>
                  <a:gd name="f6" fmla="val 454904"/>
                  <a:gd name="f7" fmla="val 470726"/>
                  <a:gd name="f8" fmla="val 15821"/>
                  <a:gd name="f9" fmla="val 35338"/>
                  <a:gd name="f10" fmla="val 817626"/>
                  <a:gd name="f11" fmla="val 837143"/>
                  <a:gd name="f12" fmla="val 852964"/>
                  <a:gd name="f13" fmla="val 15822"/>
                  <a:gd name="f14" fmla="*/ f0 1 470725"/>
                  <a:gd name="f15" fmla="*/ f1 1 852963"/>
                  <a:gd name="f16" fmla="+- f4 0 f2"/>
                  <a:gd name="f17" fmla="+- f3 0 f2"/>
                  <a:gd name="f18" fmla="*/ f17 1 470725"/>
                  <a:gd name="f19" fmla="*/ f16 1 852963"/>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470725" h="852963">
                    <a:moveTo>
                      <a:pt x="f5" y="f2"/>
                    </a:moveTo>
                    <a:cubicBezTo>
                      <a:pt x="f6" y="f2"/>
                      <a:pt x="f7" y="f8"/>
                      <a:pt x="f7" y="f9"/>
                    </a:cubicBezTo>
                    <a:lnTo>
                      <a:pt x="f7" y="f10"/>
                    </a:lnTo>
                    <a:cubicBezTo>
                      <a:pt x="f7" y="f11"/>
                      <a:pt x="f6" y="f12"/>
                      <a:pt x="f5" y="f12"/>
                    </a:cubicBezTo>
                    <a:lnTo>
                      <a:pt x="f9" y="f12"/>
                    </a:lnTo>
                    <a:cubicBezTo>
                      <a:pt x="f8" y="f12"/>
                      <a:pt x="f2" y="f11"/>
                      <a:pt x="f2" y="f10"/>
                    </a:cubicBezTo>
                    <a:lnTo>
                      <a:pt x="f2" y="f9"/>
                    </a:lnTo>
                    <a:cubicBezTo>
                      <a:pt x="f2" y="f13"/>
                      <a:pt x="f8" y="f2"/>
                      <a:pt x="f9"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 name="Google Shape;655;p21">
                <a:extLst>
                  <a:ext uri="{FF2B5EF4-FFF2-40B4-BE49-F238E27FC236}">
                    <a16:creationId xmlns:a16="http://schemas.microsoft.com/office/drawing/2014/main" id="{DBB2BE06-63B5-0943-CADB-9A73CC0A0387}"/>
                  </a:ext>
                </a:extLst>
              </p:cNvPr>
              <p:cNvSpPr/>
              <p:nvPr/>
            </p:nvSpPr>
            <p:spPr>
              <a:xfrm flipH="1">
                <a:off x="111803" y="4502212"/>
                <a:ext cx="324374" cy="528130"/>
              </a:xfrm>
              <a:custGeom>
                <a:avLst/>
                <a:gdLst>
                  <a:gd name="f0" fmla="val w"/>
                  <a:gd name="f1" fmla="val h"/>
                  <a:gd name="f2" fmla="val 0"/>
                  <a:gd name="f3" fmla="val 429577"/>
                  <a:gd name="f4" fmla="val 699420"/>
                  <a:gd name="f5" fmla="val 429578"/>
                  <a:gd name="f6" fmla="val 699421"/>
                  <a:gd name="f7" fmla="*/ f0 1 429577"/>
                  <a:gd name="f8" fmla="*/ f1 1 699420"/>
                  <a:gd name="f9" fmla="+- f4 0 f2"/>
                  <a:gd name="f10" fmla="+- f3 0 f2"/>
                  <a:gd name="f11" fmla="*/ f10 1 429577"/>
                  <a:gd name="f12" fmla="*/ f9 1 69942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429577" h="699420">
                    <a:moveTo>
                      <a:pt x="f2" y="f2"/>
                    </a:moveTo>
                    <a:lnTo>
                      <a:pt x="f5" y="f2"/>
                    </a:lnTo>
                    <a:lnTo>
                      <a:pt x="f5" y="f6"/>
                    </a:lnTo>
                    <a:lnTo>
                      <a:pt x="f2" y="f6"/>
                    </a:ln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7" name="Google Shape;656;p21">
              <a:extLst>
                <a:ext uri="{FF2B5EF4-FFF2-40B4-BE49-F238E27FC236}">
                  <a16:creationId xmlns:a16="http://schemas.microsoft.com/office/drawing/2014/main" id="{B7371352-ABDC-1B20-71C5-E10D49648594}"/>
                </a:ext>
              </a:extLst>
            </p:cNvPr>
            <p:cNvSpPr/>
            <p:nvPr/>
          </p:nvSpPr>
          <p:spPr>
            <a:xfrm flipH="1">
              <a:off x="127412" y="5065227"/>
              <a:ext cx="293229" cy="24313"/>
            </a:xfrm>
            <a:custGeom>
              <a:avLst/>
              <a:gdLst>
                <a:gd name="f0" fmla="val w"/>
                <a:gd name="f1" fmla="val h"/>
                <a:gd name="f2" fmla="val 0"/>
                <a:gd name="f3" fmla="val 388334"/>
                <a:gd name="f4" fmla="val 32194"/>
                <a:gd name="f5" fmla="val 88011"/>
                <a:gd name="f6" fmla="val 16097"/>
                <a:gd name="f7" fmla="val 7239"/>
                <a:gd name="f8" fmla="val 24955"/>
                <a:gd name="f9" fmla="val 32195"/>
                <a:gd name="f10" fmla="val 96869"/>
                <a:gd name="f11" fmla="val 104108"/>
                <a:gd name="f12" fmla="val 230124"/>
                <a:gd name="f13" fmla="val 158210"/>
                <a:gd name="f14" fmla="val 149352"/>
                <a:gd name="f15" fmla="val 142113"/>
                <a:gd name="f16" fmla="val 238982"/>
                <a:gd name="f17" fmla="val 246221"/>
                <a:gd name="f18" fmla="val 372237"/>
                <a:gd name="f19" fmla="val 300323"/>
                <a:gd name="f20" fmla="val 291465"/>
                <a:gd name="f21" fmla="val 284226"/>
                <a:gd name="f22" fmla="val 381095"/>
                <a:gd name="f23" fmla="*/ f0 1 388334"/>
                <a:gd name="f24" fmla="*/ f1 1 32194"/>
                <a:gd name="f25" fmla="+- f4 0 f2"/>
                <a:gd name="f26" fmla="+- f3 0 f2"/>
                <a:gd name="f27" fmla="*/ f26 1 388334"/>
                <a:gd name="f28" fmla="*/ f25 1 32194"/>
                <a:gd name="f29" fmla="*/ f2 1 f27"/>
                <a:gd name="f30" fmla="*/ f3 1 f27"/>
                <a:gd name="f31" fmla="*/ f2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388334" h="32194">
                  <a:moveTo>
                    <a:pt x="f5" y="f2"/>
                  </a:moveTo>
                  <a:lnTo>
                    <a:pt x="f6" y="f2"/>
                  </a:lnTo>
                  <a:cubicBezTo>
                    <a:pt x="f7" y="f2"/>
                    <a:pt x="f2" y="f7"/>
                    <a:pt x="f2" y="f6"/>
                  </a:cubicBezTo>
                  <a:cubicBezTo>
                    <a:pt x="f2" y="f8"/>
                    <a:pt x="f7" y="f9"/>
                    <a:pt x="f6" y="f9"/>
                  </a:cubicBezTo>
                  <a:lnTo>
                    <a:pt x="f5" y="f9"/>
                  </a:lnTo>
                  <a:cubicBezTo>
                    <a:pt x="f10" y="f9"/>
                    <a:pt x="f11" y="f8"/>
                    <a:pt x="f11" y="f6"/>
                  </a:cubicBezTo>
                  <a:cubicBezTo>
                    <a:pt x="f11" y="f7"/>
                    <a:pt x="f10" y="f2"/>
                    <a:pt x="f5" y="f2"/>
                  </a:cubicBezTo>
                  <a:close/>
                  <a:moveTo>
                    <a:pt x="f12" y="f2"/>
                  </a:moveTo>
                  <a:lnTo>
                    <a:pt x="f13" y="f2"/>
                  </a:lnTo>
                  <a:cubicBezTo>
                    <a:pt x="f14" y="f2"/>
                    <a:pt x="f15" y="f7"/>
                    <a:pt x="f15" y="f6"/>
                  </a:cubicBezTo>
                  <a:cubicBezTo>
                    <a:pt x="f15" y="f8"/>
                    <a:pt x="f14" y="f9"/>
                    <a:pt x="f13" y="f9"/>
                  </a:cubicBezTo>
                  <a:lnTo>
                    <a:pt x="f12" y="f9"/>
                  </a:lnTo>
                  <a:cubicBezTo>
                    <a:pt x="f16" y="f9"/>
                    <a:pt x="f17" y="f8"/>
                    <a:pt x="f17" y="f6"/>
                  </a:cubicBezTo>
                  <a:cubicBezTo>
                    <a:pt x="f17" y="f7"/>
                    <a:pt x="f16" y="f2"/>
                    <a:pt x="f12" y="f2"/>
                  </a:cubicBezTo>
                  <a:close/>
                  <a:moveTo>
                    <a:pt x="f18" y="f2"/>
                  </a:moveTo>
                  <a:lnTo>
                    <a:pt x="f19" y="f2"/>
                  </a:lnTo>
                  <a:cubicBezTo>
                    <a:pt x="f20" y="f2"/>
                    <a:pt x="f21" y="f7"/>
                    <a:pt x="f21" y="f6"/>
                  </a:cubicBezTo>
                  <a:cubicBezTo>
                    <a:pt x="f21" y="f8"/>
                    <a:pt x="f20" y="f9"/>
                    <a:pt x="f19" y="f9"/>
                  </a:cubicBezTo>
                  <a:lnTo>
                    <a:pt x="f18" y="f9"/>
                  </a:lnTo>
                  <a:cubicBezTo>
                    <a:pt x="f22" y="f9"/>
                    <a:pt x="f3" y="f8"/>
                    <a:pt x="f3" y="f6"/>
                  </a:cubicBezTo>
                  <a:cubicBezTo>
                    <a:pt x="f3" y="f7"/>
                    <a:pt x="f22" y="f2"/>
                    <a:pt x="f18" y="f2"/>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8" name="Google Shape;657;p21">
            <a:extLst>
              <a:ext uri="{FF2B5EF4-FFF2-40B4-BE49-F238E27FC236}">
                <a16:creationId xmlns:a16="http://schemas.microsoft.com/office/drawing/2014/main" id="{4D0817F2-1B97-6C88-A303-59992D85945A}"/>
              </a:ext>
            </a:extLst>
          </p:cNvPr>
          <p:cNvGrpSpPr/>
          <p:nvPr/>
        </p:nvGrpSpPr>
        <p:grpSpPr>
          <a:xfrm>
            <a:off x="7975991" y="116165"/>
            <a:ext cx="1061975" cy="559000"/>
            <a:chOff x="7975991" y="116165"/>
            <a:chExt cx="1061975" cy="559000"/>
          </a:xfrm>
        </p:grpSpPr>
        <p:sp>
          <p:nvSpPr>
            <p:cNvPr id="19" name="Google Shape;658;p21">
              <a:extLst>
                <a:ext uri="{FF2B5EF4-FFF2-40B4-BE49-F238E27FC236}">
                  <a16:creationId xmlns:a16="http://schemas.microsoft.com/office/drawing/2014/main" id="{1280D765-E750-F3D9-6502-F1CDF9CE1FE4}"/>
                </a:ext>
              </a:extLst>
            </p:cNvPr>
            <p:cNvSpPr/>
            <p:nvPr/>
          </p:nvSpPr>
          <p:spPr>
            <a:xfrm>
              <a:off x="7975991" y="116165"/>
              <a:ext cx="1061975" cy="559000"/>
            </a:xfrm>
            <a:custGeom>
              <a:avLst/>
              <a:gdLst>
                <a:gd name="f0" fmla="val w"/>
                <a:gd name="f1" fmla="val h"/>
                <a:gd name="f2" fmla="val 0"/>
                <a:gd name="f3" fmla="val 1262157"/>
                <a:gd name="f4" fmla="val 664368"/>
                <a:gd name="f5" fmla="val 1102233"/>
                <a:gd name="f6" fmla="val 344424"/>
                <a:gd name="f7" fmla="val 1090231"/>
                <a:gd name="f8" fmla="val 1078611"/>
                <a:gd name="f9" fmla="val 345757"/>
                <a:gd name="f10" fmla="val 1067372"/>
                <a:gd name="f11" fmla="val 348234"/>
                <a:gd name="f12" fmla="val 1048131"/>
                <a:gd name="f13" fmla="val 223838"/>
                <a:gd name="f14" fmla="val 945166"/>
                <a:gd name="f15" fmla="val 127159"/>
                <a:gd name="f16" fmla="val 817816"/>
                <a:gd name="f17" fmla="val 117348"/>
                <a:gd name="f18" fmla="val 756856"/>
                <a:gd name="f19" fmla="val 45625"/>
                <a:gd name="f20" fmla="val 666083"/>
                <a:gd name="f21" fmla="val 564547"/>
                <a:gd name="f22" fmla="val 398526"/>
                <a:gd name="f23" fmla="val 260890"/>
                <a:gd name="f24" fmla="val 121825"/>
                <a:gd name="f25" fmla="val 236220"/>
                <a:gd name="f26" fmla="val 280988"/>
                <a:gd name="f27" fmla="val 222599"/>
                <a:gd name="f28" fmla="val 277939"/>
                <a:gd name="f29" fmla="val 208502"/>
                <a:gd name="f30" fmla="val 276320"/>
                <a:gd name="f31" fmla="val 194024"/>
                <a:gd name="f32" fmla="val 86868"/>
                <a:gd name="f33" fmla="val 363188"/>
                <a:gd name="f34" fmla="val 470345"/>
                <a:gd name="f35" fmla="val 577501"/>
                <a:gd name="f36" fmla="val 664369"/>
                <a:gd name="f37" fmla="val 1102138"/>
                <a:gd name="f38" fmla="val 1190530"/>
                <a:gd name="f39" fmla="val 1262158"/>
                <a:gd name="f40" fmla="val 592741"/>
                <a:gd name="f41" fmla="val 504349"/>
                <a:gd name="f42" fmla="val 415957"/>
                <a:gd name="f43" fmla="val 344329"/>
                <a:gd name="f44" fmla="*/ f0 1 1262157"/>
                <a:gd name="f45" fmla="*/ f1 1 664368"/>
                <a:gd name="f46" fmla="+- f4 0 f2"/>
                <a:gd name="f47" fmla="+- f3 0 f2"/>
                <a:gd name="f48" fmla="*/ f47 1 1262157"/>
                <a:gd name="f49" fmla="*/ f46 1 664368"/>
                <a:gd name="f50" fmla="*/ f2 1 f48"/>
                <a:gd name="f51" fmla="*/ f3 1 f48"/>
                <a:gd name="f52" fmla="*/ f2 1 f49"/>
                <a:gd name="f53" fmla="*/ f4 1 f49"/>
                <a:gd name="f54" fmla="*/ f50 f44 1"/>
                <a:gd name="f55" fmla="*/ f51 f44 1"/>
                <a:gd name="f56" fmla="*/ f53 f45 1"/>
                <a:gd name="f57" fmla="*/ f52 f45 1"/>
              </a:gdLst>
              <a:ahLst/>
              <a:cxnLst>
                <a:cxn ang="3cd4">
                  <a:pos x="hc" y="t"/>
                </a:cxn>
                <a:cxn ang="0">
                  <a:pos x="r" y="vc"/>
                </a:cxn>
                <a:cxn ang="cd4">
                  <a:pos x="hc" y="b"/>
                </a:cxn>
                <a:cxn ang="cd2">
                  <a:pos x="l" y="vc"/>
                </a:cxn>
              </a:cxnLst>
              <a:rect l="f54" t="f57" r="f55" b="f56"/>
              <a:pathLst>
                <a:path w="1262157" h="664368">
                  <a:moveTo>
                    <a:pt x="f5" y="f6"/>
                  </a:moveTo>
                  <a:cubicBezTo>
                    <a:pt x="f7" y="f6"/>
                    <a:pt x="f8" y="f9"/>
                    <a:pt x="f10" y="f11"/>
                  </a:cubicBezTo>
                  <a:cubicBezTo>
                    <a:pt x="f12" y="f13"/>
                    <a:pt x="f14" y="f15"/>
                    <a:pt x="f16" y="f17"/>
                  </a:cubicBezTo>
                  <a:cubicBezTo>
                    <a:pt x="f18" y="f19"/>
                    <a:pt x="f20" y="f2"/>
                    <a:pt x="f21" y="f2"/>
                  </a:cubicBezTo>
                  <a:cubicBezTo>
                    <a:pt x="f22" y="f2"/>
                    <a:pt x="f23" y="f24"/>
                    <a:pt x="f25" y="f26"/>
                  </a:cubicBezTo>
                  <a:cubicBezTo>
                    <a:pt x="f27" y="f28"/>
                    <a:pt x="f29" y="f30"/>
                    <a:pt x="f31" y="f30"/>
                  </a:cubicBezTo>
                  <a:cubicBezTo>
                    <a:pt x="f32" y="f30"/>
                    <a:pt x="f2" y="f33"/>
                    <a:pt x="f2" y="f34"/>
                  </a:cubicBezTo>
                  <a:cubicBezTo>
                    <a:pt x="f2" y="f35"/>
                    <a:pt x="f32" y="f36"/>
                    <a:pt x="f31" y="f36"/>
                  </a:cubicBezTo>
                  <a:lnTo>
                    <a:pt x="f37" y="f36"/>
                  </a:lnTo>
                  <a:cubicBezTo>
                    <a:pt x="f38" y="f36"/>
                    <a:pt x="f39" y="f40"/>
                    <a:pt x="f39" y="f41"/>
                  </a:cubicBezTo>
                  <a:cubicBezTo>
                    <a:pt x="f39" y="f42"/>
                    <a:pt x="f38" y="f43"/>
                    <a:pt x="f37" y="f43"/>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0" name="Google Shape;659;p21">
              <a:extLst>
                <a:ext uri="{FF2B5EF4-FFF2-40B4-BE49-F238E27FC236}">
                  <a16:creationId xmlns:a16="http://schemas.microsoft.com/office/drawing/2014/main" id="{3D9CF3B1-8C56-8B62-8465-4ED825A7BB56}"/>
                </a:ext>
              </a:extLst>
            </p:cNvPr>
            <p:cNvGrpSpPr/>
            <p:nvPr/>
          </p:nvGrpSpPr>
          <p:grpSpPr>
            <a:xfrm>
              <a:off x="8325895" y="282942"/>
              <a:ext cx="281461" cy="319775"/>
              <a:chOff x="8325895" y="282942"/>
              <a:chExt cx="281461" cy="319775"/>
            </a:xfrm>
          </p:grpSpPr>
          <p:grpSp>
            <p:nvGrpSpPr>
              <p:cNvPr id="21" name="Google Shape;660;p21">
                <a:extLst>
                  <a:ext uri="{FF2B5EF4-FFF2-40B4-BE49-F238E27FC236}">
                    <a16:creationId xmlns:a16="http://schemas.microsoft.com/office/drawing/2014/main" id="{69955CDE-47DE-BDD6-F03F-99495E281216}"/>
                  </a:ext>
                </a:extLst>
              </p:cNvPr>
              <p:cNvGrpSpPr/>
              <p:nvPr/>
            </p:nvGrpSpPr>
            <p:grpSpPr>
              <a:xfrm>
                <a:off x="8325895" y="282942"/>
                <a:ext cx="281461" cy="319775"/>
                <a:chOff x="8325895" y="282942"/>
                <a:chExt cx="281461" cy="319775"/>
              </a:xfrm>
            </p:grpSpPr>
            <p:grpSp>
              <p:nvGrpSpPr>
                <p:cNvPr id="22" name="Google Shape;661;p21">
                  <a:extLst>
                    <a:ext uri="{FF2B5EF4-FFF2-40B4-BE49-F238E27FC236}">
                      <a16:creationId xmlns:a16="http://schemas.microsoft.com/office/drawing/2014/main" id="{21A45253-25DE-47E2-53F1-B76B9F5A9132}"/>
                    </a:ext>
                  </a:extLst>
                </p:cNvPr>
                <p:cNvGrpSpPr/>
                <p:nvPr/>
              </p:nvGrpSpPr>
              <p:grpSpPr>
                <a:xfrm>
                  <a:off x="8325895" y="481303"/>
                  <a:ext cx="281388" cy="121414"/>
                  <a:chOff x="8325895" y="481303"/>
                  <a:chExt cx="281388" cy="121414"/>
                </a:xfrm>
              </p:grpSpPr>
              <p:sp>
                <p:nvSpPr>
                  <p:cNvPr id="23" name="Google Shape;662;p21">
                    <a:extLst>
                      <a:ext uri="{FF2B5EF4-FFF2-40B4-BE49-F238E27FC236}">
                        <a16:creationId xmlns:a16="http://schemas.microsoft.com/office/drawing/2014/main" id="{E6010BE0-C563-9437-4AC5-127398080A04}"/>
                      </a:ext>
                    </a:extLst>
                  </p:cNvPr>
                  <p:cNvSpPr/>
                  <p:nvPr/>
                </p:nvSpPr>
                <p:spPr>
                  <a:xfrm>
                    <a:off x="8325895" y="506870"/>
                    <a:ext cx="281379" cy="95847"/>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663;p21">
                    <a:extLst>
                      <a:ext uri="{FF2B5EF4-FFF2-40B4-BE49-F238E27FC236}">
                        <a16:creationId xmlns:a16="http://schemas.microsoft.com/office/drawing/2014/main" id="{D5E0B844-D4C0-4AF3-8ADF-63F0C74DE01D}"/>
                      </a:ext>
                    </a:extLst>
                  </p:cNvPr>
                  <p:cNvSpPr/>
                  <p:nvPr/>
                </p:nvSpPr>
                <p:spPr>
                  <a:xfrm>
                    <a:off x="8325977" y="481303"/>
                    <a:ext cx="281306" cy="51133"/>
                  </a:xfrm>
                  <a:custGeom>
                    <a:avLst/>
                    <a:gdLst>
                      <a:gd name="f0" fmla="val w"/>
                      <a:gd name="f1" fmla="val h"/>
                      <a:gd name="f2" fmla="val 0"/>
                      <a:gd name="f3" fmla="val 334327"/>
                      <a:gd name="f4" fmla="val 60769"/>
                      <a:gd name="f5" fmla="val 334328"/>
                      <a:gd name="f6" fmla="val 30385"/>
                      <a:gd name="f7" fmla="val 47166"/>
                      <a:gd name="f8" fmla="val 259486"/>
                      <a:gd name="f9" fmla="val 60770"/>
                      <a:gd name="f10" fmla="val 167164"/>
                      <a:gd name="f11" fmla="val 74842"/>
                      <a:gd name="f12" fmla="val 13604"/>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5" name="Google Shape;664;p21">
                  <a:extLst>
                    <a:ext uri="{FF2B5EF4-FFF2-40B4-BE49-F238E27FC236}">
                      <a16:creationId xmlns:a16="http://schemas.microsoft.com/office/drawing/2014/main" id="{8E1F969B-3E9E-4386-D0DC-0ED4072C812A}"/>
                    </a:ext>
                  </a:extLst>
                </p:cNvPr>
                <p:cNvGrpSpPr/>
                <p:nvPr/>
              </p:nvGrpSpPr>
              <p:grpSpPr>
                <a:xfrm>
                  <a:off x="8325895" y="382082"/>
                  <a:ext cx="281388" cy="121413"/>
                  <a:chOff x="8325895" y="382082"/>
                  <a:chExt cx="281388" cy="121413"/>
                </a:xfrm>
              </p:grpSpPr>
              <p:sp>
                <p:nvSpPr>
                  <p:cNvPr id="26" name="Google Shape;665;p21">
                    <a:extLst>
                      <a:ext uri="{FF2B5EF4-FFF2-40B4-BE49-F238E27FC236}">
                        <a16:creationId xmlns:a16="http://schemas.microsoft.com/office/drawing/2014/main" id="{B476BD30-3445-C8CC-507D-99C1CC2598F8}"/>
                      </a:ext>
                    </a:extLst>
                  </p:cNvPr>
                  <p:cNvSpPr/>
                  <p:nvPr/>
                </p:nvSpPr>
                <p:spPr>
                  <a:xfrm>
                    <a:off x="8325895" y="407648"/>
                    <a:ext cx="281379" cy="95847"/>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7" name="Google Shape;666;p21">
                    <a:extLst>
                      <a:ext uri="{FF2B5EF4-FFF2-40B4-BE49-F238E27FC236}">
                        <a16:creationId xmlns:a16="http://schemas.microsoft.com/office/drawing/2014/main" id="{F6F34C8F-6934-B398-C9BA-FCBF0FC22937}"/>
                      </a:ext>
                    </a:extLst>
                  </p:cNvPr>
                  <p:cNvSpPr/>
                  <p:nvPr/>
                </p:nvSpPr>
                <p:spPr>
                  <a:xfrm>
                    <a:off x="8325977" y="382082"/>
                    <a:ext cx="281306" cy="51133"/>
                  </a:xfrm>
                  <a:custGeom>
                    <a:avLst/>
                    <a:gdLst>
                      <a:gd name="f0" fmla="val w"/>
                      <a:gd name="f1" fmla="val h"/>
                      <a:gd name="f2" fmla="val 0"/>
                      <a:gd name="f3" fmla="val 334327"/>
                      <a:gd name="f4" fmla="val 60769"/>
                      <a:gd name="f5" fmla="val 334328"/>
                      <a:gd name="f6" fmla="val 30385"/>
                      <a:gd name="f7" fmla="val 47166"/>
                      <a:gd name="f8" fmla="val 259486"/>
                      <a:gd name="f9" fmla="val 167164"/>
                      <a:gd name="f10" fmla="val 74842"/>
                      <a:gd name="f11" fmla="val 13604"/>
                      <a:gd name="f12" fmla="*/ f0 1 334327"/>
                      <a:gd name="f13" fmla="*/ f1 1 60769"/>
                      <a:gd name="f14" fmla="+- f4 0 f2"/>
                      <a:gd name="f15" fmla="+- f3 0 f2"/>
                      <a:gd name="f16" fmla="*/ f15 1 334327"/>
                      <a:gd name="f17" fmla="*/ f14 1 60769"/>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34327" h="60769">
                        <a:moveTo>
                          <a:pt x="f5" y="f6"/>
                        </a:moveTo>
                        <a:cubicBezTo>
                          <a:pt x="f5" y="f7"/>
                          <a:pt x="f8" y="f4"/>
                          <a:pt x="f9" y="f4"/>
                        </a:cubicBezTo>
                        <a:cubicBezTo>
                          <a:pt x="f10" y="f4"/>
                          <a:pt x="f2" y="f7"/>
                          <a:pt x="f2" y="f6"/>
                        </a:cubicBezTo>
                        <a:cubicBezTo>
                          <a:pt x="f2" y="f11"/>
                          <a:pt x="f10" y="f2"/>
                          <a:pt x="f9" y="f2"/>
                        </a:cubicBezTo>
                        <a:cubicBezTo>
                          <a:pt x="f8" y="f2"/>
                          <a:pt x="f5" y="f11"/>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8" name="Google Shape;667;p21">
                  <a:extLst>
                    <a:ext uri="{FF2B5EF4-FFF2-40B4-BE49-F238E27FC236}">
                      <a16:creationId xmlns:a16="http://schemas.microsoft.com/office/drawing/2014/main" id="{62DBDD47-E744-8D9C-E8A9-13B6C84BFA99}"/>
                    </a:ext>
                  </a:extLst>
                </p:cNvPr>
                <p:cNvGrpSpPr/>
                <p:nvPr/>
              </p:nvGrpSpPr>
              <p:grpSpPr>
                <a:xfrm>
                  <a:off x="8325895" y="282942"/>
                  <a:ext cx="281461" cy="121414"/>
                  <a:chOff x="8325895" y="282942"/>
                  <a:chExt cx="281461" cy="121414"/>
                </a:xfrm>
              </p:grpSpPr>
              <p:sp>
                <p:nvSpPr>
                  <p:cNvPr id="29" name="Google Shape;668;p21">
                    <a:extLst>
                      <a:ext uri="{FF2B5EF4-FFF2-40B4-BE49-F238E27FC236}">
                        <a16:creationId xmlns:a16="http://schemas.microsoft.com/office/drawing/2014/main" id="{E4A3CB30-97E5-3CC7-C074-6ECC3FDDEB5A}"/>
                      </a:ext>
                    </a:extLst>
                  </p:cNvPr>
                  <p:cNvSpPr/>
                  <p:nvPr/>
                </p:nvSpPr>
                <p:spPr>
                  <a:xfrm>
                    <a:off x="8325895" y="308509"/>
                    <a:ext cx="281379" cy="95847"/>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0" name="Google Shape;669;p21">
                    <a:extLst>
                      <a:ext uri="{FF2B5EF4-FFF2-40B4-BE49-F238E27FC236}">
                        <a16:creationId xmlns:a16="http://schemas.microsoft.com/office/drawing/2014/main" id="{F6F2C78D-2F8A-69CC-5938-7B728E98BFE2}"/>
                      </a:ext>
                    </a:extLst>
                  </p:cNvPr>
                  <p:cNvSpPr/>
                  <p:nvPr/>
                </p:nvSpPr>
                <p:spPr>
                  <a:xfrm>
                    <a:off x="8326050" y="282942"/>
                    <a:ext cx="281306" cy="51133"/>
                  </a:xfrm>
                  <a:custGeom>
                    <a:avLst/>
                    <a:gdLst>
                      <a:gd name="f0" fmla="val w"/>
                      <a:gd name="f1" fmla="val h"/>
                      <a:gd name="f2" fmla="val 0"/>
                      <a:gd name="f3" fmla="val 334327"/>
                      <a:gd name="f4" fmla="val 60769"/>
                      <a:gd name="f5" fmla="val 334328"/>
                      <a:gd name="f6" fmla="val 30385"/>
                      <a:gd name="f7" fmla="val 47149"/>
                      <a:gd name="f8" fmla="val 259461"/>
                      <a:gd name="f9" fmla="val 60770"/>
                      <a:gd name="f10" fmla="val 167164"/>
                      <a:gd name="f11" fmla="val 74866"/>
                      <a:gd name="f12" fmla="val 13621"/>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31" name="Google Shape;670;p21">
                <a:extLst>
                  <a:ext uri="{FF2B5EF4-FFF2-40B4-BE49-F238E27FC236}">
                    <a16:creationId xmlns:a16="http://schemas.microsoft.com/office/drawing/2014/main" id="{3EA0CB42-7F77-1363-09F0-21CD6F6D04E1}"/>
                  </a:ext>
                </a:extLst>
              </p:cNvPr>
              <p:cNvSpPr/>
              <p:nvPr/>
            </p:nvSpPr>
            <p:spPr>
              <a:xfrm>
                <a:off x="8539874" y="346018"/>
                <a:ext cx="32058" cy="32058"/>
              </a:xfrm>
              <a:custGeom>
                <a:avLst/>
                <a:gdLst>
                  <a:gd name="f0" fmla="val w"/>
                  <a:gd name="f1" fmla="val h"/>
                  <a:gd name="f2" fmla="val 0"/>
                  <a:gd name="f3" fmla="val 38100"/>
                  <a:gd name="f4" fmla="val 19050"/>
                  <a:gd name="f5" fmla="val 29623"/>
                  <a:gd name="f6" fmla="val 29528"/>
                  <a:gd name="f7" fmla="val 8572"/>
                  <a:gd name="f8" fmla="*/ f0 1 38100"/>
                  <a:gd name="f9" fmla="*/ f1 1 38100"/>
                  <a:gd name="f10" fmla="+- f3 0 f2"/>
                  <a:gd name="f11" fmla="*/ f10 1 38100"/>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38100" h="38100">
                    <a:moveTo>
                      <a:pt x="f3" y="f4"/>
                    </a:moveTo>
                    <a:cubicBezTo>
                      <a:pt x="f3" y="f5"/>
                      <a:pt x="f6" y="f3"/>
                      <a:pt x="f4" y="f3"/>
                    </a:cubicBezTo>
                    <a:cubicBezTo>
                      <a:pt x="f7" y="f3"/>
                      <a:pt x="f2" y="f6"/>
                      <a:pt x="f2" y="f4"/>
                    </a:cubicBezTo>
                    <a:cubicBezTo>
                      <a:pt x="f2" y="f7"/>
                      <a:pt x="f7" y="f2"/>
                      <a:pt x="f4" y="f2"/>
                    </a:cubicBezTo>
                    <a:cubicBezTo>
                      <a:pt x="f6" y="f2"/>
                      <a:pt x="f3" y="f7"/>
                      <a:pt x="f3" y="f4"/>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2" name="Google Shape;671;p21">
                <a:extLst>
                  <a:ext uri="{FF2B5EF4-FFF2-40B4-BE49-F238E27FC236}">
                    <a16:creationId xmlns:a16="http://schemas.microsoft.com/office/drawing/2014/main" id="{9A790978-52A8-29F8-167F-84D00700FA91}"/>
                  </a:ext>
                </a:extLst>
              </p:cNvPr>
              <p:cNvSpPr/>
              <p:nvPr/>
            </p:nvSpPr>
            <p:spPr>
              <a:xfrm>
                <a:off x="8539874" y="443392"/>
                <a:ext cx="32058" cy="32058"/>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3" name="Google Shape;672;p21">
                <a:extLst>
                  <a:ext uri="{FF2B5EF4-FFF2-40B4-BE49-F238E27FC236}">
                    <a16:creationId xmlns:a16="http://schemas.microsoft.com/office/drawing/2014/main" id="{BCF2A5E4-B6FB-5BD5-6F1C-CE6F7FB8FA53}"/>
                  </a:ext>
                </a:extLst>
              </p:cNvPr>
              <p:cNvSpPr/>
              <p:nvPr/>
            </p:nvSpPr>
            <p:spPr>
              <a:xfrm>
                <a:off x="8539874" y="545092"/>
                <a:ext cx="32058" cy="32058"/>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34" name="Google Shape;673;p21">
            <a:extLst>
              <a:ext uri="{FF2B5EF4-FFF2-40B4-BE49-F238E27FC236}">
                <a16:creationId xmlns:a16="http://schemas.microsoft.com/office/drawing/2014/main" id="{1D039213-E08A-230F-8E24-B9B6537D237D}"/>
              </a:ext>
            </a:extLst>
          </p:cNvPr>
          <p:cNvGrpSpPr/>
          <p:nvPr/>
        </p:nvGrpSpPr>
        <p:grpSpPr>
          <a:xfrm>
            <a:off x="456989" y="4797583"/>
            <a:ext cx="218294" cy="16331"/>
            <a:chOff x="456989" y="4797583"/>
            <a:chExt cx="218294" cy="16331"/>
          </a:xfrm>
        </p:grpSpPr>
        <p:sp>
          <p:nvSpPr>
            <p:cNvPr id="35" name="Google Shape;674;p21">
              <a:extLst>
                <a:ext uri="{FF2B5EF4-FFF2-40B4-BE49-F238E27FC236}">
                  <a16:creationId xmlns:a16="http://schemas.microsoft.com/office/drawing/2014/main" id="{AF82FBF4-B0F5-37AA-9C72-17DA9A107099}"/>
                </a:ext>
              </a:extLst>
            </p:cNvPr>
            <p:cNvSpPr/>
            <p:nvPr/>
          </p:nvSpPr>
          <p:spPr>
            <a:xfrm rot="5399996" flipH="1">
              <a:off x="562964" y="4701218"/>
              <a:ext cx="6281" cy="202777"/>
            </a:xfrm>
            <a:custGeom>
              <a:avLst/>
              <a:gdLst>
                <a:gd name="f0" fmla="val w"/>
                <a:gd name="f1" fmla="val h"/>
                <a:gd name="f2" fmla="val 0"/>
                <a:gd name="f3" fmla="val 9525"/>
                <a:gd name="f4" fmla="val 307467"/>
                <a:gd name="f5" fmla="+- 0 0 1"/>
                <a:gd name="f6" fmla="*/ f0 1 9525"/>
                <a:gd name="f7" fmla="*/ f1 1 307467"/>
                <a:gd name="f8" fmla="+- f4 0 f2"/>
                <a:gd name="f9" fmla="+- f3 0 f2"/>
                <a:gd name="f10" fmla="*/ f9 1 9525"/>
                <a:gd name="f11" fmla="*/ f8 1 307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9525" h="307467">
                  <a:moveTo>
                    <a:pt x="f5" y="f4"/>
                  </a:moveTo>
                  <a:lnTo>
                    <a:pt x="f5" y="f2"/>
                  </a:lnTo>
                </a:path>
              </a:pathLst>
            </a:custGeom>
            <a:noFill/>
            <a:ln w="10954" cap="flat">
              <a:solidFill>
                <a:srgbClr val="6F7082"/>
              </a:solidFill>
              <a:custDash>
                <a:ds d="299.927%" sp="299.927%"/>
                <a:ds d="100%" sp="299.927%"/>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6" name="Google Shape;675;p21">
              <a:extLst>
                <a:ext uri="{FF2B5EF4-FFF2-40B4-BE49-F238E27FC236}">
                  <a16:creationId xmlns:a16="http://schemas.microsoft.com/office/drawing/2014/main" id="{8D095C17-C3D3-49E1-108D-33171A8AC6E5}"/>
                </a:ext>
              </a:extLst>
            </p:cNvPr>
            <p:cNvSpPr/>
            <p:nvPr/>
          </p:nvSpPr>
          <p:spPr>
            <a:xfrm rot="5399996" flipH="1">
              <a:off x="456989" y="4797583"/>
              <a:ext cx="16331" cy="16331"/>
            </a:xfrm>
            <a:custGeom>
              <a:avLst/>
              <a:gdLst>
                <a:gd name="f0" fmla="val w"/>
                <a:gd name="f1" fmla="val h"/>
                <a:gd name="f2" fmla="val 0"/>
                <a:gd name="f3" fmla="val 24764"/>
                <a:gd name="f4" fmla="val 24765"/>
                <a:gd name="f5" fmla="val 12382"/>
                <a:gd name="f6" fmla="val 19240"/>
                <a:gd name="f7" fmla="val 19241"/>
                <a:gd name="f8" fmla="val 5524"/>
                <a:gd name="f9" fmla="*/ f0 1 24764"/>
                <a:gd name="f10" fmla="*/ f1 1 24765"/>
                <a:gd name="f11" fmla="+- f4 0 f2"/>
                <a:gd name="f12" fmla="+- f3 0 f2"/>
                <a:gd name="f13" fmla="*/ f12 1 24764"/>
                <a:gd name="f14" fmla="*/ f11 1 24765"/>
                <a:gd name="f15" fmla="*/ f2 1 f13"/>
                <a:gd name="f16" fmla="*/ f3 1 f13"/>
                <a:gd name="f17" fmla="*/ f2 1 f14"/>
                <a:gd name="f18" fmla="*/ f4 1 f14"/>
                <a:gd name="f19" fmla="*/ f15 f9 1"/>
                <a:gd name="f20" fmla="*/ f16 f9 1"/>
                <a:gd name="f21" fmla="*/ f18 f10 1"/>
                <a:gd name="f22" fmla="*/ f17 f10 1"/>
              </a:gdLst>
              <a:ahLst/>
              <a:cxnLst>
                <a:cxn ang="3cd4">
                  <a:pos x="hc" y="t"/>
                </a:cxn>
                <a:cxn ang="0">
                  <a:pos x="r" y="vc"/>
                </a:cxn>
                <a:cxn ang="cd4">
                  <a:pos x="hc" y="b"/>
                </a:cxn>
                <a:cxn ang="cd2">
                  <a:pos x="l" y="vc"/>
                </a:cxn>
              </a:cxnLst>
              <a:rect l="f19" t="f22" r="f20" b="f21"/>
              <a:pathLst>
                <a:path w="24764" h="24765">
                  <a:moveTo>
                    <a:pt x="f4" y="f5"/>
                  </a:moveTo>
                  <a:cubicBezTo>
                    <a:pt x="f4" y="f6"/>
                    <a:pt x="f7" y="f4"/>
                    <a:pt x="f5" y="f4"/>
                  </a:cubicBezTo>
                  <a:cubicBezTo>
                    <a:pt x="f8" y="f4"/>
                    <a:pt x="f2" y="f6"/>
                    <a:pt x="f2" y="f5"/>
                  </a:cubicBezTo>
                  <a:cubicBezTo>
                    <a:pt x="f2" y="f8"/>
                    <a:pt x="f8" y="f2"/>
                    <a:pt x="f5" y="f2"/>
                  </a:cubicBezTo>
                  <a:cubicBezTo>
                    <a:pt x="f7" y="f2"/>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676;p21">
              <a:extLst>
                <a:ext uri="{FF2B5EF4-FFF2-40B4-BE49-F238E27FC236}">
                  <a16:creationId xmlns:a16="http://schemas.microsoft.com/office/drawing/2014/main" id="{19F769BD-322C-8983-22BD-AFD19E5E33D3}"/>
                </a:ext>
              </a:extLst>
            </p:cNvPr>
            <p:cNvSpPr/>
            <p:nvPr/>
          </p:nvSpPr>
          <p:spPr>
            <a:xfrm rot="5399996" flipH="1">
              <a:off x="658952" y="4797583"/>
              <a:ext cx="16331" cy="16331"/>
            </a:xfrm>
            <a:custGeom>
              <a:avLst/>
              <a:gdLst>
                <a:gd name="f0" fmla="val w"/>
                <a:gd name="f1" fmla="val h"/>
                <a:gd name="f2" fmla="val 0"/>
                <a:gd name="f3" fmla="val 24764"/>
                <a:gd name="f4" fmla="val 24765"/>
                <a:gd name="f5" fmla="val 12382"/>
                <a:gd name="f6" fmla="val 5524"/>
                <a:gd name="f7" fmla="val 19241"/>
                <a:gd name="f8" fmla="val 19240"/>
                <a:gd name="f9" fmla="*/ f0 1 24764"/>
                <a:gd name="f10" fmla="*/ f1 1 24764"/>
                <a:gd name="f11" fmla="+- f3 0 f2"/>
                <a:gd name="f12" fmla="*/ f11 1 24764"/>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24764" h="24764">
                  <a:moveTo>
                    <a:pt x="f4" y="f5"/>
                  </a:moveTo>
                  <a:cubicBezTo>
                    <a:pt x="f4" y="f6"/>
                    <a:pt x="f7" y="f2"/>
                    <a:pt x="f5" y="f2"/>
                  </a:cubicBezTo>
                  <a:cubicBezTo>
                    <a:pt x="f6" y="f2"/>
                    <a:pt x="f2" y="f6"/>
                    <a:pt x="f2" y="f5"/>
                  </a:cubicBezTo>
                  <a:cubicBezTo>
                    <a:pt x="f2" y="f8"/>
                    <a:pt x="f6" y="f4"/>
                    <a:pt x="f5" y="f4"/>
                  </a:cubicBezTo>
                  <a:cubicBezTo>
                    <a:pt x="f7" y="f4"/>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38" name="Google Shape;677;p21">
            <a:extLst>
              <a:ext uri="{FF2B5EF4-FFF2-40B4-BE49-F238E27FC236}">
                <a16:creationId xmlns:a16="http://schemas.microsoft.com/office/drawing/2014/main" id="{74DC5EEB-2906-45DD-2704-0BF0E8F94AA4}"/>
              </a:ext>
            </a:extLst>
          </p:cNvPr>
          <p:cNvSpPr/>
          <p:nvPr/>
        </p:nvSpPr>
        <p:spPr>
          <a:xfrm rot="21067406">
            <a:off x="7984138" y="4422751"/>
            <a:ext cx="1661199" cy="1343244"/>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9" name="Google Shape;678;p21">
            <a:extLst>
              <a:ext uri="{FF2B5EF4-FFF2-40B4-BE49-F238E27FC236}">
                <a16:creationId xmlns:a16="http://schemas.microsoft.com/office/drawing/2014/main" id="{E6AFB790-6E95-C6D5-4409-DC6F96B370F3}"/>
              </a:ext>
            </a:extLst>
          </p:cNvPr>
          <p:cNvSpPr/>
          <p:nvPr/>
        </p:nvSpPr>
        <p:spPr>
          <a:xfrm rot="16454174" flipH="1">
            <a:off x="-1235197" y="72064"/>
            <a:ext cx="2404295" cy="1318592"/>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Tree>
    <p:extLst>
      <p:ext uri="{BB962C8B-B14F-4D97-AF65-F5344CB8AC3E}">
        <p14:creationId xmlns:p14="http://schemas.microsoft.com/office/powerpoint/2010/main" val="4252700269"/>
      </p:ext>
    </p:extLst>
  </p:cSld>
  <p:clrMapOvr>
    <a:masterClrMapping/>
  </p:clrMapOvr>
  <p:hf sldNum="0" hdr="0" ftr="0" dt="0"/>
</p:sldLayout>
</file>

<file path=ppt/slideLayouts/slideLayout21.xml><?xml version="1.0" encoding="utf-8"?>
<p:sldLayout xmlns:a="http://purl.oclc.org/ooxml/drawingml/main" xmlns:r="http://purl.oclc.org/ooxml/officeDocument/relationships" xmlns:p="http://purl.oclc.org/ooxml/presentationml/main" preserve="1">
  <p:cSld name="CUSTOM_3_1">
    <p:spTree>
      <p:nvGrpSpPr>
        <p:cNvPr id="1" name=""/>
        <p:cNvGrpSpPr/>
        <p:nvPr/>
      </p:nvGrpSpPr>
      <p:grpSpPr>
        <a:xfrm>
          <a:off x="0" y="0"/>
          <a:ext cx="0" cy="0"/>
          <a:chOff x="0" y="0"/>
          <a:chExt cx="0" cy="0"/>
        </a:xfrm>
      </p:grpSpPr>
      <p:sp>
        <p:nvSpPr>
          <p:cNvPr id="2" name="Google Shape;680;p22">
            <a:extLst>
              <a:ext uri="{FF2B5EF4-FFF2-40B4-BE49-F238E27FC236}">
                <a16:creationId xmlns:a16="http://schemas.microsoft.com/office/drawing/2014/main" id="{53703F87-7853-8AC9-190B-E9AA3D99F4DC}"/>
              </a:ext>
            </a:extLst>
          </p:cNvPr>
          <p:cNvSpPr txBox="1">
            <a:spLocks noGrp="1"/>
          </p:cNvSpPr>
          <p:nvPr>
            <p:ph type="title"/>
          </p:nvPr>
        </p:nvSpPr>
        <p:spPr>
          <a:xfrm>
            <a:off x="2347941" y="997198"/>
            <a:ext cx="4448098" cy="1058701"/>
          </a:xfrm>
        </p:spPr>
        <p:txBody>
          <a:bodyPr anchor="b" anchorCtr="1"/>
          <a:lstStyle>
            <a:lvl1pPr algn="ctr">
              <a:defRPr sz="8500"/>
            </a:lvl1pPr>
          </a:lstStyle>
          <a:p>
            <a:pPr lvl="0"/>
            <a:endParaRPr lang="en-US"/>
          </a:p>
        </p:txBody>
      </p:sp>
      <p:sp>
        <p:nvSpPr>
          <p:cNvPr id="3" name="Google Shape;681;p22">
            <a:extLst>
              <a:ext uri="{FF2B5EF4-FFF2-40B4-BE49-F238E27FC236}">
                <a16:creationId xmlns:a16="http://schemas.microsoft.com/office/drawing/2014/main" id="{0E5ED929-9791-CEAC-9F7C-6BFBB4964009}"/>
              </a:ext>
            </a:extLst>
          </p:cNvPr>
          <p:cNvSpPr txBox="1">
            <a:spLocks noGrp="1"/>
          </p:cNvSpPr>
          <p:nvPr>
            <p:ph type="subTitle" idx="4294967295"/>
          </p:nvPr>
        </p:nvSpPr>
        <p:spPr>
          <a:xfrm>
            <a:off x="2347895" y="1841446"/>
            <a:ext cx="4448098" cy="1058701"/>
          </a:xfrm>
        </p:spPr>
        <p:txBody>
          <a:bodyPr anchorCtr="1"/>
          <a:lstStyle>
            <a:lvl1pPr algn="ctr">
              <a:buNone/>
              <a:defRPr sz="1600"/>
            </a:lvl1pPr>
          </a:lstStyle>
          <a:p>
            <a:pPr lvl="0"/>
            <a:endParaRPr lang="en-US"/>
          </a:p>
        </p:txBody>
      </p:sp>
      <p:sp>
        <p:nvSpPr>
          <p:cNvPr id="4" name="Google Shape;682;p22">
            <a:extLst>
              <a:ext uri="{FF2B5EF4-FFF2-40B4-BE49-F238E27FC236}">
                <a16:creationId xmlns:a16="http://schemas.microsoft.com/office/drawing/2014/main" id="{7EBCD68C-F69E-1A55-20E5-1DBED8B7A045}"/>
              </a:ext>
            </a:extLst>
          </p:cNvPr>
          <p:cNvSpPr txBox="1"/>
          <p:nvPr/>
        </p:nvSpPr>
        <p:spPr>
          <a:xfrm>
            <a:off x="2099096" y="3611953"/>
            <a:ext cx="4945797" cy="556202"/>
          </a:xfrm>
          <a:prstGeom prst="rect">
            <a:avLst/>
          </a:prstGeom>
          <a:noFill/>
          <a:ln cap="flat">
            <a:noFill/>
          </a:ln>
        </p:spPr>
        <p:txBody>
          <a:bodyPr vert="horz" wrap="square" lIns="91421" tIns="91421" rIns="91421" bIns="91421" anchor="t" anchorCtr="1" compatLnSpc="1">
            <a:noAutofit/>
          </a:bodyPr>
          <a:lstStyle/>
          <a:p>
            <a:pPr marL="0" marR="0" lvl="0" indent="0" algn="ctr" defTabSz="914400" rtl="0" fontAlgn="auto" hangingPunct="1">
              <a:lnSpc>
                <a:spcPct val="100%"/>
              </a:lnSpc>
              <a:spcBef>
                <a:spcPts val="300"/>
              </a:spcBef>
              <a:spcAft>
                <a:spcPts val="0"/>
              </a:spcAft>
              <a:buNone/>
              <a:tabLst/>
              <a:defRPr sz="1800" b="0" i="0" u="none" strike="noStrike" kern="0" cap="none" spc="0" baseline="0%">
                <a:solidFill>
                  <a:srgbClr val="000000"/>
                </a:solidFill>
                <a:uFillTx/>
              </a:defRPr>
            </a:pPr>
            <a:r>
              <a:rPr lang="en-US" sz="1200" b="1" i="0" u="none" strike="noStrike" kern="0" cap="none" spc="0" baseline="0%">
                <a:solidFill>
                  <a:srgbClr val="35363B"/>
                </a:solidFill>
                <a:uFillTx/>
                <a:latin typeface="Open Sans"/>
                <a:ea typeface="Open Sans"/>
                <a:cs typeface="Open Sans"/>
              </a:rPr>
              <a:t>CREDITS:</a:t>
            </a:r>
            <a:r>
              <a:rPr lang="en-US" sz="1200" b="0" i="0" u="none" strike="noStrike" kern="0" cap="none" spc="0" baseline="0%">
                <a:solidFill>
                  <a:srgbClr val="35363B"/>
                </a:solidFill>
                <a:uFillTx/>
                <a:latin typeface="Open Sans"/>
                <a:ea typeface="Open Sans"/>
                <a:cs typeface="Open Sans"/>
              </a:rPr>
              <a:t> This presentation template was created by </a:t>
            </a:r>
            <a:r>
              <a:rPr lang="en-US" sz="1200" b="1" i="0" u="sng" strike="noStrike" kern="0" cap="none" spc="0" baseline="0%">
                <a:solidFill>
                  <a:srgbClr val="35363B"/>
                </a:solidFill>
                <a:uFillTx/>
                <a:latin typeface="Open Sans"/>
                <a:ea typeface="Open Sans"/>
                <a:cs typeface="Open Sans"/>
                <a:hlinkClick r:id="rId2">
                  <a:extLst>
                    <a:ext uri="{A12FA001-AC4F-418D-AE19-62706E023703}">
                      <ahyp:hlinkClr xmlns:ahyp="http://schemas.microsoft.com/office/drawing/2018/hyperlinkcolor" val="tx"/>
                    </a:ext>
                  </a:extLst>
                </a:hlinkClick>
              </a:rPr>
              <a:t>Slidesgo</a:t>
            </a:r>
            <a:r>
              <a:rPr lang="en-US" sz="1200" b="0" i="0" u="none" strike="noStrike" kern="0" cap="none" spc="0" baseline="0%">
                <a:solidFill>
                  <a:srgbClr val="35363B"/>
                </a:solidFill>
                <a:uFillTx/>
                <a:latin typeface="Open Sans"/>
                <a:ea typeface="Open Sans"/>
                <a:cs typeface="Open Sans"/>
              </a:rPr>
              <a:t>, and includes icons, infographics &amp; images by </a:t>
            </a:r>
            <a:r>
              <a:rPr lang="en-US" sz="1200" b="1" i="0" u="sng" strike="noStrike" kern="0" cap="none" spc="0" baseline="0%">
                <a:solidFill>
                  <a:srgbClr val="35363B"/>
                </a:solidFill>
                <a:uFillTx/>
                <a:latin typeface="Open Sans"/>
                <a:ea typeface="Open Sans"/>
                <a:cs typeface="Open Sans"/>
                <a:hlinkClick r:id="rId3">
                  <a:extLst>
                    <a:ext uri="{A12FA001-AC4F-418D-AE19-62706E023703}">
                      <ahyp:hlinkClr xmlns:ahyp="http://schemas.microsoft.com/office/drawing/2018/hyperlinkcolor" val="tx"/>
                    </a:ext>
                  </a:extLst>
                </a:hlinkClick>
              </a:rPr>
              <a:t>Freepik</a:t>
            </a:r>
            <a:r>
              <a:rPr lang="en-US" sz="1200" b="0" i="0" u="sng" strike="noStrike" kern="0" cap="none" spc="0" baseline="0%">
                <a:solidFill>
                  <a:srgbClr val="35363B"/>
                </a:solidFill>
                <a:uFillTx/>
                <a:latin typeface="Open Sans"/>
                <a:ea typeface="Open Sans"/>
                <a:cs typeface="Open Sans"/>
              </a:rPr>
              <a:t> </a:t>
            </a:r>
            <a:endParaRPr lang="en-US" sz="1200" b="1" i="0" u="sng" strike="noStrike" kern="0" cap="none" spc="0" baseline="0%">
              <a:solidFill>
                <a:srgbClr val="35363B"/>
              </a:solidFill>
              <a:uFillTx/>
              <a:latin typeface="Open Sans"/>
              <a:ea typeface="Open Sans"/>
              <a:cs typeface="Open Sans"/>
            </a:endParaRPr>
          </a:p>
        </p:txBody>
      </p:sp>
      <p:sp>
        <p:nvSpPr>
          <p:cNvPr id="5" name="Google Shape;683;p22">
            <a:extLst>
              <a:ext uri="{FF2B5EF4-FFF2-40B4-BE49-F238E27FC236}">
                <a16:creationId xmlns:a16="http://schemas.microsoft.com/office/drawing/2014/main" id="{172E3055-689A-4A84-D626-D8E0BA7E5098}"/>
              </a:ext>
            </a:extLst>
          </p:cNvPr>
          <p:cNvSpPr/>
          <p:nvPr/>
        </p:nvSpPr>
        <p:spPr>
          <a:xfrm rot="19106946" flipH="1">
            <a:off x="-1086700" y="-570275"/>
            <a:ext cx="2902909" cy="2347283"/>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6" name="Google Shape;684;p22">
            <a:extLst>
              <a:ext uri="{FF2B5EF4-FFF2-40B4-BE49-F238E27FC236}">
                <a16:creationId xmlns:a16="http://schemas.microsoft.com/office/drawing/2014/main" id="{0842A8B1-C25C-D10A-F1AC-E083E7CEF3E3}"/>
              </a:ext>
            </a:extLst>
          </p:cNvPr>
          <p:cNvSpPr/>
          <p:nvPr/>
        </p:nvSpPr>
        <p:spPr>
          <a:xfrm rot="16548712" flipH="1">
            <a:off x="7227756" y="3451484"/>
            <a:ext cx="2997823" cy="2576303"/>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7" name="Google Shape;685;p22">
            <a:extLst>
              <a:ext uri="{FF2B5EF4-FFF2-40B4-BE49-F238E27FC236}">
                <a16:creationId xmlns:a16="http://schemas.microsoft.com/office/drawing/2014/main" id="{B91082A1-C9B7-C8AD-121E-7D95DB37324D}"/>
              </a:ext>
            </a:extLst>
          </p:cNvPr>
          <p:cNvSpPr/>
          <p:nvPr/>
        </p:nvSpPr>
        <p:spPr>
          <a:xfrm rot="460642" flipH="1">
            <a:off x="178436" y="3742786"/>
            <a:ext cx="1359612" cy="1222552"/>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8" name="Google Shape;686;p22">
            <a:extLst>
              <a:ext uri="{FF2B5EF4-FFF2-40B4-BE49-F238E27FC236}">
                <a16:creationId xmlns:a16="http://schemas.microsoft.com/office/drawing/2014/main" id="{EE99B113-FE76-860C-9DB0-C611B6972FFC}"/>
              </a:ext>
            </a:extLst>
          </p:cNvPr>
          <p:cNvSpPr/>
          <p:nvPr/>
        </p:nvSpPr>
        <p:spPr>
          <a:xfrm rot="460608" flipH="1">
            <a:off x="6683138" y="-2074206"/>
            <a:ext cx="4087057" cy="3304705"/>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Tree>
    <p:extLst>
      <p:ext uri="{BB962C8B-B14F-4D97-AF65-F5344CB8AC3E}">
        <p14:creationId xmlns:p14="http://schemas.microsoft.com/office/powerpoint/2010/main" val="1849812626"/>
      </p:ext>
    </p:extLst>
  </p:cSld>
  <p:clrMapOvr>
    <a:masterClrMapping/>
  </p:clrMapOvr>
  <p:hf sldNum="0" hdr="0" ftr="0" dt="0"/>
</p:sldLayout>
</file>

<file path=ppt/slideLayouts/slideLayout22.xml><?xml version="1.0" encoding="utf-8"?>
<p:sldLayout xmlns:a="http://purl.oclc.org/ooxml/drawingml/main" xmlns:r="http://purl.oclc.org/ooxml/officeDocument/relationships" xmlns:p="http://purl.oclc.org/ooxml/presentationml/main" preserve="1">
  <p:cSld name="CUSTOM_9">
    <p:spTree>
      <p:nvGrpSpPr>
        <p:cNvPr id="1" name=""/>
        <p:cNvGrpSpPr/>
        <p:nvPr/>
      </p:nvGrpSpPr>
      <p:grpSpPr>
        <a:xfrm>
          <a:off x="0" y="0"/>
          <a:ext cx="0" cy="0"/>
          <a:chOff x="0" y="0"/>
          <a:chExt cx="0" cy="0"/>
        </a:xfrm>
      </p:grpSpPr>
      <p:sp>
        <p:nvSpPr>
          <p:cNvPr id="2" name="Google Shape;688;p23">
            <a:extLst>
              <a:ext uri="{FF2B5EF4-FFF2-40B4-BE49-F238E27FC236}">
                <a16:creationId xmlns:a16="http://schemas.microsoft.com/office/drawing/2014/main" id="{C28D27A5-E9D5-E075-7664-05C36FDA8ADB}"/>
              </a:ext>
            </a:extLst>
          </p:cNvPr>
          <p:cNvSpPr/>
          <p:nvPr/>
        </p:nvSpPr>
        <p:spPr>
          <a:xfrm rot="19699820" flipH="1">
            <a:off x="-500057" y="-436069"/>
            <a:ext cx="1729605" cy="1398556"/>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689;p23">
            <a:extLst>
              <a:ext uri="{FF2B5EF4-FFF2-40B4-BE49-F238E27FC236}">
                <a16:creationId xmlns:a16="http://schemas.microsoft.com/office/drawing/2014/main" id="{5A20B381-CEBC-1147-2EDF-56036CAD6677}"/>
              </a:ext>
            </a:extLst>
          </p:cNvPr>
          <p:cNvSpPr/>
          <p:nvPr/>
        </p:nvSpPr>
        <p:spPr>
          <a:xfrm rot="18336547" flipH="1">
            <a:off x="5847153" y="3927931"/>
            <a:ext cx="2997860" cy="2576294"/>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4" name="Google Shape;690;p23">
            <a:extLst>
              <a:ext uri="{FF2B5EF4-FFF2-40B4-BE49-F238E27FC236}">
                <a16:creationId xmlns:a16="http://schemas.microsoft.com/office/drawing/2014/main" id="{3A3C05E1-AA83-BEAD-D158-90E671B0F02A}"/>
              </a:ext>
            </a:extLst>
          </p:cNvPr>
          <p:cNvSpPr/>
          <p:nvPr/>
        </p:nvSpPr>
        <p:spPr>
          <a:xfrm rot="460608" flipH="1">
            <a:off x="6387248" y="-1517090"/>
            <a:ext cx="4087057" cy="3304705"/>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5" name="Google Shape;691;p23">
            <a:extLst>
              <a:ext uri="{FF2B5EF4-FFF2-40B4-BE49-F238E27FC236}">
                <a16:creationId xmlns:a16="http://schemas.microsoft.com/office/drawing/2014/main" id="{D0E4E2E3-1B33-0E79-383F-4631E800FDDB}"/>
              </a:ext>
            </a:extLst>
          </p:cNvPr>
          <p:cNvSpPr/>
          <p:nvPr/>
        </p:nvSpPr>
        <p:spPr>
          <a:xfrm rot="531597" flipH="1">
            <a:off x="-1222791" y="3829407"/>
            <a:ext cx="2902963" cy="2347328"/>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6" name="Google Shape;692;p23">
            <a:extLst>
              <a:ext uri="{FF2B5EF4-FFF2-40B4-BE49-F238E27FC236}">
                <a16:creationId xmlns:a16="http://schemas.microsoft.com/office/drawing/2014/main" id="{F219281C-2C59-7E19-D56E-4473ABB16E90}"/>
              </a:ext>
            </a:extLst>
          </p:cNvPr>
          <p:cNvGrpSpPr/>
          <p:nvPr/>
        </p:nvGrpSpPr>
        <p:grpSpPr>
          <a:xfrm>
            <a:off x="7931871" y="177091"/>
            <a:ext cx="997820" cy="737098"/>
            <a:chOff x="7931871" y="177091"/>
            <a:chExt cx="997820" cy="737098"/>
          </a:xfrm>
        </p:grpSpPr>
        <p:grpSp>
          <p:nvGrpSpPr>
            <p:cNvPr id="7" name="Google Shape;693;p23">
              <a:extLst>
                <a:ext uri="{FF2B5EF4-FFF2-40B4-BE49-F238E27FC236}">
                  <a16:creationId xmlns:a16="http://schemas.microsoft.com/office/drawing/2014/main" id="{1273A206-EC4C-FD20-824A-50EC104F9DE8}"/>
                </a:ext>
              </a:extLst>
            </p:cNvPr>
            <p:cNvGrpSpPr/>
            <p:nvPr/>
          </p:nvGrpSpPr>
          <p:grpSpPr>
            <a:xfrm>
              <a:off x="7931871" y="177091"/>
              <a:ext cx="919721" cy="318028"/>
              <a:chOff x="7931871" y="177091"/>
              <a:chExt cx="919721" cy="318028"/>
            </a:xfrm>
          </p:grpSpPr>
          <p:sp>
            <p:nvSpPr>
              <p:cNvPr id="8" name="Google Shape;694;p23">
                <a:extLst>
                  <a:ext uri="{FF2B5EF4-FFF2-40B4-BE49-F238E27FC236}">
                    <a16:creationId xmlns:a16="http://schemas.microsoft.com/office/drawing/2014/main" id="{B81AA806-9EFB-AC84-782F-9084F81D5BBA}"/>
                  </a:ext>
                </a:extLst>
              </p:cNvPr>
              <p:cNvSpPr/>
              <p:nvPr/>
            </p:nvSpPr>
            <p:spPr>
              <a:xfrm>
                <a:off x="7931871" y="177091"/>
                <a:ext cx="919721" cy="318028"/>
              </a:xfrm>
              <a:custGeom>
                <a:avLst/>
                <a:gdLst>
                  <a:gd name="f0" fmla="val w"/>
                  <a:gd name="f1" fmla="val h"/>
                  <a:gd name="f2" fmla="val 0"/>
                  <a:gd name="f3" fmla="val 652843"/>
                  <a:gd name="f4" fmla="val 225742"/>
                  <a:gd name="f5" fmla="val 619030"/>
                  <a:gd name="f6" fmla="val 637705"/>
                  <a:gd name="f7" fmla="val 652844"/>
                  <a:gd name="f8" fmla="val 15139"/>
                  <a:gd name="f9" fmla="val 33814"/>
                  <a:gd name="f10" fmla="val 191929"/>
                  <a:gd name="f11" fmla="val 210603"/>
                  <a:gd name="f12" fmla="val 637704"/>
                  <a:gd name="f13" fmla="*/ f0 1 652843"/>
                  <a:gd name="f14" fmla="*/ f1 1 225742"/>
                  <a:gd name="f15" fmla="+- f4 0 f2"/>
                  <a:gd name="f16" fmla="+- f3 0 f2"/>
                  <a:gd name="f17" fmla="*/ f16 1 652843"/>
                  <a:gd name="f18" fmla="*/ f15 1 225742"/>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652843" h="225742">
                    <a:moveTo>
                      <a:pt x="f5" y="f2"/>
                    </a:moveTo>
                    <a:cubicBezTo>
                      <a:pt x="f6" y="f2"/>
                      <a:pt x="f7" y="f8"/>
                      <a:pt x="f7" y="f9"/>
                    </a:cubicBezTo>
                    <a:lnTo>
                      <a:pt x="f7" y="f10"/>
                    </a:lnTo>
                    <a:cubicBezTo>
                      <a:pt x="f7" y="f11"/>
                      <a:pt x="f12" y="f4"/>
                      <a:pt x="f5" y="f4"/>
                    </a:cubicBezTo>
                    <a:lnTo>
                      <a:pt x="f9" y="f4"/>
                    </a:lnTo>
                    <a:cubicBezTo>
                      <a:pt x="f8" y="f4"/>
                      <a:pt x="f2" y="f11"/>
                      <a:pt x="f2" y="f10"/>
                    </a:cubicBezTo>
                    <a:lnTo>
                      <a:pt x="f2" y="f9"/>
                    </a:lnTo>
                    <a:cubicBezTo>
                      <a:pt x="f2" y="f8"/>
                      <a:pt x="f8" y="f2"/>
                      <a:pt x="f9" y="f2"/>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 name="Google Shape;695;p23">
                <a:extLst>
                  <a:ext uri="{FF2B5EF4-FFF2-40B4-BE49-F238E27FC236}">
                    <a16:creationId xmlns:a16="http://schemas.microsoft.com/office/drawing/2014/main" id="{749B57D7-47FD-3966-7E4B-ACE086147F47}"/>
                  </a:ext>
                </a:extLst>
              </p:cNvPr>
              <p:cNvSpPr/>
              <p:nvPr/>
            </p:nvSpPr>
            <p:spPr>
              <a:xfrm>
                <a:off x="8011716" y="228353"/>
                <a:ext cx="212954" cy="212954"/>
              </a:xfrm>
              <a:custGeom>
                <a:avLst/>
                <a:gdLst>
                  <a:gd name="f0" fmla="val w"/>
                  <a:gd name="f1" fmla="val h"/>
                  <a:gd name="f2" fmla="val 0"/>
                  <a:gd name="f3" fmla="val 151161"/>
                  <a:gd name="f4" fmla="val 151162"/>
                  <a:gd name="f5" fmla="*/ f0 1 151161"/>
                  <a:gd name="f6" fmla="*/ f1 1 151161"/>
                  <a:gd name="f7" fmla="+- f3 0 f2"/>
                  <a:gd name="f8" fmla="*/ f7 1 15116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151161" h="151161">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0" name="Google Shape;696;p23">
                <a:extLst>
                  <a:ext uri="{FF2B5EF4-FFF2-40B4-BE49-F238E27FC236}">
                    <a16:creationId xmlns:a16="http://schemas.microsoft.com/office/drawing/2014/main" id="{E3D4AA28-3341-B1DE-E0EA-371A05012D2E}"/>
                  </a:ext>
                </a:extLst>
              </p:cNvPr>
              <p:cNvGrpSpPr/>
              <p:nvPr/>
            </p:nvGrpSpPr>
            <p:grpSpPr>
              <a:xfrm>
                <a:off x="8292839" y="234388"/>
                <a:ext cx="467779" cy="201012"/>
                <a:chOff x="8292839" y="234388"/>
                <a:chExt cx="467779" cy="201012"/>
              </a:xfrm>
            </p:grpSpPr>
            <p:sp>
              <p:nvSpPr>
                <p:cNvPr id="11" name="Google Shape;697;p23">
                  <a:extLst>
                    <a:ext uri="{FF2B5EF4-FFF2-40B4-BE49-F238E27FC236}">
                      <a16:creationId xmlns:a16="http://schemas.microsoft.com/office/drawing/2014/main" id="{FA398A25-C49A-BBC9-E6D9-0A715D8AEFFB}"/>
                    </a:ext>
                  </a:extLst>
                </p:cNvPr>
                <p:cNvSpPr/>
                <p:nvPr/>
              </p:nvSpPr>
              <p:spPr>
                <a:xfrm>
                  <a:off x="8292839" y="234388"/>
                  <a:ext cx="467779" cy="28712"/>
                </a:xfrm>
                <a:custGeom>
                  <a:avLst/>
                  <a:gdLst>
                    <a:gd name="f0" fmla="val w"/>
                    <a:gd name="f1" fmla="val h"/>
                    <a:gd name="f2" fmla="val 0"/>
                    <a:gd name="f3" fmla="val 332041"/>
                    <a:gd name="f4" fmla="val 20383"/>
                    <a:gd name="f5" fmla="val 20384"/>
                    <a:gd name="f6" fmla="*/ f0 1 332041"/>
                    <a:gd name="f7" fmla="*/ f1 1 20383"/>
                    <a:gd name="f8" fmla="+- f4 0 f2"/>
                    <a:gd name="f9" fmla="+- f3 0 f2"/>
                    <a:gd name="f10" fmla="*/ f9 1 332041"/>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32041"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2" name="Google Shape;698;p23">
                  <a:extLst>
                    <a:ext uri="{FF2B5EF4-FFF2-40B4-BE49-F238E27FC236}">
                      <a16:creationId xmlns:a16="http://schemas.microsoft.com/office/drawing/2014/main" id="{07ED57E7-0675-3D91-3F7D-A5C7BF307EE4}"/>
                    </a:ext>
                  </a:extLst>
                </p:cNvPr>
                <p:cNvSpPr/>
                <p:nvPr/>
              </p:nvSpPr>
              <p:spPr>
                <a:xfrm>
                  <a:off x="8292839" y="291821"/>
                  <a:ext cx="409001" cy="28712"/>
                </a:xfrm>
                <a:custGeom>
                  <a:avLst/>
                  <a:gdLst>
                    <a:gd name="f0" fmla="val w"/>
                    <a:gd name="f1" fmla="val h"/>
                    <a:gd name="f2" fmla="val 0"/>
                    <a:gd name="f3" fmla="val 290322"/>
                    <a:gd name="f4" fmla="val 20383"/>
                    <a:gd name="f5" fmla="val 20384"/>
                    <a:gd name="f6" fmla="*/ f0 1 290322"/>
                    <a:gd name="f7" fmla="*/ f1 1 20383"/>
                    <a:gd name="f8" fmla="+- f4 0 f2"/>
                    <a:gd name="f9" fmla="+- f3 0 f2"/>
                    <a:gd name="f10" fmla="*/ f9 1 290322"/>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90322"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 name="Google Shape;699;p23">
                  <a:extLst>
                    <a:ext uri="{FF2B5EF4-FFF2-40B4-BE49-F238E27FC236}">
                      <a16:creationId xmlns:a16="http://schemas.microsoft.com/office/drawing/2014/main" id="{E94E6125-04E2-82B4-98E5-195AC9F1F20C}"/>
                    </a:ext>
                  </a:extLst>
                </p:cNvPr>
                <p:cNvSpPr/>
                <p:nvPr/>
              </p:nvSpPr>
              <p:spPr>
                <a:xfrm>
                  <a:off x="8292839" y="349255"/>
                  <a:ext cx="428195" cy="28712"/>
                </a:xfrm>
                <a:custGeom>
                  <a:avLst/>
                  <a:gdLst>
                    <a:gd name="f0" fmla="val w"/>
                    <a:gd name="f1" fmla="val h"/>
                    <a:gd name="f2" fmla="val 0"/>
                    <a:gd name="f3" fmla="val 303942"/>
                    <a:gd name="f4" fmla="val 20383"/>
                    <a:gd name="f5" fmla="val 20384"/>
                    <a:gd name="f6" fmla="*/ f0 1 303942"/>
                    <a:gd name="f7" fmla="*/ f1 1 20383"/>
                    <a:gd name="f8" fmla="+- f4 0 f2"/>
                    <a:gd name="f9" fmla="+- f3 0 f2"/>
                    <a:gd name="f10" fmla="*/ f9 1 303942"/>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03942"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4" name="Google Shape;700;p23">
                  <a:extLst>
                    <a:ext uri="{FF2B5EF4-FFF2-40B4-BE49-F238E27FC236}">
                      <a16:creationId xmlns:a16="http://schemas.microsoft.com/office/drawing/2014/main" id="{4FB65C33-279F-2450-D104-134E25E30F16}"/>
                    </a:ext>
                  </a:extLst>
                </p:cNvPr>
                <p:cNvSpPr/>
                <p:nvPr/>
              </p:nvSpPr>
              <p:spPr>
                <a:xfrm>
                  <a:off x="8292839" y="406688"/>
                  <a:ext cx="241675" cy="28712"/>
                </a:xfrm>
                <a:custGeom>
                  <a:avLst/>
                  <a:gdLst>
                    <a:gd name="f0" fmla="val w"/>
                    <a:gd name="f1" fmla="val h"/>
                    <a:gd name="f2" fmla="val 0"/>
                    <a:gd name="f3" fmla="val 171545"/>
                    <a:gd name="f4" fmla="val 20383"/>
                    <a:gd name="f5" fmla="val 20384"/>
                    <a:gd name="f6" fmla="*/ f0 1 171545"/>
                    <a:gd name="f7" fmla="*/ f1 1 20383"/>
                    <a:gd name="f8" fmla="+- f4 0 f2"/>
                    <a:gd name="f9" fmla="+- f3 0 f2"/>
                    <a:gd name="f10" fmla="*/ f9 1 171545"/>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71545"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5" name="Google Shape;701;p23">
              <a:extLst>
                <a:ext uri="{FF2B5EF4-FFF2-40B4-BE49-F238E27FC236}">
                  <a16:creationId xmlns:a16="http://schemas.microsoft.com/office/drawing/2014/main" id="{B16E9D06-A842-490E-F4C9-0C8C38D151FD}"/>
                </a:ext>
              </a:extLst>
            </p:cNvPr>
            <p:cNvGrpSpPr/>
            <p:nvPr/>
          </p:nvGrpSpPr>
          <p:grpSpPr>
            <a:xfrm>
              <a:off x="7931871" y="596161"/>
              <a:ext cx="919721" cy="318028"/>
              <a:chOff x="7931871" y="596161"/>
              <a:chExt cx="919721" cy="318028"/>
            </a:xfrm>
          </p:grpSpPr>
          <p:grpSp>
            <p:nvGrpSpPr>
              <p:cNvPr id="16" name="Google Shape;702;p23">
                <a:extLst>
                  <a:ext uri="{FF2B5EF4-FFF2-40B4-BE49-F238E27FC236}">
                    <a16:creationId xmlns:a16="http://schemas.microsoft.com/office/drawing/2014/main" id="{DAF8BDCD-97C9-EF20-BB3E-14378A5BF846}"/>
                  </a:ext>
                </a:extLst>
              </p:cNvPr>
              <p:cNvGrpSpPr/>
              <p:nvPr/>
            </p:nvGrpSpPr>
            <p:grpSpPr>
              <a:xfrm>
                <a:off x="7931871" y="596161"/>
                <a:ext cx="919721" cy="318028"/>
                <a:chOff x="7931871" y="596161"/>
                <a:chExt cx="919721" cy="318028"/>
              </a:xfrm>
            </p:grpSpPr>
            <p:sp>
              <p:nvSpPr>
                <p:cNvPr id="17" name="Google Shape;703;p23">
                  <a:extLst>
                    <a:ext uri="{FF2B5EF4-FFF2-40B4-BE49-F238E27FC236}">
                      <a16:creationId xmlns:a16="http://schemas.microsoft.com/office/drawing/2014/main" id="{F54C5E26-9AC7-95FF-578A-644C15E5AC16}"/>
                    </a:ext>
                  </a:extLst>
                </p:cNvPr>
                <p:cNvSpPr/>
                <p:nvPr/>
              </p:nvSpPr>
              <p:spPr>
                <a:xfrm>
                  <a:off x="7931871" y="596161"/>
                  <a:ext cx="919721" cy="318028"/>
                </a:xfrm>
                <a:custGeom>
                  <a:avLst/>
                  <a:gdLst>
                    <a:gd name="f0" fmla="val w"/>
                    <a:gd name="f1" fmla="val h"/>
                    <a:gd name="f2" fmla="val 0"/>
                    <a:gd name="f3" fmla="val 652843"/>
                    <a:gd name="f4" fmla="val 225742"/>
                    <a:gd name="f5" fmla="val 619030"/>
                    <a:gd name="f6" fmla="val 637705"/>
                    <a:gd name="f7" fmla="val 652844"/>
                    <a:gd name="f8" fmla="val 15139"/>
                    <a:gd name="f9" fmla="val 33814"/>
                    <a:gd name="f10" fmla="val 191929"/>
                    <a:gd name="f11" fmla="val 210604"/>
                    <a:gd name="f12" fmla="val 637704"/>
                    <a:gd name="f13" fmla="*/ f0 1 652843"/>
                    <a:gd name="f14" fmla="*/ f1 1 225742"/>
                    <a:gd name="f15" fmla="+- f4 0 f2"/>
                    <a:gd name="f16" fmla="+- f3 0 f2"/>
                    <a:gd name="f17" fmla="*/ f16 1 652843"/>
                    <a:gd name="f18" fmla="*/ f15 1 225742"/>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652843" h="225742">
                      <a:moveTo>
                        <a:pt x="f5" y="f2"/>
                      </a:moveTo>
                      <a:cubicBezTo>
                        <a:pt x="f6" y="f2"/>
                        <a:pt x="f7" y="f8"/>
                        <a:pt x="f7" y="f9"/>
                      </a:cubicBezTo>
                      <a:lnTo>
                        <a:pt x="f7" y="f10"/>
                      </a:lnTo>
                      <a:cubicBezTo>
                        <a:pt x="f7" y="f11"/>
                        <a:pt x="f12" y="f4"/>
                        <a:pt x="f5" y="f4"/>
                      </a:cubicBezTo>
                      <a:lnTo>
                        <a:pt x="f9" y="f4"/>
                      </a:lnTo>
                      <a:cubicBezTo>
                        <a:pt x="f8" y="f4"/>
                        <a:pt x="f2" y="f11"/>
                        <a:pt x="f2" y="f10"/>
                      </a:cubicBezTo>
                      <a:lnTo>
                        <a:pt x="f2" y="f9"/>
                      </a:lnTo>
                      <a:cubicBezTo>
                        <a:pt x="f2" y="f8"/>
                        <a:pt x="f8" y="f2"/>
                        <a:pt x="f9" y="f2"/>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8" name="Google Shape;704;p23">
                  <a:extLst>
                    <a:ext uri="{FF2B5EF4-FFF2-40B4-BE49-F238E27FC236}">
                      <a16:creationId xmlns:a16="http://schemas.microsoft.com/office/drawing/2014/main" id="{F3F1A2D2-5107-4AE3-010F-BD3A22ACAEED}"/>
                    </a:ext>
                  </a:extLst>
                </p:cNvPr>
                <p:cNvSpPr/>
                <p:nvPr/>
              </p:nvSpPr>
              <p:spPr>
                <a:xfrm>
                  <a:off x="8011716" y="647559"/>
                  <a:ext cx="212954" cy="212954"/>
                </a:xfrm>
                <a:custGeom>
                  <a:avLst/>
                  <a:gdLst>
                    <a:gd name="f0" fmla="val w"/>
                    <a:gd name="f1" fmla="val h"/>
                    <a:gd name="f2" fmla="val 0"/>
                    <a:gd name="f3" fmla="val 151161"/>
                    <a:gd name="f4" fmla="val 75534"/>
                    <a:gd name="f5" fmla="val 151162"/>
                    <a:gd name="f6" fmla="val 33814"/>
                    <a:gd name="f7" fmla="val 117348"/>
                    <a:gd name="f8" fmla="val 75629"/>
                    <a:gd name="f9" fmla="val 33909"/>
                    <a:gd name="f10" fmla="val 117253"/>
                    <a:gd name="f11" fmla="val 75533"/>
                    <a:gd name="f12" fmla="*/ f0 1 151161"/>
                    <a:gd name="f13" fmla="*/ f1 1 151161"/>
                    <a:gd name="f14" fmla="+- f3 0 f2"/>
                    <a:gd name="f15" fmla="*/ f14 1 151161"/>
                    <a:gd name="f16" fmla="*/ f2 1 f15"/>
                    <a:gd name="f17" fmla="*/ f3 1 f15"/>
                    <a:gd name="f18" fmla="*/ f16 f12 1"/>
                    <a:gd name="f19" fmla="*/ f17 f12 1"/>
                    <a:gd name="f20" fmla="*/ f17 f13 1"/>
                    <a:gd name="f21" fmla="*/ f16 f13 1"/>
                  </a:gdLst>
                  <a:ahLst/>
                  <a:cxnLst>
                    <a:cxn ang="3cd4">
                      <a:pos x="hc" y="t"/>
                    </a:cxn>
                    <a:cxn ang="0">
                      <a:pos x="r" y="vc"/>
                    </a:cxn>
                    <a:cxn ang="cd4">
                      <a:pos x="hc" y="b"/>
                    </a:cxn>
                    <a:cxn ang="cd2">
                      <a:pos x="l" y="vc"/>
                    </a:cxn>
                  </a:cxnLst>
                  <a:rect l="f18" t="f21" r="f19" b="f20"/>
                  <a:pathLst>
                    <a:path w="151161" h="151161">
                      <a:moveTo>
                        <a:pt x="f4" y="f5"/>
                      </a:moveTo>
                      <a:lnTo>
                        <a:pt x="f4" y="f5"/>
                      </a:lnTo>
                      <a:cubicBezTo>
                        <a:pt x="f6" y="f5"/>
                        <a:pt x="f2" y="f7"/>
                        <a:pt x="f2" y="f8"/>
                      </a:cubicBezTo>
                      <a:lnTo>
                        <a:pt x="f2" y="f8"/>
                      </a:lnTo>
                      <a:cubicBezTo>
                        <a:pt x="f2" y="f9"/>
                        <a:pt x="f6" y="f2"/>
                        <a:pt x="f4" y="f2"/>
                      </a:cubicBezTo>
                      <a:lnTo>
                        <a:pt x="f4" y="f2"/>
                      </a:lnTo>
                      <a:cubicBezTo>
                        <a:pt x="f10" y="f2"/>
                        <a:pt x="f5" y="f6"/>
                        <a:pt x="f5" y="f11"/>
                      </a:cubicBezTo>
                      <a:lnTo>
                        <a:pt x="f5" y="f11"/>
                      </a:lnTo>
                      <a:cubicBezTo>
                        <a:pt x="f5" y="f10"/>
                        <a:pt x="f7" y="f5"/>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9" name="Google Shape;705;p23">
                  <a:extLst>
                    <a:ext uri="{FF2B5EF4-FFF2-40B4-BE49-F238E27FC236}">
                      <a16:creationId xmlns:a16="http://schemas.microsoft.com/office/drawing/2014/main" id="{8316EC21-7364-A713-5B5B-312C46E660FE}"/>
                    </a:ext>
                  </a:extLst>
                </p:cNvPr>
                <p:cNvGrpSpPr/>
                <p:nvPr/>
              </p:nvGrpSpPr>
              <p:grpSpPr>
                <a:xfrm>
                  <a:off x="8292839" y="653457"/>
                  <a:ext cx="467779" cy="201013"/>
                  <a:chOff x="8292839" y="653457"/>
                  <a:chExt cx="467779" cy="201013"/>
                </a:xfrm>
              </p:grpSpPr>
              <p:sp>
                <p:nvSpPr>
                  <p:cNvPr id="20" name="Google Shape;706;p23">
                    <a:extLst>
                      <a:ext uri="{FF2B5EF4-FFF2-40B4-BE49-F238E27FC236}">
                        <a16:creationId xmlns:a16="http://schemas.microsoft.com/office/drawing/2014/main" id="{866F09DC-3771-48EB-8207-2A2BB7954798}"/>
                      </a:ext>
                    </a:extLst>
                  </p:cNvPr>
                  <p:cNvSpPr/>
                  <p:nvPr/>
                </p:nvSpPr>
                <p:spPr>
                  <a:xfrm>
                    <a:off x="8320482" y="653457"/>
                    <a:ext cx="394508" cy="28712"/>
                  </a:xfrm>
                  <a:custGeom>
                    <a:avLst/>
                    <a:gdLst>
                      <a:gd name="f0" fmla="val w"/>
                      <a:gd name="f1" fmla="val h"/>
                      <a:gd name="f2" fmla="val 0"/>
                      <a:gd name="f3" fmla="val 280034"/>
                      <a:gd name="f4" fmla="val 20383"/>
                      <a:gd name="f5" fmla="val 280035"/>
                      <a:gd name="f6" fmla="val 20384"/>
                      <a:gd name="f7" fmla="*/ f0 1 280034"/>
                      <a:gd name="f8" fmla="*/ f1 1 20383"/>
                      <a:gd name="f9" fmla="+- f4 0 f2"/>
                      <a:gd name="f10" fmla="+- f3 0 f2"/>
                      <a:gd name="f11" fmla="*/ f10 1 280034"/>
                      <a:gd name="f12" fmla="*/ f9 1 20383"/>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280034" h="20383">
                        <a:moveTo>
                          <a:pt x="f2" y="f2"/>
                        </a:moveTo>
                        <a:lnTo>
                          <a:pt x="f5" y="f2"/>
                        </a:lnTo>
                        <a:lnTo>
                          <a:pt x="f5" y="f6"/>
                        </a:lnTo>
                        <a:lnTo>
                          <a:pt x="f2" y="f6"/>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707;p23">
                    <a:extLst>
                      <a:ext uri="{FF2B5EF4-FFF2-40B4-BE49-F238E27FC236}">
                        <a16:creationId xmlns:a16="http://schemas.microsoft.com/office/drawing/2014/main" id="{5A438B79-86C7-6497-2046-1BB54AAD449B}"/>
                      </a:ext>
                    </a:extLst>
                  </p:cNvPr>
                  <p:cNvSpPr/>
                  <p:nvPr/>
                </p:nvSpPr>
                <p:spPr>
                  <a:xfrm>
                    <a:off x="8292839" y="710891"/>
                    <a:ext cx="288904" cy="28712"/>
                  </a:xfrm>
                  <a:custGeom>
                    <a:avLst/>
                    <a:gdLst>
                      <a:gd name="f0" fmla="val w"/>
                      <a:gd name="f1" fmla="val h"/>
                      <a:gd name="f2" fmla="val 0"/>
                      <a:gd name="f3" fmla="val 205073"/>
                      <a:gd name="f4" fmla="val 20383"/>
                      <a:gd name="f5" fmla="val 20384"/>
                      <a:gd name="f6" fmla="*/ f0 1 205073"/>
                      <a:gd name="f7" fmla="*/ f1 1 20383"/>
                      <a:gd name="f8" fmla="+- f4 0 f2"/>
                      <a:gd name="f9" fmla="+- f3 0 f2"/>
                      <a:gd name="f10" fmla="*/ f9 1 205073"/>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05073"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708;p23">
                    <a:extLst>
                      <a:ext uri="{FF2B5EF4-FFF2-40B4-BE49-F238E27FC236}">
                        <a16:creationId xmlns:a16="http://schemas.microsoft.com/office/drawing/2014/main" id="{ECCBCAEC-96C2-3349-C13E-64E6CC483F09}"/>
                      </a:ext>
                    </a:extLst>
                  </p:cNvPr>
                  <p:cNvSpPr/>
                  <p:nvPr/>
                </p:nvSpPr>
                <p:spPr>
                  <a:xfrm>
                    <a:off x="8292839" y="768324"/>
                    <a:ext cx="467779" cy="28712"/>
                  </a:xfrm>
                  <a:custGeom>
                    <a:avLst/>
                    <a:gdLst>
                      <a:gd name="f0" fmla="val w"/>
                      <a:gd name="f1" fmla="val h"/>
                      <a:gd name="f2" fmla="val 0"/>
                      <a:gd name="f3" fmla="val 332041"/>
                      <a:gd name="f4" fmla="val 20383"/>
                      <a:gd name="f5" fmla="val 20384"/>
                      <a:gd name="f6" fmla="*/ f0 1 332041"/>
                      <a:gd name="f7" fmla="*/ f1 1 20383"/>
                      <a:gd name="f8" fmla="+- f4 0 f2"/>
                      <a:gd name="f9" fmla="+- f3 0 f2"/>
                      <a:gd name="f10" fmla="*/ f9 1 332041"/>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32041"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3" name="Google Shape;709;p23">
                    <a:extLst>
                      <a:ext uri="{FF2B5EF4-FFF2-40B4-BE49-F238E27FC236}">
                        <a16:creationId xmlns:a16="http://schemas.microsoft.com/office/drawing/2014/main" id="{3108B359-C0F1-93D4-6541-A8BBCAB60174}"/>
                      </a:ext>
                    </a:extLst>
                  </p:cNvPr>
                  <p:cNvSpPr/>
                  <p:nvPr/>
                </p:nvSpPr>
                <p:spPr>
                  <a:xfrm>
                    <a:off x="8292839" y="825758"/>
                    <a:ext cx="241675" cy="28712"/>
                  </a:xfrm>
                  <a:custGeom>
                    <a:avLst/>
                    <a:gdLst>
                      <a:gd name="f0" fmla="val w"/>
                      <a:gd name="f1" fmla="val h"/>
                      <a:gd name="f2" fmla="val 0"/>
                      <a:gd name="f3" fmla="val 171545"/>
                      <a:gd name="f4" fmla="val 20383"/>
                      <a:gd name="f5" fmla="val 20384"/>
                      <a:gd name="f6" fmla="*/ f0 1 171545"/>
                      <a:gd name="f7" fmla="*/ f1 1 20383"/>
                      <a:gd name="f8" fmla="+- f4 0 f2"/>
                      <a:gd name="f9" fmla="+- f3 0 f2"/>
                      <a:gd name="f10" fmla="*/ f9 1 171545"/>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71545"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24" name="Google Shape;710;p23">
                <a:extLst>
                  <a:ext uri="{FF2B5EF4-FFF2-40B4-BE49-F238E27FC236}">
                    <a16:creationId xmlns:a16="http://schemas.microsoft.com/office/drawing/2014/main" id="{5FF568A2-7BA7-BB17-3285-AEE0D62E8204}"/>
                  </a:ext>
                </a:extLst>
              </p:cNvPr>
              <p:cNvSpPr/>
              <p:nvPr/>
            </p:nvSpPr>
            <p:spPr>
              <a:xfrm>
                <a:off x="8083103" y="706684"/>
                <a:ext cx="71469" cy="85414"/>
              </a:xfrm>
              <a:custGeom>
                <a:avLst/>
                <a:gdLst>
                  <a:gd name="f0" fmla="val w"/>
                  <a:gd name="f1" fmla="val h"/>
                  <a:gd name="f2" fmla="val 0"/>
                  <a:gd name="f3" fmla="val 50734"/>
                  <a:gd name="f4" fmla="val 60632"/>
                  <a:gd name="f5" fmla="val 4892"/>
                  <a:gd name="f6" fmla="val 55851"/>
                  <a:gd name="f7" fmla="val 59566"/>
                  <a:gd name="f8" fmla="val 4001"/>
                  <a:gd name="f9" fmla="val 61851"/>
                  <a:gd name="f10" fmla="val 7239"/>
                  <a:gd name="f11" fmla="val 59947"/>
                  <a:gd name="f12" fmla="val 48387"/>
                  <a:gd name="f13" fmla="val 35563"/>
                  <a:gd name="f14" fmla="val 51435"/>
                  <a:gd name="f15" fmla="val 33753"/>
                  <a:gd name="f16" fmla="val 51531"/>
                  <a:gd name="f17" fmla="val 29371"/>
                  <a:gd name="f18" fmla="val 48578"/>
                  <a:gd name="f19" fmla="val 27371"/>
                  <a:gd name="f20" fmla="val 7430"/>
                  <a:gd name="f21" fmla="val 796"/>
                  <a:gd name="f22" fmla="val 4191"/>
                  <a:gd name="f23" fmla="+- 0 0 1299"/>
                  <a:gd name="f24" fmla="val 987"/>
                  <a:gd name="f25" fmla="val 4797"/>
                  <a:gd name="f26" fmla="*/ f0 1 50734"/>
                  <a:gd name="f27" fmla="*/ f1 1 60632"/>
                  <a:gd name="f28" fmla="+- f4 0 f2"/>
                  <a:gd name="f29" fmla="+- f3 0 f2"/>
                  <a:gd name="f30" fmla="*/ f29 1 50734"/>
                  <a:gd name="f31" fmla="*/ f28 1 60632"/>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50734" h="60632">
                    <a:moveTo>
                      <a:pt x="f2" y="f5"/>
                    </a:moveTo>
                    <a:lnTo>
                      <a:pt x="f2" y="f6"/>
                    </a:lnTo>
                    <a:cubicBezTo>
                      <a:pt x="f2" y="f7"/>
                      <a:pt x="f8" y="f9"/>
                      <a:pt x="f10" y="f11"/>
                    </a:cubicBezTo>
                    <a:lnTo>
                      <a:pt x="f12" y="f13"/>
                    </a:lnTo>
                    <a:cubicBezTo>
                      <a:pt x="f14" y="f15"/>
                      <a:pt x="f16" y="f17"/>
                      <a:pt x="f18" y="f19"/>
                    </a:cubicBezTo>
                    <a:lnTo>
                      <a:pt x="f20" y="f21"/>
                    </a:lnTo>
                    <a:cubicBezTo>
                      <a:pt x="f22" y="f23"/>
                      <a:pt x="f2" y="f24"/>
                      <a:pt x="f2" y="f25"/>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5" name="Google Shape;711;p23">
              <a:extLst>
                <a:ext uri="{FF2B5EF4-FFF2-40B4-BE49-F238E27FC236}">
                  <a16:creationId xmlns:a16="http://schemas.microsoft.com/office/drawing/2014/main" id="{F3205AD6-13ED-A95E-74AE-FAB6EADF14AD}"/>
                </a:ext>
              </a:extLst>
            </p:cNvPr>
            <p:cNvGrpSpPr/>
            <p:nvPr/>
          </p:nvGrpSpPr>
          <p:grpSpPr>
            <a:xfrm>
              <a:off x="8756321" y="553358"/>
              <a:ext cx="173370" cy="89903"/>
              <a:chOff x="8756321" y="553358"/>
              <a:chExt cx="173370" cy="89903"/>
            </a:xfrm>
          </p:grpSpPr>
          <p:grpSp>
            <p:nvGrpSpPr>
              <p:cNvPr id="26" name="Google Shape;712;p23">
                <a:extLst>
                  <a:ext uri="{FF2B5EF4-FFF2-40B4-BE49-F238E27FC236}">
                    <a16:creationId xmlns:a16="http://schemas.microsoft.com/office/drawing/2014/main" id="{9A7A1E54-655A-9245-4307-6EF43962CC69}"/>
                  </a:ext>
                </a:extLst>
              </p:cNvPr>
              <p:cNvGrpSpPr/>
              <p:nvPr/>
            </p:nvGrpSpPr>
            <p:grpSpPr>
              <a:xfrm>
                <a:off x="8756321" y="553358"/>
                <a:ext cx="173370" cy="89903"/>
                <a:chOff x="8756321" y="553358"/>
                <a:chExt cx="173370" cy="89903"/>
              </a:xfrm>
            </p:grpSpPr>
            <p:sp>
              <p:nvSpPr>
                <p:cNvPr id="27" name="Google Shape;713;p23">
                  <a:extLst>
                    <a:ext uri="{FF2B5EF4-FFF2-40B4-BE49-F238E27FC236}">
                      <a16:creationId xmlns:a16="http://schemas.microsoft.com/office/drawing/2014/main" id="{113754B6-FE4E-DB7C-2E07-A8E2C5C82272}"/>
                    </a:ext>
                  </a:extLst>
                </p:cNvPr>
                <p:cNvSpPr/>
                <p:nvPr/>
              </p:nvSpPr>
              <p:spPr>
                <a:xfrm>
                  <a:off x="8756321" y="553358"/>
                  <a:ext cx="173370" cy="89903"/>
                </a:xfrm>
                <a:custGeom>
                  <a:avLst/>
                  <a:gdLst>
                    <a:gd name="f0" fmla="val w"/>
                    <a:gd name="f1" fmla="val h"/>
                    <a:gd name="f2" fmla="val 0"/>
                    <a:gd name="f3" fmla="val 123062"/>
                    <a:gd name="f4" fmla="val 63817"/>
                    <a:gd name="f5" fmla="val 61531"/>
                    <a:gd name="f6" fmla="val 86963"/>
                    <a:gd name="f7" fmla="val 109442"/>
                    <a:gd name="f8" fmla="val 51244"/>
                    <a:gd name="f9" fmla="val 123063"/>
                    <a:gd name="f10" fmla="val 31909"/>
                    <a:gd name="f11" fmla="val 12573"/>
                    <a:gd name="f12" fmla="val 36100"/>
                    <a:gd name="f13" fmla="val 13621"/>
                    <a:gd name="f14" fmla="*/ f0 1 123062"/>
                    <a:gd name="f15" fmla="*/ f1 1 63817"/>
                    <a:gd name="f16" fmla="+- f4 0 f2"/>
                    <a:gd name="f17" fmla="+- f3 0 f2"/>
                    <a:gd name="f18" fmla="*/ f17 1 123062"/>
                    <a:gd name="f19" fmla="*/ f16 1 63817"/>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123062" h="63817">
                      <a:moveTo>
                        <a:pt x="f5" y="f4"/>
                      </a:moveTo>
                      <a:cubicBezTo>
                        <a:pt x="f6" y="f4"/>
                        <a:pt x="f7" y="f8"/>
                        <a:pt x="f9" y="f10"/>
                      </a:cubicBezTo>
                      <a:cubicBezTo>
                        <a:pt x="f7" y="f11"/>
                        <a:pt x="f6" y="f2"/>
                        <a:pt x="f5" y="f2"/>
                      </a:cubicBezTo>
                      <a:cubicBezTo>
                        <a:pt x="f12" y="f2"/>
                        <a:pt x="f13" y="f11"/>
                        <a:pt x="f2" y="f10"/>
                      </a:cubicBezTo>
                      <a:cubicBezTo>
                        <a:pt x="f13" y="f8"/>
                        <a:pt x="f12" y="f4"/>
                        <a:pt x="f5" y="f4"/>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8" name="Google Shape;714;p23">
                  <a:extLst>
                    <a:ext uri="{FF2B5EF4-FFF2-40B4-BE49-F238E27FC236}">
                      <a16:creationId xmlns:a16="http://schemas.microsoft.com/office/drawing/2014/main" id="{677BBF29-8AC4-DC7F-BD6C-947A364DFA38}"/>
                    </a:ext>
                  </a:extLst>
                </p:cNvPr>
                <p:cNvSpPr/>
                <p:nvPr/>
              </p:nvSpPr>
              <p:spPr>
                <a:xfrm>
                  <a:off x="8815364" y="570667"/>
                  <a:ext cx="55284" cy="55284"/>
                </a:xfrm>
                <a:custGeom>
                  <a:avLst/>
                  <a:gdLst>
                    <a:gd name="f0" fmla="val w"/>
                    <a:gd name="f1" fmla="val h"/>
                    <a:gd name="f2" fmla="val 0"/>
                    <a:gd name="f3" fmla="val 39242"/>
                    <a:gd name="f4" fmla="val 39243"/>
                    <a:gd name="f5" fmla="val 19621"/>
                    <a:gd name="f6" fmla="val 30458"/>
                    <a:gd name="f7" fmla="val 8785"/>
                    <a:gd name="f8" fmla="*/ f0 1 39242"/>
                    <a:gd name="f9" fmla="*/ f1 1 39243"/>
                    <a:gd name="f10" fmla="+- f4 0 f2"/>
                    <a:gd name="f11" fmla="+- f3 0 f2"/>
                    <a:gd name="f12" fmla="*/ f11 1 39242"/>
                    <a:gd name="f13" fmla="*/ f10 1 39243"/>
                    <a:gd name="f14" fmla="*/ f2 1 f12"/>
                    <a:gd name="f15" fmla="*/ f3 1 f12"/>
                    <a:gd name="f16" fmla="*/ f2 1 f13"/>
                    <a:gd name="f17" fmla="*/ f4 1 f13"/>
                    <a:gd name="f18" fmla="*/ f14 f8 1"/>
                    <a:gd name="f19" fmla="*/ f15 f8 1"/>
                    <a:gd name="f20" fmla="*/ f17 f9 1"/>
                    <a:gd name="f21" fmla="*/ f16 f9 1"/>
                  </a:gdLst>
                  <a:ahLst/>
                  <a:cxnLst>
                    <a:cxn ang="3cd4">
                      <a:pos x="hc" y="t"/>
                    </a:cxn>
                    <a:cxn ang="0">
                      <a:pos x="r" y="vc"/>
                    </a:cxn>
                    <a:cxn ang="cd4">
                      <a:pos x="hc" y="b"/>
                    </a:cxn>
                    <a:cxn ang="cd2">
                      <a:pos x="l" y="vc"/>
                    </a:cxn>
                  </a:cxnLst>
                  <a:rect l="f18" t="f21" r="f19" b="f20"/>
                  <a:pathLst>
                    <a:path w="39242" h="39243">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29" name="Google Shape;715;p23">
                <a:extLst>
                  <a:ext uri="{FF2B5EF4-FFF2-40B4-BE49-F238E27FC236}">
                    <a16:creationId xmlns:a16="http://schemas.microsoft.com/office/drawing/2014/main" id="{D1D2909A-4F8F-A383-751D-79E42805AB92}"/>
                  </a:ext>
                </a:extLst>
              </p:cNvPr>
              <p:cNvSpPr/>
              <p:nvPr/>
            </p:nvSpPr>
            <p:spPr>
              <a:xfrm rot="18900010">
                <a:off x="8769483" y="589032"/>
                <a:ext cx="145673" cy="13688"/>
              </a:xfrm>
              <a:custGeom>
                <a:avLst/>
                <a:gdLst>
                  <a:gd name="f0" fmla="val w"/>
                  <a:gd name="f1" fmla="val h"/>
                  <a:gd name="f2" fmla="val 0"/>
                  <a:gd name="f3" fmla="val 103346"/>
                  <a:gd name="f4" fmla="val 9715"/>
                  <a:gd name="f5" fmla="val 9716"/>
                  <a:gd name="f6" fmla="*/ f0 1 103346"/>
                  <a:gd name="f7" fmla="*/ f1 1 9715"/>
                  <a:gd name="f8" fmla="+- f4 0 f2"/>
                  <a:gd name="f9" fmla="+- f3 0 f2"/>
                  <a:gd name="f10" fmla="*/ f9 1 103346"/>
                  <a:gd name="f11" fmla="*/ f8 1 971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03346" h="9715">
                    <a:moveTo>
                      <a:pt x="f2" y="f2"/>
                    </a:moveTo>
                    <a:lnTo>
                      <a:pt x="f3" y="f2"/>
                    </a:lnTo>
                    <a:lnTo>
                      <a:pt x="f3" y="f5"/>
                    </a:lnTo>
                    <a:lnTo>
                      <a:pt x="f2" y="f5"/>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Tree>
    <p:extLst>
      <p:ext uri="{BB962C8B-B14F-4D97-AF65-F5344CB8AC3E}">
        <p14:creationId xmlns:p14="http://schemas.microsoft.com/office/powerpoint/2010/main" val="655347723"/>
      </p:ext>
    </p:extLst>
  </p:cSld>
  <p:clrMapOvr>
    <a:masterClrMapping/>
  </p:clrMapOvr>
</p:sldLayout>
</file>

<file path=ppt/slideLayouts/slideLayout23.xml><?xml version="1.0" encoding="utf-8"?>
<p:sldLayout xmlns:a="http://purl.oclc.org/ooxml/drawingml/main" xmlns:r="http://purl.oclc.org/ooxml/officeDocument/relationships" xmlns:p="http://purl.oclc.org/ooxml/presentationml/main" preserve="1">
  <p:cSld name="CUSTOM_9_1">
    <p:spTree>
      <p:nvGrpSpPr>
        <p:cNvPr id="1" name=""/>
        <p:cNvGrpSpPr/>
        <p:nvPr/>
      </p:nvGrpSpPr>
      <p:grpSpPr>
        <a:xfrm>
          <a:off x="0" y="0"/>
          <a:ext cx="0" cy="0"/>
          <a:chOff x="0" y="0"/>
          <a:chExt cx="0" cy="0"/>
        </a:xfrm>
      </p:grpSpPr>
      <p:sp>
        <p:nvSpPr>
          <p:cNvPr id="2" name="Google Shape;717;p24">
            <a:extLst>
              <a:ext uri="{FF2B5EF4-FFF2-40B4-BE49-F238E27FC236}">
                <a16:creationId xmlns:a16="http://schemas.microsoft.com/office/drawing/2014/main" id="{B7B4FF09-66E7-6ADF-E220-2F27C5143AE8}"/>
              </a:ext>
            </a:extLst>
          </p:cNvPr>
          <p:cNvSpPr/>
          <p:nvPr/>
        </p:nvSpPr>
        <p:spPr>
          <a:xfrm rot="8819867" flipH="1">
            <a:off x="7035529" y="3933629"/>
            <a:ext cx="3158465" cy="2509643"/>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718;p24">
            <a:extLst>
              <a:ext uri="{FF2B5EF4-FFF2-40B4-BE49-F238E27FC236}">
                <a16:creationId xmlns:a16="http://schemas.microsoft.com/office/drawing/2014/main" id="{3F22404A-C2EF-8B18-C60A-B59C2EA81F0D}"/>
              </a:ext>
            </a:extLst>
          </p:cNvPr>
          <p:cNvSpPr/>
          <p:nvPr/>
        </p:nvSpPr>
        <p:spPr>
          <a:xfrm rot="17942959" flipH="1">
            <a:off x="-1336273" y="-858935"/>
            <a:ext cx="2746016" cy="1921693"/>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4" name="Google Shape;719;p24">
            <a:extLst>
              <a:ext uri="{FF2B5EF4-FFF2-40B4-BE49-F238E27FC236}">
                <a16:creationId xmlns:a16="http://schemas.microsoft.com/office/drawing/2014/main" id="{B25F78E8-8729-5D19-ED38-DC6CE57C1551}"/>
              </a:ext>
            </a:extLst>
          </p:cNvPr>
          <p:cNvGrpSpPr/>
          <p:nvPr/>
        </p:nvGrpSpPr>
        <p:grpSpPr>
          <a:xfrm>
            <a:off x="65068" y="4373044"/>
            <a:ext cx="878153" cy="654528"/>
            <a:chOff x="65068" y="4373044"/>
            <a:chExt cx="878153" cy="654528"/>
          </a:xfrm>
        </p:grpSpPr>
        <p:grpSp>
          <p:nvGrpSpPr>
            <p:cNvPr id="5" name="Google Shape;720;p24">
              <a:extLst>
                <a:ext uri="{FF2B5EF4-FFF2-40B4-BE49-F238E27FC236}">
                  <a16:creationId xmlns:a16="http://schemas.microsoft.com/office/drawing/2014/main" id="{1EA1E724-703E-A423-708A-911F0DBB97CE}"/>
                </a:ext>
              </a:extLst>
            </p:cNvPr>
            <p:cNvGrpSpPr/>
            <p:nvPr/>
          </p:nvGrpSpPr>
          <p:grpSpPr>
            <a:xfrm>
              <a:off x="65068" y="4373044"/>
              <a:ext cx="878153" cy="654528"/>
              <a:chOff x="65068" y="4373044"/>
              <a:chExt cx="878153" cy="654528"/>
            </a:xfrm>
          </p:grpSpPr>
          <p:sp>
            <p:nvSpPr>
              <p:cNvPr id="6" name="Google Shape;721;p24">
                <a:extLst>
                  <a:ext uri="{FF2B5EF4-FFF2-40B4-BE49-F238E27FC236}">
                    <a16:creationId xmlns:a16="http://schemas.microsoft.com/office/drawing/2014/main" id="{DE99277A-CCA1-6E49-DC8D-374A0E197625}"/>
                  </a:ext>
                </a:extLst>
              </p:cNvPr>
              <p:cNvSpPr/>
              <p:nvPr/>
            </p:nvSpPr>
            <p:spPr>
              <a:xfrm>
                <a:off x="260521" y="4373044"/>
                <a:ext cx="682700" cy="458928"/>
              </a:xfrm>
              <a:custGeom>
                <a:avLst/>
                <a:gdLst>
                  <a:gd name="f0" fmla="val w"/>
                  <a:gd name="f1" fmla="val h"/>
                  <a:gd name="f2" fmla="val 0"/>
                  <a:gd name="f3" fmla="val 445484"/>
                  <a:gd name="f4" fmla="val 299466"/>
                  <a:gd name="f5" fmla="val 139160"/>
                  <a:gd name="f6" fmla="val 7715"/>
                  <a:gd name="f7" fmla="val 173450"/>
                  <a:gd name="f8" fmla="val 42005"/>
                  <a:gd name="f9" fmla="val 178403"/>
                  <a:gd name="f10" fmla="val 46958"/>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79"/>
                  <a:gd name="f22" fmla="val 11811"/>
                  <a:gd name="f23" fmla="val 287560"/>
                  <a:gd name="f24" fmla="val 11906"/>
                  <a:gd name="f25" fmla="val 120396"/>
                  <a:gd name="f26" fmla="val 127445"/>
                  <a:gd name="f27" fmla="val 134207"/>
                  <a:gd name="f28" fmla="val 2762"/>
                  <a:gd name="f29" fmla="*/ f0 1 445484"/>
                  <a:gd name="f30" fmla="*/ f1 1 299466"/>
                  <a:gd name="f31" fmla="+- f4 0 f2"/>
                  <a:gd name="f32" fmla="+- f3 0 f2"/>
                  <a:gd name="f33" fmla="*/ f32 1 445484"/>
                  <a:gd name="f34" fmla="*/ f31 1 299466"/>
                  <a:gd name="f35" fmla="*/ f2 1 f33"/>
                  <a:gd name="f36" fmla="*/ f3 1 f33"/>
                  <a:gd name="f37" fmla="*/ f2 1 f34"/>
                  <a:gd name="f38" fmla="*/ f4 1 f34"/>
                  <a:gd name="f39" fmla="*/ f35 f29 1"/>
                  <a:gd name="f40" fmla="*/ f36 f29 1"/>
                  <a:gd name="f41" fmla="*/ f38 f30 1"/>
                  <a:gd name="f42" fmla="*/ f37 f30 1"/>
                </a:gdLst>
                <a:ahLst/>
                <a:cxnLst>
                  <a:cxn ang="3cd4">
                    <a:pos x="hc" y="t"/>
                  </a:cxn>
                  <a:cxn ang="0">
                    <a:pos x="r" y="vc"/>
                  </a:cxn>
                  <a:cxn ang="cd4">
                    <a:pos x="hc" y="b"/>
                  </a:cxn>
                  <a:cxn ang="cd2">
                    <a:pos x="l" y="vc"/>
                  </a:cxn>
                </a:cxnLst>
                <a:rect l="f39" t="f42" r="f40" b="f41"/>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5" y="f6"/>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 name="Google Shape;722;p24">
                <a:extLst>
                  <a:ext uri="{FF2B5EF4-FFF2-40B4-BE49-F238E27FC236}">
                    <a16:creationId xmlns:a16="http://schemas.microsoft.com/office/drawing/2014/main" id="{5A437800-70D8-60A8-721C-D5D58E60E15D}"/>
                  </a:ext>
                </a:extLst>
              </p:cNvPr>
              <p:cNvSpPr/>
              <p:nvPr/>
            </p:nvSpPr>
            <p:spPr>
              <a:xfrm>
                <a:off x="162863" y="4470849"/>
                <a:ext cx="682700" cy="458928"/>
              </a:xfrm>
              <a:custGeom>
                <a:avLst/>
                <a:gdLst>
                  <a:gd name="f0" fmla="val w"/>
                  <a:gd name="f1" fmla="val h"/>
                  <a:gd name="f2" fmla="val 0"/>
                  <a:gd name="f3" fmla="val 445484"/>
                  <a:gd name="f4" fmla="val 299466"/>
                  <a:gd name="f5" fmla="val 139160"/>
                  <a:gd name="f6" fmla="val 7620"/>
                  <a:gd name="f7" fmla="val 173450"/>
                  <a:gd name="f8" fmla="val 41910"/>
                  <a:gd name="f9" fmla="val 178403"/>
                  <a:gd name="f10" fmla="val 46863"/>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79"/>
                  <a:gd name="f22" fmla="val 11811"/>
                  <a:gd name="f23" fmla="val 287560"/>
                  <a:gd name="f24" fmla="val 11906"/>
                  <a:gd name="f25" fmla="val 120396"/>
                  <a:gd name="f26" fmla="val 127445"/>
                  <a:gd name="f27" fmla="val 134207"/>
                  <a:gd name="f28" fmla="val 2762"/>
                  <a:gd name="f29" fmla="val 7715"/>
                  <a:gd name="f30" fmla="*/ f0 1 445484"/>
                  <a:gd name="f31" fmla="*/ f1 1 299466"/>
                  <a:gd name="f32" fmla="+- f4 0 f2"/>
                  <a:gd name="f33" fmla="+- f3 0 f2"/>
                  <a:gd name="f34" fmla="*/ f33 1 445484"/>
                  <a:gd name="f35" fmla="*/ f32 1 299466"/>
                  <a:gd name="f36" fmla="*/ f2 1 f34"/>
                  <a:gd name="f37" fmla="*/ f3 1 f34"/>
                  <a:gd name="f38" fmla="*/ f2 1 f35"/>
                  <a:gd name="f39" fmla="*/ f4 1 f35"/>
                  <a:gd name="f40" fmla="*/ f36 f30 1"/>
                  <a:gd name="f41" fmla="*/ f37 f30 1"/>
                  <a:gd name="f42" fmla="*/ f39 f31 1"/>
                  <a:gd name="f43" fmla="*/ f38 f31 1"/>
                </a:gdLst>
                <a:ahLst/>
                <a:cxnLst>
                  <a:cxn ang="3cd4">
                    <a:pos x="hc" y="t"/>
                  </a:cxn>
                  <a:cxn ang="0">
                    <a:pos x="r" y="vc"/>
                  </a:cxn>
                  <a:cxn ang="cd4">
                    <a:pos x="hc" y="b"/>
                  </a:cxn>
                  <a:cxn ang="cd2">
                    <a:pos x="l" y="vc"/>
                  </a:cxn>
                </a:cxnLst>
                <a:rect l="f40" t="f43" r="f41" b="f42"/>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5" y="f29"/>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 name="Google Shape;723;p24">
                <a:extLst>
                  <a:ext uri="{FF2B5EF4-FFF2-40B4-BE49-F238E27FC236}">
                    <a16:creationId xmlns:a16="http://schemas.microsoft.com/office/drawing/2014/main" id="{9025BC8E-3FD0-0487-EA50-907CAF58ADEB}"/>
                  </a:ext>
                </a:extLst>
              </p:cNvPr>
              <p:cNvSpPr/>
              <p:nvPr/>
            </p:nvSpPr>
            <p:spPr>
              <a:xfrm>
                <a:off x="65068" y="4568644"/>
                <a:ext cx="682700" cy="458928"/>
              </a:xfrm>
              <a:custGeom>
                <a:avLst/>
                <a:gdLst>
                  <a:gd name="f0" fmla="val w"/>
                  <a:gd name="f1" fmla="val h"/>
                  <a:gd name="f2" fmla="val 0"/>
                  <a:gd name="f3" fmla="val 445484"/>
                  <a:gd name="f4" fmla="val 299466"/>
                  <a:gd name="f5" fmla="val 139160"/>
                  <a:gd name="f6" fmla="val 7620"/>
                  <a:gd name="f7" fmla="val 173450"/>
                  <a:gd name="f8" fmla="val 41910"/>
                  <a:gd name="f9" fmla="val 178403"/>
                  <a:gd name="f10" fmla="val 46863"/>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80"/>
                  <a:gd name="f22" fmla="val 11811"/>
                  <a:gd name="f23" fmla="val 287560"/>
                  <a:gd name="f24" fmla="val 26479"/>
                  <a:gd name="f25" fmla="val 11906"/>
                  <a:gd name="f26" fmla="val 120396"/>
                  <a:gd name="f27" fmla="val 127445"/>
                  <a:gd name="f28" fmla="val 134207"/>
                  <a:gd name="f29" fmla="val 2762"/>
                  <a:gd name="f30" fmla="val 7811"/>
                  <a:gd name="f31" fmla="*/ f0 1 445484"/>
                  <a:gd name="f32" fmla="*/ f1 1 299466"/>
                  <a:gd name="f33" fmla="+- f4 0 f2"/>
                  <a:gd name="f34" fmla="+- f3 0 f2"/>
                  <a:gd name="f35" fmla="*/ f34 1 445484"/>
                  <a:gd name="f36" fmla="*/ f33 1 299466"/>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4"/>
                    </a:lnTo>
                    <a:cubicBezTo>
                      <a:pt x="f2" y="f22"/>
                      <a:pt x="f25" y="f2"/>
                      <a:pt x="f21" y="f2"/>
                    </a:cubicBezTo>
                    <a:lnTo>
                      <a:pt x="f26" y="f2"/>
                    </a:lnTo>
                    <a:cubicBezTo>
                      <a:pt x="f27" y="f2"/>
                      <a:pt x="f28" y="f29"/>
                      <a:pt x="f5" y="f30"/>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9" name="Google Shape;724;p24">
              <a:extLst>
                <a:ext uri="{FF2B5EF4-FFF2-40B4-BE49-F238E27FC236}">
                  <a16:creationId xmlns:a16="http://schemas.microsoft.com/office/drawing/2014/main" id="{C17EB3CF-9016-F76D-D036-0DE016057EEB}"/>
                </a:ext>
              </a:extLst>
            </p:cNvPr>
            <p:cNvSpPr/>
            <p:nvPr/>
          </p:nvSpPr>
          <p:spPr>
            <a:xfrm>
              <a:off x="354375" y="4783372"/>
              <a:ext cx="105338" cy="125757"/>
            </a:xfrm>
            <a:custGeom>
              <a:avLst/>
              <a:gdLst>
                <a:gd name="f0" fmla="val w"/>
                <a:gd name="f1" fmla="val h"/>
                <a:gd name="f2" fmla="val 0"/>
                <a:gd name="f3" fmla="val 68735"/>
                <a:gd name="f4" fmla="val 82063"/>
                <a:gd name="f5" fmla="val 6471"/>
                <a:gd name="f6" fmla="val 75527"/>
                <a:gd name="f7" fmla="val 80575"/>
                <a:gd name="f8" fmla="val 5524"/>
                <a:gd name="f9" fmla="val 83719"/>
                <a:gd name="f10" fmla="val 9811"/>
                <a:gd name="f11" fmla="val 81147"/>
                <a:gd name="f12" fmla="val 65532"/>
                <a:gd name="f13" fmla="val 48095"/>
                <a:gd name="f14" fmla="val 69723"/>
                <a:gd name="f15" fmla="val 45619"/>
                <a:gd name="f16" fmla="val 69818"/>
                <a:gd name="f17" fmla="val 39618"/>
                <a:gd name="f18" fmla="val 65723"/>
                <a:gd name="f19" fmla="val 37046"/>
                <a:gd name="f20" fmla="val 10001"/>
                <a:gd name="f21" fmla="val 1042"/>
                <a:gd name="f22" fmla="val 5715"/>
                <a:gd name="f23" fmla="+- 0 0 1721"/>
                <a:gd name="f24" fmla="val 1327"/>
                <a:gd name="f25" fmla="*/ f0 1 68735"/>
                <a:gd name="f26" fmla="*/ f1 1 82063"/>
                <a:gd name="f27" fmla="+- f4 0 f2"/>
                <a:gd name="f28" fmla="+- f3 0 f2"/>
                <a:gd name="f29" fmla="*/ f28 1 68735"/>
                <a:gd name="f30" fmla="*/ f27 1 82063"/>
                <a:gd name="f31" fmla="*/ f2 1 f29"/>
                <a:gd name="f32" fmla="*/ f3 1 f29"/>
                <a:gd name="f33" fmla="*/ f2 1 f30"/>
                <a:gd name="f34" fmla="*/ f4 1 f30"/>
                <a:gd name="f35" fmla="*/ f31 f25 1"/>
                <a:gd name="f36" fmla="*/ f32 f25 1"/>
                <a:gd name="f37" fmla="*/ f34 f26 1"/>
                <a:gd name="f38" fmla="*/ f33 f26 1"/>
              </a:gdLst>
              <a:ahLst/>
              <a:cxnLst>
                <a:cxn ang="3cd4">
                  <a:pos x="hc" y="t"/>
                </a:cxn>
                <a:cxn ang="0">
                  <a:pos x="r" y="vc"/>
                </a:cxn>
                <a:cxn ang="cd4">
                  <a:pos x="hc" y="b"/>
                </a:cxn>
                <a:cxn ang="cd2">
                  <a:pos x="l" y="vc"/>
                </a:cxn>
              </a:cxnLst>
              <a:rect l="f35" t="f38" r="f36" b="f37"/>
              <a:pathLst>
                <a:path w="68735" h="82063">
                  <a:moveTo>
                    <a:pt x="f2" y="f5"/>
                  </a:moveTo>
                  <a:lnTo>
                    <a:pt x="f2" y="f6"/>
                  </a:lnTo>
                  <a:cubicBezTo>
                    <a:pt x="f2" y="f7"/>
                    <a:pt x="f8" y="f9"/>
                    <a:pt x="f10" y="f11"/>
                  </a:cubicBezTo>
                  <a:lnTo>
                    <a:pt x="f12" y="f13"/>
                  </a:lnTo>
                  <a:cubicBezTo>
                    <a:pt x="f14" y="f15"/>
                    <a:pt x="f16" y="f17"/>
                    <a:pt x="f18" y="f19"/>
                  </a:cubicBezTo>
                  <a:lnTo>
                    <a:pt x="f20" y="f21"/>
                  </a:lnTo>
                  <a:cubicBezTo>
                    <a:pt x="f22" y="f23"/>
                    <a:pt x="f2" y="f24"/>
                    <a:pt x="f2" y="f5"/>
                  </a:cubicBezTo>
                  <a:close/>
                </a:path>
              </a:pathLst>
            </a:custGeom>
            <a:solidFill>
              <a:srgbClr val="FFFFF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0" name="Google Shape;725;p24">
            <a:extLst>
              <a:ext uri="{FF2B5EF4-FFF2-40B4-BE49-F238E27FC236}">
                <a16:creationId xmlns:a16="http://schemas.microsoft.com/office/drawing/2014/main" id="{F5659B0F-B9FA-2726-91B4-C3D525A40CBB}"/>
              </a:ext>
            </a:extLst>
          </p:cNvPr>
          <p:cNvGrpSpPr/>
          <p:nvPr/>
        </p:nvGrpSpPr>
        <p:grpSpPr>
          <a:xfrm>
            <a:off x="8114970" y="266840"/>
            <a:ext cx="829991" cy="750886"/>
            <a:chOff x="8114970" y="266840"/>
            <a:chExt cx="829991" cy="750886"/>
          </a:xfrm>
        </p:grpSpPr>
        <p:grpSp>
          <p:nvGrpSpPr>
            <p:cNvPr id="11" name="Google Shape;726;p24">
              <a:extLst>
                <a:ext uri="{FF2B5EF4-FFF2-40B4-BE49-F238E27FC236}">
                  <a16:creationId xmlns:a16="http://schemas.microsoft.com/office/drawing/2014/main" id="{DE7212B3-FA32-A55E-565B-41C692FBF923}"/>
                </a:ext>
              </a:extLst>
            </p:cNvPr>
            <p:cNvGrpSpPr/>
            <p:nvPr/>
          </p:nvGrpSpPr>
          <p:grpSpPr>
            <a:xfrm>
              <a:off x="8114970" y="266840"/>
              <a:ext cx="829991" cy="750886"/>
              <a:chOff x="8114970" y="266840"/>
              <a:chExt cx="829991" cy="750886"/>
            </a:xfrm>
          </p:grpSpPr>
          <p:sp>
            <p:nvSpPr>
              <p:cNvPr id="12" name="Google Shape;727;p24">
                <a:extLst>
                  <a:ext uri="{FF2B5EF4-FFF2-40B4-BE49-F238E27FC236}">
                    <a16:creationId xmlns:a16="http://schemas.microsoft.com/office/drawing/2014/main" id="{D8CAF52D-43FE-0443-48A7-1E5F8356DA87}"/>
                  </a:ext>
                </a:extLst>
              </p:cNvPr>
              <p:cNvSpPr/>
              <p:nvPr/>
            </p:nvSpPr>
            <p:spPr>
              <a:xfrm>
                <a:off x="8114970" y="266840"/>
                <a:ext cx="829991" cy="750886"/>
              </a:xfrm>
              <a:custGeom>
                <a:avLst/>
                <a:gdLst>
                  <a:gd name="f0" fmla="val w"/>
                  <a:gd name="f1" fmla="val h"/>
                  <a:gd name="f2" fmla="val 0"/>
                  <a:gd name="f3" fmla="val 598074"/>
                  <a:gd name="f4" fmla="val 541115"/>
                  <a:gd name="f5" fmla="val 557022"/>
                  <a:gd name="f6" fmla="val 579695"/>
                  <a:gd name="f7" fmla="val 598075"/>
                  <a:gd name="f8" fmla="val 18380"/>
                  <a:gd name="f9" fmla="val 41053"/>
                  <a:gd name="f10" fmla="val 500063"/>
                  <a:gd name="f11" fmla="val 522735"/>
                  <a:gd name="f12" fmla="*/ f0 1 598074"/>
                  <a:gd name="f13" fmla="*/ f1 1 541115"/>
                  <a:gd name="f14" fmla="+- f4 0 f2"/>
                  <a:gd name="f15" fmla="+- f3 0 f2"/>
                  <a:gd name="f16" fmla="*/ f15 1 598074"/>
                  <a:gd name="f17" fmla="*/ f14 1 541115"/>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598074" h="541115">
                    <a:moveTo>
                      <a:pt x="f5" y="f2"/>
                    </a:moveTo>
                    <a:cubicBezTo>
                      <a:pt x="f6" y="f2"/>
                      <a:pt x="f7" y="f8"/>
                      <a:pt x="f7" y="f9"/>
                    </a:cubicBezTo>
                    <a:lnTo>
                      <a:pt x="f7" y="f10"/>
                    </a:lnTo>
                    <a:cubicBezTo>
                      <a:pt x="f7" y="f11"/>
                      <a:pt x="f6" y="f4"/>
                      <a:pt x="f5" y="f4"/>
                    </a:cubicBezTo>
                    <a:lnTo>
                      <a:pt x="f9" y="f4"/>
                    </a:lnTo>
                    <a:cubicBezTo>
                      <a:pt x="f8" y="f4"/>
                      <a:pt x="f2" y="f11"/>
                      <a:pt x="f2" y="f10"/>
                    </a:cubicBezTo>
                    <a:lnTo>
                      <a:pt x="f2" y="f9"/>
                    </a:lnTo>
                    <a:cubicBezTo>
                      <a:pt x="f2" y="f8"/>
                      <a:pt x="f8" y="f2"/>
                      <a:pt x="f9" y="f2"/>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3" name="Google Shape;728;p24">
                <a:extLst>
                  <a:ext uri="{FF2B5EF4-FFF2-40B4-BE49-F238E27FC236}">
                    <a16:creationId xmlns:a16="http://schemas.microsoft.com/office/drawing/2014/main" id="{492B3F7B-837F-42AE-575A-87D8EDA9821D}"/>
                  </a:ext>
                </a:extLst>
              </p:cNvPr>
              <p:cNvGrpSpPr/>
              <p:nvPr/>
            </p:nvGrpSpPr>
            <p:grpSpPr>
              <a:xfrm>
                <a:off x="8655472" y="310054"/>
                <a:ext cx="228691" cy="57625"/>
                <a:chOff x="8655472" y="310054"/>
                <a:chExt cx="228691" cy="57625"/>
              </a:xfrm>
            </p:grpSpPr>
            <p:sp>
              <p:nvSpPr>
                <p:cNvPr id="14" name="Google Shape;729;p24">
                  <a:extLst>
                    <a:ext uri="{FF2B5EF4-FFF2-40B4-BE49-F238E27FC236}">
                      <a16:creationId xmlns:a16="http://schemas.microsoft.com/office/drawing/2014/main" id="{F4C6FFFD-EB7B-95A0-F3D5-17E0AC1DA912}"/>
                    </a:ext>
                  </a:extLst>
                </p:cNvPr>
                <p:cNvSpPr/>
                <p:nvPr/>
              </p:nvSpPr>
              <p:spPr>
                <a:xfrm>
                  <a:off x="8826529"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5" name="Google Shape;730;p24">
                  <a:extLst>
                    <a:ext uri="{FF2B5EF4-FFF2-40B4-BE49-F238E27FC236}">
                      <a16:creationId xmlns:a16="http://schemas.microsoft.com/office/drawing/2014/main" id="{BA1969D0-A6A3-B42A-FCF6-911A199D747C}"/>
                    </a:ext>
                  </a:extLst>
                </p:cNvPr>
                <p:cNvSpPr/>
                <p:nvPr/>
              </p:nvSpPr>
              <p:spPr>
                <a:xfrm>
                  <a:off x="8740996"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 name="Google Shape;731;p24">
                  <a:extLst>
                    <a:ext uri="{FF2B5EF4-FFF2-40B4-BE49-F238E27FC236}">
                      <a16:creationId xmlns:a16="http://schemas.microsoft.com/office/drawing/2014/main" id="{CED6755D-B2BA-2A6F-FF05-B030D3E6547C}"/>
                    </a:ext>
                  </a:extLst>
                </p:cNvPr>
                <p:cNvSpPr/>
                <p:nvPr/>
              </p:nvSpPr>
              <p:spPr>
                <a:xfrm>
                  <a:off x="8655472"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7" name="Google Shape;732;p24">
              <a:extLst>
                <a:ext uri="{FF2B5EF4-FFF2-40B4-BE49-F238E27FC236}">
                  <a16:creationId xmlns:a16="http://schemas.microsoft.com/office/drawing/2014/main" id="{760EECDB-00C7-0AA5-2268-4F0E20FFCD3D}"/>
                </a:ext>
              </a:extLst>
            </p:cNvPr>
            <p:cNvGrpSpPr/>
            <p:nvPr/>
          </p:nvGrpSpPr>
          <p:grpSpPr>
            <a:xfrm>
              <a:off x="8207233" y="495769"/>
              <a:ext cx="653128" cy="337303"/>
              <a:chOff x="8207233" y="495769"/>
              <a:chExt cx="653128" cy="337303"/>
            </a:xfrm>
          </p:grpSpPr>
          <p:sp>
            <p:nvSpPr>
              <p:cNvPr id="18" name="Google Shape;733;p24">
                <a:extLst>
                  <a:ext uri="{FF2B5EF4-FFF2-40B4-BE49-F238E27FC236}">
                    <a16:creationId xmlns:a16="http://schemas.microsoft.com/office/drawing/2014/main" id="{ECC4BF15-F44B-A84C-4F04-6BE5A1696010}"/>
                  </a:ext>
                </a:extLst>
              </p:cNvPr>
              <p:cNvSpPr/>
              <p:nvPr/>
            </p:nvSpPr>
            <p:spPr>
              <a:xfrm>
                <a:off x="8207233" y="508186"/>
                <a:ext cx="303233" cy="302812"/>
              </a:xfrm>
              <a:custGeom>
                <a:avLst/>
                <a:gdLst>
                  <a:gd name="f0" fmla="val w"/>
                  <a:gd name="f1" fmla="val h"/>
                  <a:gd name="f2" fmla="val 0"/>
                  <a:gd name="f3" fmla="val 218503"/>
                  <a:gd name="f4" fmla="val 218217"/>
                  <a:gd name="f5" fmla="val 216598"/>
                  <a:gd name="f6" fmla="val 129540"/>
                  <a:gd name="f7" fmla="val 217837"/>
                  <a:gd name="f8" fmla="val 122968"/>
                  <a:gd name="f9" fmla="val 218504"/>
                  <a:gd name="f10" fmla="val 116110"/>
                  <a:gd name="f11" fmla="val 109156"/>
                  <a:gd name="f12" fmla="val 102203"/>
                  <a:gd name="f13" fmla="val 95440"/>
                  <a:gd name="f14" fmla="val 88773"/>
                  <a:gd name="f15" fmla="val 181261"/>
                  <a:gd name="f16" fmla="val 179641"/>
                  <a:gd name="f17" fmla="val 83058"/>
                  <a:gd name="f18" fmla="val 177451"/>
                  <a:gd name="f19" fmla="val 77724"/>
                  <a:gd name="f20" fmla="val 174593"/>
                  <a:gd name="f21" fmla="val 72676"/>
                  <a:gd name="f22" fmla="val 199549"/>
                  <a:gd name="f23" fmla="val 47720"/>
                  <a:gd name="f24" fmla="val 191834"/>
                  <a:gd name="f25" fmla="val 36385"/>
                  <a:gd name="f26" fmla="val 182118"/>
                  <a:gd name="f27" fmla="val 26670"/>
                  <a:gd name="f28" fmla="val 170783"/>
                  <a:gd name="f29" fmla="val 18955"/>
                  <a:gd name="f30" fmla="val 145732"/>
                  <a:gd name="f31" fmla="val 44005"/>
                  <a:gd name="f32" fmla="val 140684"/>
                  <a:gd name="f33" fmla="val 41148"/>
                  <a:gd name="f34" fmla="val 135255"/>
                  <a:gd name="f35" fmla="val 38957"/>
                  <a:gd name="f36" fmla="val 129635"/>
                  <a:gd name="f37" fmla="val 37338"/>
                  <a:gd name="f38" fmla="val 1905"/>
                  <a:gd name="f39" fmla="val 123063"/>
                  <a:gd name="f40" fmla="val 667"/>
                  <a:gd name="f41" fmla="val 116205"/>
                  <a:gd name="f42" fmla="val 109252"/>
                  <a:gd name="f43" fmla="val 102298"/>
                  <a:gd name="f44" fmla="val 95536"/>
                  <a:gd name="f45" fmla="val 88868"/>
                  <a:gd name="f46" fmla="val 83154"/>
                  <a:gd name="f47" fmla="val 77819"/>
                  <a:gd name="f48" fmla="val 72771"/>
                  <a:gd name="f49" fmla="val 36386"/>
                  <a:gd name="f50" fmla="val 36481"/>
                  <a:gd name="f51" fmla="val 43910"/>
                  <a:gd name="f52" fmla="val 41053"/>
                  <a:gd name="f53" fmla="val 38862"/>
                  <a:gd name="f54" fmla="val 83153"/>
                  <a:gd name="f55" fmla="val 37243"/>
                  <a:gd name="f56" fmla="val 95345"/>
                  <a:gd name="f57" fmla="val 122873"/>
                  <a:gd name="f58" fmla="val 140589"/>
                  <a:gd name="f59" fmla="val 145637"/>
                  <a:gd name="f60" fmla="val 170593"/>
                  <a:gd name="f61" fmla="val 181928"/>
                  <a:gd name="f62" fmla="val 191643"/>
                  <a:gd name="f63" fmla="val 199358"/>
                  <a:gd name="f64" fmla="val 174308"/>
                  <a:gd name="f65" fmla="val 177165"/>
                  <a:gd name="f66" fmla="val 83248"/>
                  <a:gd name="f67" fmla="val 179356"/>
                  <a:gd name="f68" fmla="val 180975"/>
                  <a:gd name="f69" fmla="val 216313"/>
                  <a:gd name="f70" fmla="val 95441"/>
                  <a:gd name="f71" fmla="val 217551"/>
                  <a:gd name="f72" fmla="val 218218"/>
                  <a:gd name="f73" fmla="val 135350"/>
                  <a:gd name="f74" fmla="val 177070"/>
                  <a:gd name="f75" fmla="val 145542"/>
                  <a:gd name="f76" fmla="val 140494"/>
                  <a:gd name="f77" fmla="val 135064"/>
                  <a:gd name="f78" fmla="val 129445"/>
                  <a:gd name="f79" fmla="val 131255"/>
                  <a:gd name="f80" fmla="val 97060"/>
                  <a:gd name="f81" fmla="val 87249"/>
                  <a:gd name="f82" fmla="val 121349"/>
                  <a:gd name="f83" fmla="val 97155"/>
                  <a:gd name="f84" fmla="val 121348"/>
                  <a:gd name="f85" fmla="*/ f0 1 218503"/>
                  <a:gd name="f86" fmla="*/ f1 1 218217"/>
                  <a:gd name="f87" fmla="+- f4 0 f2"/>
                  <a:gd name="f88" fmla="+- f3 0 f2"/>
                  <a:gd name="f89" fmla="*/ f88 1 218503"/>
                  <a:gd name="f90" fmla="*/ f87 1 218217"/>
                  <a:gd name="f91" fmla="*/ f2 1 f89"/>
                  <a:gd name="f92" fmla="*/ f3 1 f89"/>
                  <a:gd name="f93" fmla="*/ f2 1 f90"/>
                  <a:gd name="f94" fmla="*/ f4 1 f90"/>
                  <a:gd name="f95" fmla="*/ f91 f85 1"/>
                  <a:gd name="f96" fmla="*/ f92 f85 1"/>
                  <a:gd name="f97" fmla="*/ f94 f86 1"/>
                  <a:gd name="f98" fmla="*/ f93 f86 1"/>
                </a:gdLst>
                <a:ahLst/>
                <a:cxnLst>
                  <a:cxn ang="3cd4">
                    <a:pos x="hc" y="t"/>
                  </a:cxn>
                  <a:cxn ang="0">
                    <a:pos x="r" y="vc"/>
                  </a:cxn>
                  <a:cxn ang="cd4">
                    <a:pos x="hc" y="b"/>
                  </a:cxn>
                  <a:cxn ang="cd2">
                    <a:pos x="l" y="vc"/>
                  </a:cxn>
                </a:cxnLst>
                <a:rect l="f95" t="f98" r="f96" b="f97"/>
                <a:pathLst>
                  <a:path w="218503" h="218217">
                    <a:moveTo>
                      <a:pt x="f5" y="f6"/>
                    </a:moveTo>
                    <a:cubicBezTo>
                      <a:pt x="f7" y="f8"/>
                      <a:pt x="f9" y="f10"/>
                      <a:pt x="f9" y="f11"/>
                    </a:cubicBezTo>
                    <a:cubicBezTo>
                      <a:pt x="f9" y="f12"/>
                      <a:pt x="f7" y="f13"/>
                      <a:pt x="f5" y="f14"/>
                    </a:cubicBezTo>
                    <a:lnTo>
                      <a:pt x="f15" y="f14"/>
                    </a:lnTo>
                    <a:cubicBezTo>
                      <a:pt x="f16" y="f17"/>
                      <a:pt x="f18" y="f19"/>
                      <a:pt x="f20" y="f21"/>
                    </a:cubicBezTo>
                    <a:lnTo>
                      <a:pt x="f22" y="f23"/>
                    </a:lnTo>
                    <a:cubicBezTo>
                      <a:pt x="f24" y="f25"/>
                      <a:pt x="f26" y="f27"/>
                      <a:pt x="f28" y="f29"/>
                    </a:cubicBezTo>
                    <a:lnTo>
                      <a:pt x="f30" y="f31"/>
                    </a:lnTo>
                    <a:cubicBezTo>
                      <a:pt x="f32" y="f33"/>
                      <a:pt x="f34" y="f35"/>
                      <a:pt x="f36" y="f37"/>
                    </a:cubicBezTo>
                    <a:lnTo>
                      <a:pt x="f36" y="f38"/>
                    </a:lnTo>
                    <a:cubicBezTo>
                      <a:pt x="f39" y="f40"/>
                      <a:pt x="f41" y="f2"/>
                      <a:pt x="f42" y="f2"/>
                    </a:cubicBezTo>
                    <a:cubicBezTo>
                      <a:pt x="f43" y="f2"/>
                      <a:pt x="f44" y="f40"/>
                      <a:pt x="f45" y="f38"/>
                    </a:cubicBezTo>
                    <a:lnTo>
                      <a:pt x="f45" y="f37"/>
                    </a:lnTo>
                    <a:cubicBezTo>
                      <a:pt x="f46" y="f35"/>
                      <a:pt x="f47" y="f33"/>
                      <a:pt x="f48" y="f31"/>
                    </a:cubicBezTo>
                    <a:lnTo>
                      <a:pt x="f23" y="f29"/>
                    </a:lnTo>
                    <a:cubicBezTo>
                      <a:pt x="f49" y="f27"/>
                      <a:pt x="f27" y="f50"/>
                      <a:pt x="f29" y="f23"/>
                    </a:cubicBezTo>
                    <a:lnTo>
                      <a:pt x="f51" y="f21"/>
                    </a:lnTo>
                    <a:cubicBezTo>
                      <a:pt x="f52" y="f19"/>
                      <a:pt x="f53" y="f54"/>
                      <a:pt x="f55" y="f14"/>
                    </a:cubicBezTo>
                    <a:lnTo>
                      <a:pt x="f38" y="f14"/>
                    </a:lnTo>
                    <a:cubicBezTo>
                      <a:pt x="f40" y="f56"/>
                      <a:pt x="f2" y="f12"/>
                      <a:pt x="f2" y="f11"/>
                    </a:cubicBezTo>
                    <a:cubicBezTo>
                      <a:pt x="f2" y="f10"/>
                      <a:pt x="f40" y="f57"/>
                      <a:pt x="f38" y="f6"/>
                    </a:cubicBezTo>
                    <a:lnTo>
                      <a:pt x="f55" y="f6"/>
                    </a:lnTo>
                    <a:cubicBezTo>
                      <a:pt x="f53" y="f34"/>
                      <a:pt x="f52" y="f58"/>
                      <a:pt x="f51" y="f59"/>
                    </a:cubicBezTo>
                    <a:lnTo>
                      <a:pt x="f29" y="f60"/>
                    </a:lnTo>
                    <a:cubicBezTo>
                      <a:pt x="f27" y="f61"/>
                      <a:pt x="f49" y="f62"/>
                      <a:pt x="f23" y="f63"/>
                    </a:cubicBezTo>
                    <a:lnTo>
                      <a:pt x="f48" y="f64"/>
                    </a:lnTo>
                    <a:cubicBezTo>
                      <a:pt x="f47" y="f65"/>
                      <a:pt x="f66" y="f67"/>
                      <a:pt x="f45" y="f68"/>
                    </a:cubicBezTo>
                    <a:lnTo>
                      <a:pt x="f45" y="f69"/>
                    </a:lnTo>
                    <a:cubicBezTo>
                      <a:pt x="f70" y="f71"/>
                      <a:pt x="f43" y="f72"/>
                      <a:pt x="f42" y="f72"/>
                    </a:cubicBezTo>
                    <a:cubicBezTo>
                      <a:pt x="f41" y="f72"/>
                      <a:pt x="f8" y="f71"/>
                      <a:pt x="f36" y="f69"/>
                    </a:cubicBezTo>
                    <a:lnTo>
                      <a:pt x="f36" y="f68"/>
                    </a:lnTo>
                    <a:cubicBezTo>
                      <a:pt x="f73" y="f67"/>
                      <a:pt x="f32" y="f74"/>
                      <a:pt x="f30" y="f64"/>
                    </a:cubicBezTo>
                    <a:lnTo>
                      <a:pt x="f28" y="f63"/>
                    </a:lnTo>
                    <a:cubicBezTo>
                      <a:pt x="f26" y="f62"/>
                      <a:pt x="f24" y="f61"/>
                      <a:pt x="f22" y="f60"/>
                    </a:cubicBezTo>
                    <a:lnTo>
                      <a:pt x="f20" y="f75"/>
                    </a:lnTo>
                    <a:cubicBezTo>
                      <a:pt x="f18" y="f76"/>
                      <a:pt x="f16" y="f77"/>
                      <a:pt x="f15" y="f78"/>
                    </a:cubicBezTo>
                    <a:lnTo>
                      <a:pt x="f5" y="f78"/>
                    </a:lnTo>
                    <a:close/>
                    <a:moveTo>
                      <a:pt x="f42" y="f79"/>
                    </a:moveTo>
                    <a:cubicBezTo>
                      <a:pt x="f80" y="f79"/>
                      <a:pt x="f81" y="f82"/>
                      <a:pt x="f81" y="f42"/>
                    </a:cubicBezTo>
                    <a:cubicBezTo>
                      <a:pt x="f81" y="f83"/>
                      <a:pt x="f83" y="f81"/>
                      <a:pt x="f42" y="f81"/>
                    </a:cubicBezTo>
                    <a:cubicBezTo>
                      <a:pt x="f84" y="f81"/>
                      <a:pt x="f79" y="f83"/>
                      <a:pt x="f79" y="f42"/>
                    </a:cubicBezTo>
                    <a:cubicBezTo>
                      <a:pt x="f79" y="f82"/>
                      <a:pt x="f84" y="f79"/>
                      <a:pt x="f42" y="f79"/>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9" name="Google Shape;734;p24">
                <a:extLst>
                  <a:ext uri="{FF2B5EF4-FFF2-40B4-BE49-F238E27FC236}">
                    <a16:creationId xmlns:a16="http://schemas.microsoft.com/office/drawing/2014/main" id="{31785796-7D49-0FF9-0750-A1B61B1F7B43}"/>
                  </a:ext>
                </a:extLst>
              </p:cNvPr>
              <p:cNvGrpSpPr/>
              <p:nvPr/>
            </p:nvGrpSpPr>
            <p:grpSpPr>
              <a:xfrm>
                <a:off x="8563474" y="495769"/>
                <a:ext cx="296887" cy="337303"/>
                <a:chOff x="8563474" y="495769"/>
                <a:chExt cx="296887" cy="337303"/>
              </a:xfrm>
            </p:grpSpPr>
            <p:grpSp>
              <p:nvGrpSpPr>
                <p:cNvPr id="20" name="Google Shape;735;p24">
                  <a:extLst>
                    <a:ext uri="{FF2B5EF4-FFF2-40B4-BE49-F238E27FC236}">
                      <a16:creationId xmlns:a16="http://schemas.microsoft.com/office/drawing/2014/main" id="{96465F4E-6FC4-17EF-5EA9-6BA0C887722C}"/>
                    </a:ext>
                  </a:extLst>
                </p:cNvPr>
                <p:cNvGrpSpPr/>
                <p:nvPr/>
              </p:nvGrpSpPr>
              <p:grpSpPr>
                <a:xfrm>
                  <a:off x="8563474" y="705002"/>
                  <a:ext cx="296887" cy="128070"/>
                  <a:chOff x="8563474" y="705002"/>
                  <a:chExt cx="296887" cy="128070"/>
                </a:xfrm>
              </p:grpSpPr>
              <p:sp>
                <p:nvSpPr>
                  <p:cNvPr id="21" name="Google Shape;736;p24">
                    <a:extLst>
                      <a:ext uri="{FF2B5EF4-FFF2-40B4-BE49-F238E27FC236}">
                        <a16:creationId xmlns:a16="http://schemas.microsoft.com/office/drawing/2014/main" id="{3116D46C-E6F2-7D7C-DEAA-B48DEFA4B5B0}"/>
                      </a:ext>
                    </a:extLst>
                  </p:cNvPr>
                  <p:cNvSpPr/>
                  <p:nvPr/>
                </p:nvSpPr>
                <p:spPr>
                  <a:xfrm>
                    <a:off x="8563474" y="731958"/>
                    <a:ext cx="296887" cy="101114"/>
                  </a:xfrm>
                  <a:custGeom>
                    <a:avLst/>
                    <a:gdLst>
                      <a:gd name="f0" fmla="val w"/>
                      <a:gd name="f1" fmla="val h"/>
                      <a:gd name="f2" fmla="val 0"/>
                      <a:gd name="f3" fmla="val 213931"/>
                      <a:gd name="f4" fmla="val 72866"/>
                      <a:gd name="f5" fmla="val 53435"/>
                      <a:gd name="f6" fmla="val 64199"/>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737;p24">
                    <a:extLst>
                      <a:ext uri="{FF2B5EF4-FFF2-40B4-BE49-F238E27FC236}">
                        <a16:creationId xmlns:a16="http://schemas.microsoft.com/office/drawing/2014/main" id="{CCD5F1CF-A10F-ADA2-BD0B-DFE8D7F688F0}"/>
                      </a:ext>
                    </a:extLst>
                  </p:cNvPr>
                  <p:cNvSpPr/>
                  <p:nvPr/>
                </p:nvSpPr>
                <p:spPr>
                  <a:xfrm>
                    <a:off x="8563474" y="705002"/>
                    <a:ext cx="296887" cy="53922"/>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3" name="Google Shape;738;p24">
                  <a:extLst>
                    <a:ext uri="{FF2B5EF4-FFF2-40B4-BE49-F238E27FC236}">
                      <a16:creationId xmlns:a16="http://schemas.microsoft.com/office/drawing/2014/main" id="{93B7CE0B-A821-8367-1C88-C29AE89D4006}"/>
                    </a:ext>
                  </a:extLst>
                </p:cNvPr>
                <p:cNvGrpSpPr/>
                <p:nvPr/>
              </p:nvGrpSpPr>
              <p:grpSpPr>
                <a:xfrm>
                  <a:off x="8563474" y="600449"/>
                  <a:ext cx="296887" cy="128080"/>
                  <a:chOff x="8563474" y="600449"/>
                  <a:chExt cx="296887" cy="128080"/>
                </a:xfrm>
              </p:grpSpPr>
              <p:sp>
                <p:nvSpPr>
                  <p:cNvPr id="24" name="Google Shape;739;p24">
                    <a:extLst>
                      <a:ext uri="{FF2B5EF4-FFF2-40B4-BE49-F238E27FC236}">
                        <a16:creationId xmlns:a16="http://schemas.microsoft.com/office/drawing/2014/main" id="{4A63A36C-8539-8995-F93B-D7F06CEDE8A5}"/>
                      </a:ext>
                    </a:extLst>
                  </p:cNvPr>
                  <p:cNvSpPr/>
                  <p:nvPr/>
                </p:nvSpPr>
                <p:spPr>
                  <a:xfrm>
                    <a:off x="8563474" y="627415"/>
                    <a:ext cx="296887" cy="101114"/>
                  </a:xfrm>
                  <a:custGeom>
                    <a:avLst/>
                    <a:gdLst>
                      <a:gd name="f0" fmla="val w"/>
                      <a:gd name="f1" fmla="val h"/>
                      <a:gd name="f2" fmla="val 0"/>
                      <a:gd name="f3" fmla="val 213931"/>
                      <a:gd name="f4" fmla="val 72866"/>
                      <a:gd name="f5" fmla="val 53435"/>
                      <a:gd name="f6" fmla="val 64199"/>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740;p24">
                    <a:extLst>
                      <a:ext uri="{FF2B5EF4-FFF2-40B4-BE49-F238E27FC236}">
                        <a16:creationId xmlns:a16="http://schemas.microsoft.com/office/drawing/2014/main" id="{75F098AD-BC3E-F7E8-832D-9BACEBC4D068}"/>
                      </a:ext>
                    </a:extLst>
                  </p:cNvPr>
                  <p:cNvSpPr/>
                  <p:nvPr/>
                </p:nvSpPr>
                <p:spPr>
                  <a:xfrm>
                    <a:off x="8563474" y="600449"/>
                    <a:ext cx="296887" cy="53931"/>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6" name="Google Shape;741;p24">
                  <a:extLst>
                    <a:ext uri="{FF2B5EF4-FFF2-40B4-BE49-F238E27FC236}">
                      <a16:creationId xmlns:a16="http://schemas.microsoft.com/office/drawing/2014/main" id="{BA6E40C8-68AB-64C1-1D93-6134B45F716C}"/>
                    </a:ext>
                  </a:extLst>
                </p:cNvPr>
                <p:cNvGrpSpPr/>
                <p:nvPr/>
              </p:nvGrpSpPr>
              <p:grpSpPr>
                <a:xfrm>
                  <a:off x="8563474" y="495769"/>
                  <a:ext cx="296887" cy="128070"/>
                  <a:chOff x="8563474" y="495769"/>
                  <a:chExt cx="296887" cy="128070"/>
                </a:xfrm>
              </p:grpSpPr>
              <p:sp>
                <p:nvSpPr>
                  <p:cNvPr id="27" name="Google Shape;742;p24">
                    <a:extLst>
                      <a:ext uri="{FF2B5EF4-FFF2-40B4-BE49-F238E27FC236}">
                        <a16:creationId xmlns:a16="http://schemas.microsoft.com/office/drawing/2014/main" id="{2DF0F5E3-24DF-AFD3-7134-4018817FA09A}"/>
                      </a:ext>
                    </a:extLst>
                  </p:cNvPr>
                  <p:cNvSpPr/>
                  <p:nvPr/>
                </p:nvSpPr>
                <p:spPr>
                  <a:xfrm>
                    <a:off x="8563474" y="522725"/>
                    <a:ext cx="296887" cy="101114"/>
                  </a:xfrm>
                  <a:custGeom>
                    <a:avLst/>
                    <a:gdLst>
                      <a:gd name="f0" fmla="val w"/>
                      <a:gd name="f1" fmla="val h"/>
                      <a:gd name="f2" fmla="val 0"/>
                      <a:gd name="f3" fmla="val 213931"/>
                      <a:gd name="f4" fmla="val 72866"/>
                      <a:gd name="f5" fmla="val 53435"/>
                      <a:gd name="f6" fmla="val 64198"/>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8" name="Google Shape;743;p24">
                    <a:extLst>
                      <a:ext uri="{FF2B5EF4-FFF2-40B4-BE49-F238E27FC236}">
                        <a16:creationId xmlns:a16="http://schemas.microsoft.com/office/drawing/2014/main" id="{DC0A15B1-9EB7-92D5-8D19-C4BF6812C81B}"/>
                      </a:ext>
                    </a:extLst>
                  </p:cNvPr>
                  <p:cNvSpPr/>
                  <p:nvPr/>
                </p:nvSpPr>
                <p:spPr>
                  <a:xfrm>
                    <a:off x="8563474" y="495769"/>
                    <a:ext cx="296887" cy="53922"/>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spTree>
    <p:extLst>
      <p:ext uri="{BB962C8B-B14F-4D97-AF65-F5344CB8AC3E}">
        <p14:creationId xmlns:p14="http://schemas.microsoft.com/office/powerpoint/2010/main" val="1243646026"/>
      </p:ext>
    </p:extLst>
  </p:cSld>
  <p:clrMapOvr>
    <a:masterClrMapping/>
  </p:clrMapOvr>
</p:sldLayout>
</file>

<file path=ppt/slideLayouts/slideLayout3.xml><?xml version="1.0" encoding="utf-8"?>
<p:sldLayout xmlns:a="http://purl.oclc.org/ooxml/drawingml/main" xmlns:r="http://purl.oclc.org/ooxml/officeDocument/relationships" xmlns:p="http://purl.oclc.org/ooxml/presentationml/main" type="tx" preserve="1">
  <p:cSld name="TITLE_AND_BODY">
    <p:spTree>
      <p:nvGrpSpPr>
        <p:cNvPr id="1" name=""/>
        <p:cNvGrpSpPr/>
        <p:nvPr/>
      </p:nvGrpSpPr>
      <p:grpSpPr>
        <a:xfrm>
          <a:off x="0" y="0"/>
          <a:ext cx="0" cy="0"/>
          <a:chOff x="0" y="0"/>
          <a:chExt cx="0" cy="0"/>
        </a:xfrm>
      </p:grpSpPr>
      <p:sp>
        <p:nvSpPr>
          <p:cNvPr id="2" name="Google Shape;21;p4">
            <a:extLst>
              <a:ext uri="{FF2B5EF4-FFF2-40B4-BE49-F238E27FC236}">
                <a16:creationId xmlns:a16="http://schemas.microsoft.com/office/drawing/2014/main" id="{55354ABC-4337-AB67-90AA-1596ECB36044}"/>
              </a:ext>
            </a:extLst>
          </p:cNvPr>
          <p:cNvSpPr txBox="1">
            <a:spLocks noGrp="1"/>
          </p:cNvSpPr>
          <p:nvPr>
            <p:ph type="title"/>
          </p:nvPr>
        </p:nvSpPr>
        <p:spPr>
          <a:xfrm>
            <a:off x="719998" y="445029"/>
            <a:ext cx="7704002" cy="572697"/>
          </a:xfrm>
        </p:spPr>
        <p:txBody>
          <a:bodyPr/>
          <a:lstStyle>
            <a:lvl1pPr>
              <a:defRPr/>
            </a:lvl1pPr>
          </a:lstStyle>
          <a:p>
            <a:pPr lvl="0"/>
            <a:endParaRPr lang="en-US"/>
          </a:p>
        </p:txBody>
      </p:sp>
      <p:sp>
        <p:nvSpPr>
          <p:cNvPr id="3" name="Google Shape;22;p4">
            <a:extLst>
              <a:ext uri="{FF2B5EF4-FFF2-40B4-BE49-F238E27FC236}">
                <a16:creationId xmlns:a16="http://schemas.microsoft.com/office/drawing/2014/main" id="{B4B5A66E-4F00-D846-9B4F-80D8310232A7}"/>
              </a:ext>
            </a:extLst>
          </p:cNvPr>
          <p:cNvSpPr txBox="1">
            <a:spLocks noGrp="1"/>
          </p:cNvSpPr>
          <p:nvPr>
            <p:ph type="body" idx="1"/>
          </p:nvPr>
        </p:nvSpPr>
        <p:spPr>
          <a:xfrm>
            <a:off x="719998" y="1215749"/>
            <a:ext cx="7704002" cy="3416399"/>
          </a:xfrm>
        </p:spPr>
        <p:txBody>
          <a:bodyPr/>
          <a:lstStyle>
            <a:lvl1pPr>
              <a:buFont typeface="Nunito Light"/>
              <a:defRPr/>
            </a:lvl1pPr>
          </a:lstStyle>
          <a:p>
            <a:pPr lvl="0"/>
            <a:endParaRPr lang="en-US"/>
          </a:p>
        </p:txBody>
      </p:sp>
      <p:sp>
        <p:nvSpPr>
          <p:cNvPr id="4" name="Google Shape;23;p4">
            <a:extLst>
              <a:ext uri="{FF2B5EF4-FFF2-40B4-BE49-F238E27FC236}">
                <a16:creationId xmlns:a16="http://schemas.microsoft.com/office/drawing/2014/main" id="{7D8492C1-6AD4-DFF4-F4F2-BCB73D07F20B}"/>
              </a:ext>
            </a:extLst>
          </p:cNvPr>
          <p:cNvSpPr/>
          <p:nvPr/>
        </p:nvSpPr>
        <p:spPr>
          <a:xfrm rot="17585331" flipH="1">
            <a:off x="-1798411" y="-1029375"/>
            <a:ext cx="3158474" cy="2509634"/>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5" name="Google Shape;24;p4">
            <a:extLst>
              <a:ext uri="{FF2B5EF4-FFF2-40B4-BE49-F238E27FC236}">
                <a16:creationId xmlns:a16="http://schemas.microsoft.com/office/drawing/2014/main" id="{C170CCA1-E9D2-69FB-9216-78D36120D163}"/>
              </a:ext>
            </a:extLst>
          </p:cNvPr>
          <p:cNvSpPr/>
          <p:nvPr/>
        </p:nvSpPr>
        <p:spPr>
          <a:xfrm flipH="1">
            <a:off x="8355842" y="2667286"/>
            <a:ext cx="734043" cy="45271"/>
          </a:xfrm>
          <a:custGeom>
            <a:avLst/>
            <a:gdLst>
              <a:gd name="f0" fmla="val w"/>
              <a:gd name="f1" fmla="val h"/>
              <a:gd name="f2" fmla="val 0"/>
              <a:gd name="f3" fmla="val 824770"/>
              <a:gd name="f4" fmla="val 50863"/>
              <a:gd name="f5" fmla="val 799338"/>
              <a:gd name="f6" fmla="val 25432"/>
              <a:gd name="f7" fmla="val 11430"/>
              <a:gd name="f8" fmla="val 39433"/>
              <a:gd name="f9" fmla="val 813339"/>
              <a:gd name="f10" fmla="*/ f0 1 824770"/>
              <a:gd name="f11" fmla="*/ f1 1 50863"/>
              <a:gd name="f12" fmla="+- f4 0 f2"/>
              <a:gd name="f13" fmla="+- f3 0 f2"/>
              <a:gd name="f14" fmla="*/ f13 1 824770"/>
              <a:gd name="f15" fmla="*/ f12 1 50863"/>
              <a:gd name="f16" fmla="*/ f2 1 f14"/>
              <a:gd name="f17" fmla="*/ f3 1 f14"/>
              <a:gd name="f18" fmla="*/ f2 1 f15"/>
              <a:gd name="f19" fmla="*/ f4 1 f15"/>
              <a:gd name="f20" fmla="*/ f16 f10 1"/>
              <a:gd name="f21" fmla="*/ f17 f10 1"/>
              <a:gd name="f22" fmla="*/ f19 f11 1"/>
              <a:gd name="f23" fmla="*/ f18 f11 1"/>
            </a:gdLst>
            <a:ahLst/>
            <a:cxnLst>
              <a:cxn ang="3cd4">
                <a:pos x="hc" y="t"/>
              </a:cxn>
              <a:cxn ang="0">
                <a:pos x="r" y="vc"/>
              </a:cxn>
              <a:cxn ang="cd4">
                <a:pos x="hc" y="b"/>
              </a:cxn>
              <a:cxn ang="cd2">
                <a:pos x="l" y="vc"/>
              </a:cxn>
            </a:cxnLst>
            <a:rect l="f20" t="f23" r="f21" b="f22"/>
            <a:pathLst>
              <a:path w="824770" h="50863">
                <a:moveTo>
                  <a:pt x="f5" y="f4"/>
                </a:moveTo>
                <a:lnTo>
                  <a:pt x="f6" y="f4"/>
                </a:lnTo>
                <a:cubicBezTo>
                  <a:pt x="f7" y="f4"/>
                  <a:pt x="f2" y="f8"/>
                  <a:pt x="f2" y="f6"/>
                </a:cubicBezTo>
                <a:lnTo>
                  <a:pt x="f2" y="f6"/>
                </a:lnTo>
                <a:cubicBezTo>
                  <a:pt x="f2" y="f7"/>
                  <a:pt x="f7" y="f2"/>
                  <a:pt x="f6" y="f2"/>
                </a:cubicBezTo>
                <a:lnTo>
                  <a:pt x="f5" y="f2"/>
                </a:lnTo>
                <a:cubicBezTo>
                  <a:pt x="f9" y="f2"/>
                  <a:pt x="f3" y="f7"/>
                  <a:pt x="f3" y="f6"/>
                </a:cubicBezTo>
                <a:lnTo>
                  <a:pt x="f3" y="f6"/>
                </a:lnTo>
                <a:cubicBezTo>
                  <a:pt x="f3" y="f8"/>
                  <a:pt x="f9" y="f4"/>
                  <a:pt x="f5" y="f4"/>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6" name="Google Shape;25;p4">
            <a:extLst>
              <a:ext uri="{FF2B5EF4-FFF2-40B4-BE49-F238E27FC236}">
                <a16:creationId xmlns:a16="http://schemas.microsoft.com/office/drawing/2014/main" id="{8571CCBB-4B3E-9126-8A90-72395D41C752}"/>
              </a:ext>
            </a:extLst>
          </p:cNvPr>
          <p:cNvGrpSpPr/>
          <p:nvPr/>
        </p:nvGrpSpPr>
        <p:grpSpPr>
          <a:xfrm>
            <a:off x="8437964" y="1733245"/>
            <a:ext cx="611358" cy="954880"/>
            <a:chOff x="8437964" y="1733245"/>
            <a:chExt cx="611358" cy="954880"/>
          </a:xfrm>
        </p:grpSpPr>
        <p:grpSp>
          <p:nvGrpSpPr>
            <p:cNvPr id="7" name="Google Shape;26;p4">
              <a:extLst>
                <a:ext uri="{FF2B5EF4-FFF2-40B4-BE49-F238E27FC236}">
                  <a16:creationId xmlns:a16="http://schemas.microsoft.com/office/drawing/2014/main" id="{BA0DDB85-BA87-A043-B30E-F52F3D471B09}"/>
                </a:ext>
              </a:extLst>
            </p:cNvPr>
            <p:cNvGrpSpPr/>
            <p:nvPr/>
          </p:nvGrpSpPr>
          <p:grpSpPr>
            <a:xfrm>
              <a:off x="8520617" y="1733245"/>
              <a:ext cx="528705" cy="954880"/>
              <a:chOff x="8520617" y="1733245"/>
              <a:chExt cx="528705" cy="954880"/>
            </a:xfrm>
          </p:grpSpPr>
          <p:grpSp>
            <p:nvGrpSpPr>
              <p:cNvPr id="8" name="Google Shape;27;p4">
                <a:extLst>
                  <a:ext uri="{FF2B5EF4-FFF2-40B4-BE49-F238E27FC236}">
                    <a16:creationId xmlns:a16="http://schemas.microsoft.com/office/drawing/2014/main" id="{D5BEDA52-70AC-4F3E-A1EB-0C88A25DFF62}"/>
                  </a:ext>
                </a:extLst>
              </p:cNvPr>
              <p:cNvGrpSpPr/>
              <p:nvPr/>
            </p:nvGrpSpPr>
            <p:grpSpPr>
              <a:xfrm>
                <a:off x="8520617" y="1875782"/>
                <a:ext cx="143413" cy="810094"/>
                <a:chOff x="8520617" y="1875782"/>
                <a:chExt cx="143413" cy="810094"/>
              </a:xfrm>
            </p:grpSpPr>
            <p:sp>
              <p:nvSpPr>
                <p:cNvPr id="9" name="Google Shape;28;p4">
                  <a:extLst>
                    <a:ext uri="{FF2B5EF4-FFF2-40B4-BE49-F238E27FC236}">
                      <a16:creationId xmlns:a16="http://schemas.microsoft.com/office/drawing/2014/main" id="{680E488E-34E0-D72F-2DE0-8FA32315442F}"/>
                    </a:ext>
                  </a:extLst>
                </p:cNvPr>
                <p:cNvSpPr/>
                <p:nvPr/>
              </p:nvSpPr>
              <p:spPr>
                <a:xfrm rot="447750" flipH="1">
                  <a:off x="8543971" y="1875782"/>
                  <a:ext cx="111703" cy="810094"/>
                </a:xfrm>
                <a:custGeom>
                  <a:avLst/>
                  <a:gdLst>
                    <a:gd name="f0" fmla="val w"/>
                    <a:gd name="f1" fmla="val h"/>
                    <a:gd name="f2" fmla="val 0"/>
                    <a:gd name="f3" fmla="val 125444"/>
                    <a:gd name="f4" fmla="val 909637"/>
                    <a:gd name="f5" fmla="val 125445"/>
                    <a:gd name="f6" fmla="*/ f0 1 125444"/>
                    <a:gd name="f7" fmla="*/ f1 1 909637"/>
                    <a:gd name="f8" fmla="+- f4 0 f2"/>
                    <a:gd name="f9" fmla="+- f3 0 f2"/>
                    <a:gd name="f10" fmla="*/ f9 1 125444"/>
                    <a:gd name="f11" fmla="*/ f8 1 90963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5444" h="909637">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 name="Google Shape;29;p4">
                  <a:extLst>
                    <a:ext uri="{FF2B5EF4-FFF2-40B4-BE49-F238E27FC236}">
                      <a16:creationId xmlns:a16="http://schemas.microsoft.com/office/drawing/2014/main" id="{057E10C6-E8F2-F033-363E-8B4BD58A901B}"/>
                    </a:ext>
                  </a:extLst>
                </p:cNvPr>
                <p:cNvSpPr/>
                <p:nvPr/>
              </p:nvSpPr>
              <p:spPr>
                <a:xfrm flipH="1">
                  <a:off x="8626586" y="1911964"/>
                  <a:ext cx="37444" cy="37444"/>
                </a:xfrm>
                <a:custGeom>
                  <a:avLst/>
                  <a:gdLst>
                    <a:gd name="f0" fmla="val w"/>
                    <a:gd name="f1" fmla="val h"/>
                    <a:gd name="f2" fmla="val 0"/>
                    <a:gd name="f3" fmla="val 42088"/>
                    <a:gd name="f4" fmla="val 41904"/>
                    <a:gd name="f5" fmla="val 18282"/>
                    <a:gd name="f6" fmla="val 43428"/>
                    <a:gd name="f7" fmla="val 29807"/>
                    <a:gd name="f8" fmla="val 35331"/>
                    <a:gd name="f9" fmla="val 40380"/>
                    <a:gd name="f10" fmla="val 23806"/>
                    <a:gd name="f11" fmla="val 12281"/>
                    <a:gd name="f12" fmla="val 1709"/>
                    <a:gd name="f13" fmla="val 35332"/>
                    <a:gd name="f14" fmla="val 184"/>
                    <a:gd name="f15" fmla="+- 0 0 1340"/>
                    <a:gd name="f16" fmla="val 6756"/>
                    <a:gd name="f17" fmla="val 1708"/>
                    <a:gd name="f18" fmla="val 6757"/>
                    <a:gd name="f19" fmla="*/ f0 1 42088"/>
                    <a:gd name="f20" fmla="*/ f1 1 42088"/>
                    <a:gd name="f21" fmla="+- f3 0 f2"/>
                    <a:gd name="f22" fmla="*/ f21 1 42088"/>
                    <a:gd name="f23" fmla="*/ f2 1 f22"/>
                    <a:gd name="f24" fmla="*/ f3 1 f22"/>
                    <a:gd name="f25" fmla="*/ f23 f19 1"/>
                    <a:gd name="f26" fmla="*/ f24 f19 1"/>
                    <a:gd name="f27" fmla="*/ f24 f20 1"/>
                    <a:gd name="f28" fmla="*/ f23 f20 1"/>
                  </a:gdLst>
                  <a:ahLst/>
                  <a:cxnLst>
                    <a:cxn ang="3cd4">
                      <a:pos x="hc" y="t"/>
                    </a:cxn>
                    <a:cxn ang="0">
                      <a:pos x="r" y="vc"/>
                    </a:cxn>
                    <a:cxn ang="cd4">
                      <a:pos x="hc" y="b"/>
                    </a:cxn>
                    <a:cxn ang="cd2">
                      <a:pos x="l" y="vc"/>
                    </a:cxn>
                  </a:cxnLst>
                  <a:rect l="f25" t="f28" r="f26" b="f27"/>
                  <a:pathLst>
                    <a:path w="42088" h="42088">
                      <a:moveTo>
                        <a:pt x="f4" y="f5"/>
                      </a:moveTo>
                      <a:cubicBezTo>
                        <a:pt x="f6" y="f7"/>
                        <a:pt x="f8" y="f9"/>
                        <a:pt x="f10" y="f4"/>
                      </a:cubicBezTo>
                      <a:cubicBezTo>
                        <a:pt x="f11" y="f6"/>
                        <a:pt x="f12" y="f13"/>
                        <a:pt x="f14" y="f10"/>
                      </a:cubicBezTo>
                      <a:cubicBezTo>
                        <a:pt x="f15" y="f11"/>
                        <a:pt x="f16" y="f17"/>
                        <a:pt x="f5" y="f14"/>
                      </a:cubicBezTo>
                      <a:cubicBezTo>
                        <a:pt x="f7" y="f15"/>
                        <a:pt x="f9" y="f18"/>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 name="Google Shape;30;p4">
                  <a:extLst>
                    <a:ext uri="{FF2B5EF4-FFF2-40B4-BE49-F238E27FC236}">
                      <a16:creationId xmlns:a16="http://schemas.microsoft.com/office/drawing/2014/main" id="{3DDCBC12-C8CF-2E9F-3975-050BC7A709CC}"/>
                    </a:ext>
                  </a:extLst>
                </p:cNvPr>
                <p:cNvSpPr/>
                <p:nvPr/>
              </p:nvSpPr>
              <p:spPr>
                <a:xfrm flipH="1">
                  <a:off x="8618796" y="1971620"/>
                  <a:ext cx="37444" cy="37444"/>
                </a:xfrm>
                <a:custGeom>
                  <a:avLst/>
                  <a:gdLst>
                    <a:gd name="f0" fmla="val w"/>
                    <a:gd name="f1" fmla="val h"/>
                    <a:gd name="f2" fmla="val 0"/>
                    <a:gd name="f3" fmla="val 42087"/>
                    <a:gd name="f4" fmla="val 41904"/>
                    <a:gd name="f5" fmla="val 18282"/>
                    <a:gd name="f6" fmla="val 43427"/>
                    <a:gd name="f7" fmla="val 29807"/>
                    <a:gd name="f8" fmla="val 35331"/>
                    <a:gd name="f9" fmla="val 40380"/>
                    <a:gd name="f10" fmla="val 23806"/>
                    <a:gd name="f11" fmla="val 12280"/>
                    <a:gd name="f12" fmla="val 43428"/>
                    <a:gd name="f13" fmla="val 1708"/>
                    <a:gd name="f14" fmla="val 35332"/>
                    <a:gd name="f15" fmla="val 184"/>
                    <a:gd name="f16" fmla="+- 0 0 1340"/>
                    <a:gd name="f17" fmla="val 12281"/>
                    <a:gd name="f18" fmla="val 6756"/>
                    <a:gd name="f19" fmla="val 18281"/>
                    <a:gd name="f20" fmla="val 6757"/>
                    <a:gd name="f21" fmla="*/ f0 1 42087"/>
                    <a:gd name="f22" fmla="*/ f1 1 42087"/>
                    <a:gd name="f23" fmla="+- f3 0 f2"/>
                    <a:gd name="f24" fmla="*/ f23 1 42087"/>
                    <a:gd name="f25" fmla="*/ f2 1 f24"/>
                    <a:gd name="f26" fmla="*/ f3 1 f24"/>
                    <a:gd name="f27" fmla="*/ f25 f21 1"/>
                    <a:gd name="f28" fmla="*/ f26 f21 1"/>
                    <a:gd name="f29" fmla="*/ f26 f22 1"/>
                    <a:gd name="f30" fmla="*/ f25 f22 1"/>
                  </a:gdLst>
                  <a:ahLst/>
                  <a:cxnLst>
                    <a:cxn ang="3cd4">
                      <a:pos x="hc" y="t"/>
                    </a:cxn>
                    <a:cxn ang="0">
                      <a:pos x="r" y="vc"/>
                    </a:cxn>
                    <a:cxn ang="cd4">
                      <a:pos x="hc" y="b"/>
                    </a:cxn>
                    <a:cxn ang="cd2">
                      <a:pos x="l" y="vc"/>
                    </a:cxn>
                  </a:cxnLst>
                  <a:rect l="f27" t="f30" r="f28" b="f29"/>
                  <a:pathLst>
                    <a:path w="42087" h="42087">
                      <a:moveTo>
                        <a:pt x="f4" y="f5"/>
                      </a:moveTo>
                      <a:cubicBezTo>
                        <a:pt x="f6" y="f7"/>
                        <a:pt x="f8" y="f9"/>
                        <a:pt x="f10" y="f4"/>
                      </a:cubicBezTo>
                      <a:cubicBezTo>
                        <a:pt x="f11" y="f12"/>
                        <a:pt x="f13" y="f14"/>
                        <a:pt x="f15" y="f10"/>
                      </a:cubicBezTo>
                      <a:cubicBezTo>
                        <a:pt x="f16" y="f17"/>
                        <a:pt x="f18" y="f13"/>
                        <a:pt x="f19" y="f15"/>
                      </a:cubicBezTo>
                      <a:cubicBezTo>
                        <a:pt x="f7" y="f16"/>
                        <a:pt x="f9" y="f2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2" name="Google Shape;31;p4">
                  <a:extLst>
                    <a:ext uri="{FF2B5EF4-FFF2-40B4-BE49-F238E27FC236}">
                      <a16:creationId xmlns:a16="http://schemas.microsoft.com/office/drawing/2014/main" id="{76A43E78-2BAF-5528-0518-7263BBCD4709}"/>
                    </a:ext>
                  </a:extLst>
                </p:cNvPr>
                <p:cNvGrpSpPr/>
                <p:nvPr/>
              </p:nvGrpSpPr>
              <p:grpSpPr>
                <a:xfrm>
                  <a:off x="8520617" y="2500126"/>
                  <a:ext cx="87891" cy="92071"/>
                  <a:chOff x="8520617" y="2500126"/>
                  <a:chExt cx="87891" cy="92071"/>
                </a:xfrm>
              </p:grpSpPr>
              <p:sp>
                <p:nvSpPr>
                  <p:cNvPr id="13" name="Google Shape;32;p4">
                    <a:extLst>
                      <a:ext uri="{FF2B5EF4-FFF2-40B4-BE49-F238E27FC236}">
                        <a16:creationId xmlns:a16="http://schemas.microsoft.com/office/drawing/2014/main" id="{7936F95A-B2B2-ED3C-A5EE-55614E653E58}"/>
                      </a:ext>
                    </a:extLst>
                  </p:cNvPr>
                  <p:cNvSpPr/>
                  <p:nvPr/>
                </p:nvSpPr>
                <p:spPr>
                  <a:xfrm rot="447750" flipH="1">
                    <a:off x="8530227" y="2500126"/>
                    <a:ext cx="78281" cy="13405"/>
                  </a:xfrm>
                  <a:custGeom>
                    <a:avLst/>
                    <a:gdLst>
                      <a:gd name="f0" fmla="val w"/>
                      <a:gd name="f1" fmla="val h"/>
                      <a:gd name="f2" fmla="val 0"/>
                      <a:gd name="f3" fmla="val 87915"/>
                      <a:gd name="f4" fmla="val 15049"/>
                      <a:gd name="f5" fmla="val 87916"/>
                      <a:gd name="f6" fmla="*/ f0 1 87915"/>
                      <a:gd name="f7" fmla="*/ f1 1 15049"/>
                      <a:gd name="f8" fmla="+- f4 0 f2"/>
                      <a:gd name="f9" fmla="+- f3 0 f2"/>
                      <a:gd name="f10" fmla="*/ f9 1 87915"/>
                      <a:gd name="f11" fmla="*/ f8 1 1504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7915" h="15049">
                        <a:moveTo>
                          <a:pt x="f2" y="f2"/>
                        </a:moveTo>
                        <a:lnTo>
                          <a:pt x="f5" y="f2"/>
                        </a:lnTo>
                        <a:lnTo>
                          <a:pt x="f5"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4" name="Google Shape;33;p4">
                    <a:extLst>
                      <a:ext uri="{FF2B5EF4-FFF2-40B4-BE49-F238E27FC236}">
                        <a16:creationId xmlns:a16="http://schemas.microsoft.com/office/drawing/2014/main" id="{71B355DD-5E50-4DD7-386F-C5D98EC0558F}"/>
                      </a:ext>
                    </a:extLst>
                  </p:cNvPr>
                  <p:cNvSpPr/>
                  <p:nvPr/>
                </p:nvSpPr>
                <p:spPr>
                  <a:xfrm rot="447750" flipH="1">
                    <a:off x="8526835" y="2525821"/>
                    <a:ext cx="78281" cy="13405"/>
                  </a:xfrm>
                  <a:custGeom>
                    <a:avLst/>
                    <a:gdLst>
                      <a:gd name="f0" fmla="val w"/>
                      <a:gd name="f1" fmla="val h"/>
                      <a:gd name="f2" fmla="val 0"/>
                      <a:gd name="f3" fmla="val 87915"/>
                      <a:gd name="f4" fmla="val 15049"/>
                      <a:gd name="f5" fmla="val 87916"/>
                      <a:gd name="f6" fmla="val 15050"/>
                      <a:gd name="f7" fmla="*/ f0 1 87915"/>
                      <a:gd name="f8" fmla="*/ f1 1 15049"/>
                      <a:gd name="f9" fmla="+- f4 0 f2"/>
                      <a:gd name="f10" fmla="+- f3 0 f2"/>
                      <a:gd name="f11" fmla="*/ f10 1 87915"/>
                      <a:gd name="f12" fmla="*/ f9 1 15049"/>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87915" h="15049">
                        <a:moveTo>
                          <a:pt x="f2" y="f2"/>
                        </a:moveTo>
                        <a:lnTo>
                          <a:pt x="f5" y="f2"/>
                        </a:lnTo>
                        <a:lnTo>
                          <a:pt x="f5" y="f6"/>
                        </a:lnTo>
                        <a:lnTo>
                          <a:pt x="f2" y="f6"/>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5" name="Google Shape;34;p4">
                    <a:extLst>
                      <a:ext uri="{FF2B5EF4-FFF2-40B4-BE49-F238E27FC236}">
                        <a16:creationId xmlns:a16="http://schemas.microsoft.com/office/drawing/2014/main" id="{28F86459-62CF-9908-5109-1F62AB2F1786}"/>
                      </a:ext>
                    </a:extLst>
                  </p:cNvPr>
                  <p:cNvSpPr/>
                  <p:nvPr/>
                </p:nvSpPr>
                <p:spPr>
                  <a:xfrm rot="447750" flipH="1">
                    <a:off x="8524009" y="2553088"/>
                    <a:ext cx="78281" cy="13405"/>
                  </a:xfrm>
                  <a:custGeom>
                    <a:avLst/>
                    <a:gdLst>
                      <a:gd name="f0" fmla="val w"/>
                      <a:gd name="f1" fmla="val h"/>
                      <a:gd name="f2" fmla="val 0"/>
                      <a:gd name="f3" fmla="val 87915"/>
                      <a:gd name="f4" fmla="val 15049"/>
                      <a:gd name="f5" fmla="val 87916"/>
                      <a:gd name="f6" fmla="val 15050"/>
                      <a:gd name="f7" fmla="*/ f0 1 87915"/>
                      <a:gd name="f8" fmla="*/ f1 1 15049"/>
                      <a:gd name="f9" fmla="+- f4 0 f2"/>
                      <a:gd name="f10" fmla="+- f3 0 f2"/>
                      <a:gd name="f11" fmla="*/ f10 1 87915"/>
                      <a:gd name="f12" fmla="*/ f9 1 15049"/>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87915" h="15049">
                        <a:moveTo>
                          <a:pt x="f2" y="f2"/>
                        </a:moveTo>
                        <a:lnTo>
                          <a:pt x="f5" y="f2"/>
                        </a:lnTo>
                        <a:lnTo>
                          <a:pt x="f5" y="f6"/>
                        </a:lnTo>
                        <a:lnTo>
                          <a:pt x="f2" y="f6"/>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 name="Google Shape;35;p4">
                    <a:extLst>
                      <a:ext uri="{FF2B5EF4-FFF2-40B4-BE49-F238E27FC236}">
                        <a16:creationId xmlns:a16="http://schemas.microsoft.com/office/drawing/2014/main" id="{A791BAB5-FE99-118B-D238-13F348DAE445}"/>
                      </a:ext>
                    </a:extLst>
                  </p:cNvPr>
                  <p:cNvSpPr/>
                  <p:nvPr/>
                </p:nvSpPr>
                <p:spPr>
                  <a:xfrm rot="447750" flipH="1">
                    <a:off x="8520617" y="2578792"/>
                    <a:ext cx="78281" cy="13405"/>
                  </a:xfrm>
                  <a:custGeom>
                    <a:avLst/>
                    <a:gdLst>
                      <a:gd name="f0" fmla="val w"/>
                      <a:gd name="f1" fmla="val h"/>
                      <a:gd name="f2" fmla="val 0"/>
                      <a:gd name="f3" fmla="val 87915"/>
                      <a:gd name="f4" fmla="val 15049"/>
                      <a:gd name="f5" fmla="val 15050"/>
                      <a:gd name="f6" fmla="*/ f0 1 87915"/>
                      <a:gd name="f7" fmla="*/ f1 1 15049"/>
                      <a:gd name="f8" fmla="+- f4 0 f2"/>
                      <a:gd name="f9" fmla="+- f3 0 f2"/>
                      <a:gd name="f10" fmla="*/ f9 1 87915"/>
                      <a:gd name="f11" fmla="*/ f8 1 1504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7915" h="15049">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7" name="Google Shape;36;p4">
                <a:extLst>
                  <a:ext uri="{FF2B5EF4-FFF2-40B4-BE49-F238E27FC236}">
                    <a16:creationId xmlns:a16="http://schemas.microsoft.com/office/drawing/2014/main" id="{3F32E82D-6F71-455F-ADFB-5E4923B3C0C3}"/>
                  </a:ext>
                </a:extLst>
              </p:cNvPr>
              <p:cNvGrpSpPr/>
              <p:nvPr/>
            </p:nvGrpSpPr>
            <p:grpSpPr>
              <a:xfrm>
                <a:off x="8691847" y="1733245"/>
                <a:ext cx="156481" cy="950655"/>
                <a:chOff x="8691847" y="1733245"/>
                <a:chExt cx="156481" cy="950655"/>
              </a:xfrm>
            </p:grpSpPr>
            <p:sp>
              <p:nvSpPr>
                <p:cNvPr id="18" name="Google Shape;37;p4">
                  <a:extLst>
                    <a:ext uri="{FF2B5EF4-FFF2-40B4-BE49-F238E27FC236}">
                      <a16:creationId xmlns:a16="http://schemas.microsoft.com/office/drawing/2014/main" id="{42529316-3AE6-E609-DB6A-7DF88BAA47A0}"/>
                    </a:ext>
                  </a:extLst>
                </p:cNvPr>
                <p:cNvSpPr/>
                <p:nvPr/>
              </p:nvSpPr>
              <p:spPr>
                <a:xfrm rot="172181" flipH="1">
                  <a:off x="8691847" y="1733245"/>
                  <a:ext cx="156481" cy="950655"/>
                </a:xfrm>
                <a:custGeom>
                  <a:avLst/>
                  <a:gdLst>
                    <a:gd name="f0" fmla="val w"/>
                    <a:gd name="f1" fmla="val h"/>
                    <a:gd name="f2" fmla="val 0"/>
                    <a:gd name="f3" fmla="val 176117"/>
                    <a:gd name="f4" fmla="val 1069848"/>
                    <a:gd name="f5" fmla="*/ f0 1 176117"/>
                    <a:gd name="f6" fmla="*/ f1 1 1069848"/>
                    <a:gd name="f7" fmla="+- f4 0 f2"/>
                    <a:gd name="f8" fmla="+- f3 0 f2"/>
                    <a:gd name="f9" fmla="*/ f8 1 176117"/>
                    <a:gd name="f10" fmla="*/ f7 1 1069848"/>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76117" h="1069848">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9" name="Google Shape;38;p4">
                  <a:extLst>
                    <a:ext uri="{FF2B5EF4-FFF2-40B4-BE49-F238E27FC236}">
                      <a16:creationId xmlns:a16="http://schemas.microsoft.com/office/drawing/2014/main" id="{2AACF9EC-D3FC-6D66-D9E6-017BB6CAFC23}"/>
                    </a:ext>
                  </a:extLst>
                </p:cNvPr>
                <p:cNvSpPr/>
                <p:nvPr/>
              </p:nvSpPr>
              <p:spPr>
                <a:xfrm flipH="1">
                  <a:off x="8732675" y="2133990"/>
                  <a:ext cx="77952" cy="77961"/>
                </a:xfrm>
                <a:custGeom>
                  <a:avLst/>
                  <a:gdLst>
                    <a:gd name="f0" fmla="val w"/>
                    <a:gd name="f1" fmla="val h"/>
                    <a:gd name="f2" fmla="val 0"/>
                    <a:gd name="f3" fmla="val 87629"/>
                    <a:gd name="f4" fmla="val 87630"/>
                    <a:gd name="f5" fmla="val 43815"/>
                    <a:gd name="f6" fmla="val 68013"/>
                    <a:gd name="f7" fmla="val 68014"/>
                    <a:gd name="f8" fmla="val 19617"/>
                    <a:gd name="f9" fmla="val 1"/>
                    <a:gd name="f10" fmla="val 19616"/>
                    <a:gd name="f11" fmla="*/ f0 1 87629"/>
                    <a:gd name="f12" fmla="*/ f1 1 87630"/>
                    <a:gd name="f13" fmla="+- f4 0 f2"/>
                    <a:gd name="f14" fmla="+- f3 0 f2"/>
                    <a:gd name="f15" fmla="*/ f14 1 87629"/>
                    <a:gd name="f16" fmla="*/ f13 1 87630"/>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87629" h="87630">
                      <a:moveTo>
                        <a:pt x="f4" y="f5"/>
                      </a:moveTo>
                      <a:cubicBezTo>
                        <a:pt x="f4" y="f6"/>
                        <a:pt x="f7" y="f4"/>
                        <a:pt x="f5" y="f4"/>
                      </a:cubicBezTo>
                      <a:cubicBezTo>
                        <a:pt x="f8" y="f4"/>
                        <a:pt x="f9" y="f7"/>
                        <a:pt x="f9" y="f5"/>
                      </a:cubicBezTo>
                      <a:cubicBezTo>
                        <a:pt x="f9" y="f8"/>
                        <a:pt x="f8" y="f2"/>
                        <a:pt x="f5" y="f2"/>
                      </a:cubicBezTo>
                      <a:cubicBezTo>
                        <a:pt x="f7" y="f2"/>
                        <a:pt x="f4" y="f1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0" name="Google Shape;39;p4">
                  <a:extLst>
                    <a:ext uri="{FF2B5EF4-FFF2-40B4-BE49-F238E27FC236}">
                      <a16:creationId xmlns:a16="http://schemas.microsoft.com/office/drawing/2014/main" id="{40CFF047-805F-81FC-3DC3-9F51987FBA04}"/>
                    </a:ext>
                  </a:extLst>
                </p:cNvPr>
                <p:cNvGrpSpPr/>
                <p:nvPr/>
              </p:nvGrpSpPr>
              <p:grpSpPr>
                <a:xfrm>
                  <a:off x="8727555" y="2009641"/>
                  <a:ext cx="102934" cy="39209"/>
                  <a:chOff x="8727555" y="2009641"/>
                  <a:chExt cx="102934" cy="39209"/>
                </a:xfrm>
              </p:grpSpPr>
              <p:sp>
                <p:nvSpPr>
                  <p:cNvPr id="21" name="Google Shape;40;p4">
                    <a:extLst>
                      <a:ext uri="{FF2B5EF4-FFF2-40B4-BE49-F238E27FC236}">
                        <a16:creationId xmlns:a16="http://schemas.microsoft.com/office/drawing/2014/main" id="{5769EB71-C117-3A3F-ED64-A895E1C09EA1}"/>
                      </a:ext>
                    </a:extLst>
                  </p:cNvPr>
                  <p:cNvSpPr/>
                  <p:nvPr/>
                </p:nvSpPr>
                <p:spPr>
                  <a:xfrm rot="172181" flipH="1">
                    <a:off x="8728762" y="2009641"/>
                    <a:ext cx="101727" cy="13286"/>
                  </a:xfrm>
                  <a:custGeom>
                    <a:avLst/>
                    <a:gdLst>
                      <a:gd name="f0" fmla="val w"/>
                      <a:gd name="f1" fmla="val h"/>
                      <a:gd name="f2" fmla="val 0"/>
                      <a:gd name="f3" fmla="val 114490"/>
                      <a:gd name="f4" fmla="val 14954"/>
                      <a:gd name="f5" fmla="*/ f0 1 114490"/>
                      <a:gd name="f6" fmla="*/ f1 1 14954"/>
                      <a:gd name="f7" fmla="+- f4 0 f2"/>
                      <a:gd name="f8" fmla="+- f3 0 f2"/>
                      <a:gd name="f9" fmla="*/ f8 1 114490"/>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14490"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41;p4">
                    <a:extLst>
                      <a:ext uri="{FF2B5EF4-FFF2-40B4-BE49-F238E27FC236}">
                        <a16:creationId xmlns:a16="http://schemas.microsoft.com/office/drawing/2014/main" id="{2F838037-FC1B-F605-420B-DBC7823447A8}"/>
                      </a:ext>
                    </a:extLst>
                  </p:cNvPr>
                  <p:cNvSpPr/>
                  <p:nvPr/>
                </p:nvSpPr>
                <p:spPr>
                  <a:xfrm rot="172181" flipH="1">
                    <a:off x="8727555" y="2035564"/>
                    <a:ext cx="101727" cy="13286"/>
                  </a:xfrm>
                  <a:custGeom>
                    <a:avLst/>
                    <a:gdLst>
                      <a:gd name="f0" fmla="val w"/>
                      <a:gd name="f1" fmla="val h"/>
                      <a:gd name="f2" fmla="val 0"/>
                      <a:gd name="f3" fmla="val 114490"/>
                      <a:gd name="f4" fmla="val 14954"/>
                      <a:gd name="f5" fmla="val 114491"/>
                      <a:gd name="f6" fmla="*/ f0 1 114490"/>
                      <a:gd name="f7" fmla="*/ f1 1 14954"/>
                      <a:gd name="f8" fmla="+- f4 0 f2"/>
                      <a:gd name="f9" fmla="+- f3 0 f2"/>
                      <a:gd name="f10" fmla="*/ f9 1 114490"/>
                      <a:gd name="f11" fmla="*/ f8 1 1495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14490" h="14954">
                        <a:moveTo>
                          <a:pt x="f2" y="f2"/>
                        </a:moveTo>
                        <a:lnTo>
                          <a:pt x="f5" y="f2"/>
                        </a:lnTo>
                        <a:lnTo>
                          <a:pt x="f5"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3" name="Google Shape;42;p4">
                  <a:extLst>
                    <a:ext uri="{FF2B5EF4-FFF2-40B4-BE49-F238E27FC236}">
                      <a16:creationId xmlns:a16="http://schemas.microsoft.com/office/drawing/2014/main" id="{D7F9B72E-2234-AEDA-51EF-109D8A1D4B07}"/>
                    </a:ext>
                  </a:extLst>
                </p:cNvPr>
                <p:cNvGrpSpPr/>
                <p:nvPr/>
              </p:nvGrpSpPr>
              <p:grpSpPr>
                <a:xfrm>
                  <a:off x="8709843" y="2362133"/>
                  <a:ext cx="103035" cy="39383"/>
                  <a:chOff x="8709843" y="2362133"/>
                  <a:chExt cx="103035" cy="39383"/>
                </a:xfrm>
              </p:grpSpPr>
              <p:sp>
                <p:nvSpPr>
                  <p:cNvPr id="24" name="Google Shape;43;p4">
                    <a:extLst>
                      <a:ext uri="{FF2B5EF4-FFF2-40B4-BE49-F238E27FC236}">
                        <a16:creationId xmlns:a16="http://schemas.microsoft.com/office/drawing/2014/main" id="{97FFB402-7931-BBD2-FFE3-EEBC4B90B7D5}"/>
                      </a:ext>
                    </a:extLst>
                  </p:cNvPr>
                  <p:cNvSpPr/>
                  <p:nvPr/>
                </p:nvSpPr>
                <p:spPr>
                  <a:xfrm rot="172181" flipH="1">
                    <a:off x="8711151" y="2362133"/>
                    <a:ext cx="101727" cy="13286"/>
                  </a:xfrm>
                  <a:custGeom>
                    <a:avLst/>
                    <a:gdLst>
                      <a:gd name="f0" fmla="val w"/>
                      <a:gd name="f1" fmla="val h"/>
                      <a:gd name="f2" fmla="val 0"/>
                      <a:gd name="f3" fmla="val 114490"/>
                      <a:gd name="f4" fmla="val 14954"/>
                      <a:gd name="f5" fmla="val 114491"/>
                      <a:gd name="f6" fmla="val 14955"/>
                      <a:gd name="f7" fmla="*/ f0 1 114490"/>
                      <a:gd name="f8" fmla="*/ f1 1 14954"/>
                      <a:gd name="f9" fmla="+- f4 0 f2"/>
                      <a:gd name="f10" fmla="+- f3 0 f2"/>
                      <a:gd name="f11" fmla="*/ f10 1 114490"/>
                      <a:gd name="f12" fmla="*/ f9 1 14954"/>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114490" h="14954">
                        <a:moveTo>
                          <a:pt x="f2" y="f2"/>
                        </a:moveTo>
                        <a:lnTo>
                          <a:pt x="f5" y="f2"/>
                        </a:lnTo>
                        <a:lnTo>
                          <a:pt x="f5" y="f6"/>
                        </a:lnTo>
                        <a:lnTo>
                          <a:pt x="f2" y="f6"/>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44;p4">
                    <a:extLst>
                      <a:ext uri="{FF2B5EF4-FFF2-40B4-BE49-F238E27FC236}">
                        <a16:creationId xmlns:a16="http://schemas.microsoft.com/office/drawing/2014/main" id="{DC2C938D-A546-E14E-3772-C7576D13257C}"/>
                      </a:ext>
                    </a:extLst>
                  </p:cNvPr>
                  <p:cNvSpPr/>
                  <p:nvPr/>
                </p:nvSpPr>
                <p:spPr>
                  <a:xfrm rot="172181" flipH="1">
                    <a:off x="8709843" y="2388230"/>
                    <a:ext cx="101727" cy="13286"/>
                  </a:xfrm>
                  <a:custGeom>
                    <a:avLst/>
                    <a:gdLst>
                      <a:gd name="f0" fmla="val w"/>
                      <a:gd name="f1" fmla="val h"/>
                      <a:gd name="f2" fmla="val 0"/>
                      <a:gd name="f3" fmla="val 114490"/>
                      <a:gd name="f4" fmla="val 14954"/>
                      <a:gd name="f5" fmla="val 14955"/>
                      <a:gd name="f6" fmla="*/ f0 1 114490"/>
                      <a:gd name="f7" fmla="*/ f1 1 14954"/>
                      <a:gd name="f8" fmla="+- f4 0 f2"/>
                      <a:gd name="f9" fmla="+- f3 0 f2"/>
                      <a:gd name="f10" fmla="*/ f9 1 114490"/>
                      <a:gd name="f11" fmla="*/ f8 1 1495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14490" h="14954">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26" name="Google Shape;45;p4">
                <a:extLst>
                  <a:ext uri="{FF2B5EF4-FFF2-40B4-BE49-F238E27FC236}">
                    <a16:creationId xmlns:a16="http://schemas.microsoft.com/office/drawing/2014/main" id="{20229BB2-F166-656B-9747-15ABE8B68B4A}"/>
                  </a:ext>
                </a:extLst>
              </p:cNvPr>
              <p:cNvGrpSpPr/>
              <p:nvPr/>
            </p:nvGrpSpPr>
            <p:grpSpPr>
              <a:xfrm>
                <a:off x="8869515" y="1805437"/>
                <a:ext cx="179807" cy="882688"/>
                <a:chOff x="8869515" y="1805437"/>
                <a:chExt cx="179807" cy="882688"/>
              </a:xfrm>
            </p:grpSpPr>
            <p:sp>
              <p:nvSpPr>
                <p:cNvPr id="27" name="Google Shape;46;p4">
                  <a:extLst>
                    <a:ext uri="{FF2B5EF4-FFF2-40B4-BE49-F238E27FC236}">
                      <a16:creationId xmlns:a16="http://schemas.microsoft.com/office/drawing/2014/main" id="{CDF71F25-1850-8CB2-408E-8FD1CC20E6D8}"/>
                    </a:ext>
                  </a:extLst>
                </p:cNvPr>
                <p:cNvSpPr/>
                <p:nvPr/>
              </p:nvSpPr>
              <p:spPr>
                <a:xfrm flipH="1">
                  <a:off x="8869515" y="1805437"/>
                  <a:ext cx="179807" cy="882688"/>
                </a:xfrm>
                <a:custGeom>
                  <a:avLst/>
                  <a:gdLst>
                    <a:gd name="f0" fmla="val w"/>
                    <a:gd name="f1" fmla="val h"/>
                    <a:gd name="f2" fmla="val 0"/>
                    <a:gd name="f3" fmla="val 202120"/>
                    <a:gd name="f4" fmla="val 992123"/>
                    <a:gd name="f5" fmla="val 992124"/>
                    <a:gd name="f6" fmla="*/ f0 1 202120"/>
                    <a:gd name="f7" fmla="*/ f1 1 992123"/>
                    <a:gd name="f8" fmla="+- f4 0 f2"/>
                    <a:gd name="f9" fmla="+- f3 0 f2"/>
                    <a:gd name="f10" fmla="*/ f9 1 202120"/>
                    <a:gd name="f11" fmla="*/ f8 1 99212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02120" h="992123">
                      <a:moveTo>
                        <a:pt x="f2" y="f2"/>
                      </a:moveTo>
                      <a:lnTo>
                        <a:pt x="f3" y="f2"/>
                      </a:lnTo>
                      <a:lnTo>
                        <a:pt x="f3" y="f5"/>
                      </a:lnTo>
                      <a:lnTo>
                        <a:pt x="f2" y="f5"/>
                      </a:ln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8" name="Google Shape;47;p4">
                  <a:extLst>
                    <a:ext uri="{FF2B5EF4-FFF2-40B4-BE49-F238E27FC236}">
                      <a16:creationId xmlns:a16="http://schemas.microsoft.com/office/drawing/2014/main" id="{E6695357-A723-1A26-1399-59241CA4ACF6}"/>
                    </a:ext>
                  </a:extLst>
                </p:cNvPr>
                <p:cNvSpPr/>
                <p:nvPr/>
              </p:nvSpPr>
              <p:spPr>
                <a:xfrm flipH="1">
                  <a:off x="8904683" y="1874840"/>
                  <a:ext cx="109481" cy="109490"/>
                </a:xfrm>
                <a:custGeom>
                  <a:avLst/>
                  <a:gdLst>
                    <a:gd name="f0" fmla="val w"/>
                    <a:gd name="f1" fmla="val h"/>
                    <a:gd name="f2" fmla="val 0"/>
                    <a:gd name="f3" fmla="val 123063"/>
                    <a:gd name="f4" fmla="val 123062"/>
                    <a:gd name="f5" fmla="val 61532"/>
                    <a:gd name="f6" fmla="val 95514"/>
                    <a:gd name="f7" fmla="val 61531"/>
                    <a:gd name="f8" fmla="val 27548"/>
                    <a:gd name="f9" fmla="+- 0 0 1"/>
                    <a:gd name="f10" fmla="val 27549"/>
                    <a:gd name="f11" fmla="*/ f0 1 123063"/>
                    <a:gd name="f12" fmla="*/ f1 1 123062"/>
                    <a:gd name="f13" fmla="+- f4 0 f2"/>
                    <a:gd name="f14" fmla="+- f3 0 f2"/>
                    <a:gd name="f15" fmla="*/ f14 1 123063"/>
                    <a:gd name="f16" fmla="*/ f13 1 123062"/>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123063" h="123062">
                      <a:moveTo>
                        <a:pt x="f3" y="f5"/>
                      </a:moveTo>
                      <a:cubicBezTo>
                        <a:pt x="f3" y="f6"/>
                        <a:pt x="f6" y="f3"/>
                        <a:pt x="f7" y="f3"/>
                      </a:cubicBezTo>
                      <a:cubicBezTo>
                        <a:pt x="f8" y="f3"/>
                        <a:pt x="f9" y="f6"/>
                        <a:pt x="f9" y="f5"/>
                      </a:cubicBezTo>
                      <a:cubicBezTo>
                        <a:pt x="f9" y="f10"/>
                        <a:pt x="f8" y="f2"/>
                        <a:pt x="f7" y="f2"/>
                      </a:cubicBezTo>
                      <a:cubicBezTo>
                        <a:pt x="f6" y="f2"/>
                        <a:pt x="f3" y="f10"/>
                        <a:pt x="f3"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9" name="Google Shape;48;p4">
                  <a:extLst>
                    <a:ext uri="{FF2B5EF4-FFF2-40B4-BE49-F238E27FC236}">
                      <a16:creationId xmlns:a16="http://schemas.microsoft.com/office/drawing/2014/main" id="{71CC96C5-F7D0-3D2C-1BDB-804B6D1627B0}"/>
                    </a:ext>
                  </a:extLst>
                </p:cNvPr>
                <p:cNvGrpSpPr/>
                <p:nvPr/>
              </p:nvGrpSpPr>
              <p:grpSpPr>
                <a:xfrm>
                  <a:off x="8902305" y="2385761"/>
                  <a:ext cx="114217" cy="39318"/>
                  <a:chOff x="8902305" y="2385761"/>
                  <a:chExt cx="114217" cy="39318"/>
                </a:xfrm>
              </p:grpSpPr>
              <p:sp>
                <p:nvSpPr>
                  <p:cNvPr id="30" name="Google Shape;49;p4">
                    <a:extLst>
                      <a:ext uri="{FF2B5EF4-FFF2-40B4-BE49-F238E27FC236}">
                        <a16:creationId xmlns:a16="http://schemas.microsoft.com/office/drawing/2014/main" id="{9D2B97DC-5EEF-0C4B-E674-0C607A0776C3}"/>
                      </a:ext>
                    </a:extLst>
                  </p:cNvPr>
                  <p:cNvSpPr/>
                  <p:nvPr/>
                </p:nvSpPr>
                <p:spPr>
                  <a:xfrm flipH="1">
                    <a:off x="8902305" y="2385761"/>
                    <a:ext cx="114217" cy="13304"/>
                  </a:xfrm>
                  <a:custGeom>
                    <a:avLst/>
                    <a:gdLst>
                      <a:gd name="f0" fmla="val w"/>
                      <a:gd name="f1" fmla="val h"/>
                      <a:gd name="f2" fmla="val 0"/>
                      <a:gd name="f3" fmla="val 128397"/>
                      <a:gd name="f4" fmla="val 14954"/>
                      <a:gd name="f5" fmla="*/ f0 1 128397"/>
                      <a:gd name="f6" fmla="*/ f1 1 14954"/>
                      <a:gd name="f7" fmla="+- f4 0 f2"/>
                      <a:gd name="f8" fmla="+- f3 0 f2"/>
                      <a:gd name="f9" fmla="*/ f8 1 128397"/>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8397"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1" name="Google Shape;50;p4">
                    <a:extLst>
                      <a:ext uri="{FF2B5EF4-FFF2-40B4-BE49-F238E27FC236}">
                        <a16:creationId xmlns:a16="http://schemas.microsoft.com/office/drawing/2014/main" id="{4A9E6A79-FCC0-4038-2995-C764B2A6F89F}"/>
                      </a:ext>
                    </a:extLst>
                  </p:cNvPr>
                  <p:cNvSpPr/>
                  <p:nvPr/>
                </p:nvSpPr>
                <p:spPr>
                  <a:xfrm flipH="1">
                    <a:off x="8902305" y="2411775"/>
                    <a:ext cx="114217" cy="13304"/>
                  </a:xfrm>
                  <a:custGeom>
                    <a:avLst/>
                    <a:gdLst>
                      <a:gd name="f0" fmla="val w"/>
                      <a:gd name="f1" fmla="val h"/>
                      <a:gd name="f2" fmla="val 0"/>
                      <a:gd name="f3" fmla="val 128397"/>
                      <a:gd name="f4" fmla="val 14954"/>
                      <a:gd name="f5" fmla="val 14955"/>
                      <a:gd name="f6" fmla="*/ f0 1 128397"/>
                      <a:gd name="f7" fmla="*/ f1 1 14954"/>
                      <a:gd name="f8" fmla="+- f4 0 f2"/>
                      <a:gd name="f9" fmla="+- f3 0 f2"/>
                      <a:gd name="f10" fmla="*/ f9 1 128397"/>
                      <a:gd name="f11" fmla="*/ f8 1 1495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8397" h="14954">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2" name="Google Shape;51;p4">
                  <a:extLst>
                    <a:ext uri="{FF2B5EF4-FFF2-40B4-BE49-F238E27FC236}">
                      <a16:creationId xmlns:a16="http://schemas.microsoft.com/office/drawing/2014/main" id="{AED5CEBF-9EB2-B002-D4B7-669EC5262D89}"/>
                    </a:ext>
                  </a:extLst>
                </p:cNvPr>
                <p:cNvGrpSpPr/>
                <p:nvPr/>
              </p:nvGrpSpPr>
              <p:grpSpPr>
                <a:xfrm>
                  <a:off x="8902305" y="2584569"/>
                  <a:ext cx="114217" cy="39319"/>
                  <a:chOff x="8902305" y="2584569"/>
                  <a:chExt cx="114217" cy="39319"/>
                </a:xfrm>
              </p:grpSpPr>
              <p:sp>
                <p:nvSpPr>
                  <p:cNvPr id="33" name="Google Shape;52;p4">
                    <a:extLst>
                      <a:ext uri="{FF2B5EF4-FFF2-40B4-BE49-F238E27FC236}">
                        <a16:creationId xmlns:a16="http://schemas.microsoft.com/office/drawing/2014/main" id="{73F4B3C3-E785-3504-685A-BCE051F612FA}"/>
                      </a:ext>
                    </a:extLst>
                  </p:cNvPr>
                  <p:cNvSpPr/>
                  <p:nvPr/>
                </p:nvSpPr>
                <p:spPr>
                  <a:xfrm flipH="1">
                    <a:off x="8902305" y="2584569"/>
                    <a:ext cx="114217" cy="13304"/>
                  </a:xfrm>
                  <a:custGeom>
                    <a:avLst/>
                    <a:gdLst>
                      <a:gd name="f0" fmla="val w"/>
                      <a:gd name="f1" fmla="val h"/>
                      <a:gd name="f2" fmla="val 0"/>
                      <a:gd name="f3" fmla="val 128397"/>
                      <a:gd name="f4" fmla="val 14954"/>
                      <a:gd name="f5" fmla="*/ f0 1 128397"/>
                      <a:gd name="f6" fmla="*/ f1 1 14954"/>
                      <a:gd name="f7" fmla="+- f4 0 f2"/>
                      <a:gd name="f8" fmla="+- f3 0 f2"/>
                      <a:gd name="f9" fmla="*/ f8 1 128397"/>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8397"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53;p4">
                    <a:extLst>
                      <a:ext uri="{FF2B5EF4-FFF2-40B4-BE49-F238E27FC236}">
                        <a16:creationId xmlns:a16="http://schemas.microsoft.com/office/drawing/2014/main" id="{97178263-9379-15D5-095D-93FADF4A1126}"/>
                      </a:ext>
                    </a:extLst>
                  </p:cNvPr>
                  <p:cNvSpPr/>
                  <p:nvPr/>
                </p:nvSpPr>
                <p:spPr>
                  <a:xfrm flipH="1">
                    <a:off x="8902305" y="2610584"/>
                    <a:ext cx="114217" cy="13304"/>
                  </a:xfrm>
                  <a:custGeom>
                    <a:avLst/>
                    <a:gdLst>
                      <a:gd name="f0" fmla="val w"/>
                      <a:gd name="f1" fmla="val h"/>
                      <a:gd name="f2" fmla="val 0"/>
                      <a:gd name="f3" fmla="val 128397"/>
                      <a:gd name="f4" fmla="val 14954"/>
                      <a:gd name="f5" fmla="*/ f0 1 128397"/>
                      <a:gd name="f6" fmla="*/ f1 1 14954"/>
                      <a:gd name="f7" fmla="+- f4 0 f2"/>
                      <a:gd name="f8" fmla="+- f3 0 f2"/>
                      <a:gd name="f9" fmla="*/ f8 1 128397"/>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8397"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nvGrpSpPr>
            <p:cNvPr id="35" name="Google Shape;54;p4">
              <a:extLst>
                <a:ext uri="{FF2B5EF4-FFF2-40B4-BE49-F238E27FC236}">
                  <a16:creationId xmlns:a16="http://schemas.microsoft.com/office/drawing/2014/main" id="{376F9A07-73F8-17E7-4554-004288D72B08}"/>
                </a:ext>
              </a:extLst>
            </p:cNvPr>
            <p:cNvGrpSpPr/>
            <p:nvPr/>
          </p:nvGrpSpPr>
          <p:grpSpPr>
            <a:xfrm>
              <a:off x="8437964" y="2051456"/>
              <a:ext cx="74688" cy="635818"/>
              <a:chOff x="8437964" y="2051456"/>
              <a:chExt cx="74688" cy="635818"/>
            </a:xfrm>
          </p:grpSpPr>
          <p:sp>
            <p:nvSpPr>
              <p:cNvPr id="36" name="Google Shape;55;p4">
                <a:extLst>
                  <a:ext uri="{FF2B5EF4-FFF2-40B4-BE49-F238E27FC236}">
                    <a16:creationId xmlns:a16="http://schemas.microsoft.com/office/drawing/2014/main" id="{2248650F-062D-449C-8F8D-50821FF7A6B5}"/>
                  </a:ext>
                </a:extLst>
              </p:cNvPr>
              <p:cNvSpPr/>
              <p:nvPr/>
            </p:nvSpPr>
            <p:spPr>
              <a:xfrm rot="631360" flipH="1">
                <a:off x="8437964" y="2051456"/>
                <a:ext cx="74688" cy="635818"/>
              </a:xfrm>
              <a:custGeom>
                <a:avLst/>
                <a:gdLst>
                  <a:gd name="f0" fmla="val w"/>
                  <a:gd name="f1" fmla="val h"/>
                  <a:gd name="f2" fmla="val 0"/>
                  <a:gd name="f3" fmla="val 84010"/>
                  <a:gd name="f4" fmla="val 715136"/>
                  <a:gd name="f5" fmla="val 715137"/>
                  <a:gd name="f6" fmla="*/ f0 1 84010"/>
                  <a:gd name="f7" fmla="*/ f1 1 715136"/>
                  <a:gd name="f8" fmla="+- f4 0 f2"/>
                  <a:gd name="f9" fmla="+- f3 0 f2"/>
                  <a:gd name="f10" fmla="*/ f9 1 84010"/>
                  <a:gd name="f11" fmla="*/ f8 1 715136"/>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4010" h="715136">
                    <a:moveTo>
                      <a:pt x="f2" y="f2"/>
                    </a:moveTo>
                    <a:lnTo>
                      <a:pt x="f3" y="f2"/>
                    </a:lnTo>
                    <a:lnTo>
                      <a:pt x="f3" y="f5"/>
                    </a:lnTo>
                    <a:lnTo>
                      <a:pt x="f2" y="f5"/>
                    </a:ln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56;p4">
                <a:extLst>
                  <a:ext uri="{FF2B5EF4-FFF2-40B4-BE49-F238E27FC236}">
                    <a16:creationId xmlns:a16="http://schemas.microsoft.com/office/drawing/2014/main" id="{693F2F95-5CC5-EADA-036C-359AF48BDAB4}"/>
                  </a:ext>
                </a:extLst>
              </p:cNvPr>
              <p:cNvSpPr/>
              <p:nvPr/>
            </p:nvSpPr>
            <p:spPr>
              <a:xfrm rot="631360" flipH="1">
                <a:off x="8461016" y="2212976"/>
                <a:ext cx="23116" cy="365668"/>
              </a:xfrm>
              <a:custGeom>
                <a:avLst/>
                <a:gdLst>
                  <a:gd name="f0" fmla="val w"/>
                  <a:gd name="f1" fmla="val h"/>
                  <a:gd name="f2" fmla="val 0"/>
                  <a:gd name="f3" fmla="val 26003"/>
                  <a:gd name="f4" fmla="val 411289"/>
                  <a:gd name="f5" fmla="*/ f0 1 26003"/>
                  <a:gd name="f6" fmla="*/ f1 1 411289"/>
                  <a:gd name="f7" fmla="+- f4 0 f2"/>
                  <a:gd name="f8" fmla="+- f3 0 f2"/>
                  <a:gd name="f9" fmla="*/ f8 1 26003"/>
                  <a:gd name="f10" fmla="*/ f7 1 41128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6003" h="411289">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38" name="Google Shape;57;p4">
            <a:extLst>
              <a:ext uri="{FF2B5EF4-FFF2-40B4-BE49-F238E27FC236}">
                <a16:creationId xmlns:a16="http://schemas.microsoft.com/office/drawing/2014/main" id="{CAEF3735-8E64-8E0E-6B88-A57EAE6C675A}"/>
              </a:ext>
            </a:extLst>
          </p:cNvPr>
          <p:cNvGrpSpPr/>
          <p:nvPr/>
        </p:nvGrpSpPr>
        <p:grpSpPr>
          <a:xfrm>
            <a:off x="8485924" y="662235"/>
            <a:ext cx="516114" cy="779225"/>
            <a:chOff x="8485924" y="662235"/>
            <a:chExt cx="516114" cy="779225"/>
          </a:xfrm>
        </p:grpSpPr>
        <p:grpSp>
          <p:nvGrpSpPr>
            <p:cNvPr id="39" name="Google Shape;58;p4">
              <a:extLst>
                <a:ext uri="{FF2B5EF4-FFF2-40B4-BE49-F238E27FC236}">
                  <a16:creationId xmlns:a16="http://schemas.microsoft.com/office/drawing/2014/main" id="{05887FB2-2A1F-7044-016F-C937AF4B52FB}"/>
                </a:ext>
              </a:extLst>
            </p:cNvPr>
            <p:cNvGrpSpPr/>
            <p:nvPr/>
          </p:nvGrpSpPr>
          <p:grpSpPr>
            <a:xfrm>
              <a:off x="8485924" y="662235"/>
              <a:ext cx="390366" cy="664302"/>
              <a:chOff x="8485924" y="662235"/>
              <a:chExt cx="390366" cy="664302"/>
            </a:xfrm>
          </p:grpSpPr>
          <p:sp>
            <p:nvSpPr>
              <p:cNvPr id="40" name="Google Shape;59;p4">
                <a:extLst>
                  <a:ext uri="{FF2B5EF4-FFF2-40B4-BE49-F238E27FC236}">
                    <a16:creationId xmlns:a16="http://schemas.microsoft.com/office/drawing/2014/main" id="{BE35B124-CAF9-1B3E-CC8A-7BD0B125FB3F}"/>
                  </a:ext>
                </a:extLst>
              </p:cNvPr>
              <p:cNvSpPr/>
              <p:nvPr/>
            </p:nvSpPr>
            <p:spPr>
              <a:xfrm flipH="1">
                <a:off x="8485924" y="662235"/>
                <a:ext cx="390366" cy="664302"/>
              </a:xfrm>
              <a:custGeom>
                <a:avLst/>
                <a:gdLst>
                  <a:gd name="f0" fmla="val w"/>
                  <a:gd name="f1" fmla="val h"/>
                  <a:gd name="f2" fmla="val 0"/>
                  <a:gd name="f3" fmla="val 438816"/>
                  <a:gd name="f4" fmla="val 746664"/>
                  <a:gd name="f5" fmla="val 438721"/>
                  <a:gd name="f6" fmla="val 746569"/>
                  <a:gd name="f7" fmla="val 326231"/>
                  <a:gd name="f8" fmla="val 370141"/>
                  <a:gd name="f9" fmla="val 43910"/>
                  <a:gd name="f10" fmla="val 394811"/>
                  <a:gd name="f11" fmla="val 68580"/>
                  <a:gd name="f12" fmla="val 112585"/>
                  <a:gd name="f13" fmla="val 746665"/>
                  <a:gd name="f14" fmla="*/ f0 1 438816"/>
                  <a:gd name="f15" fmla="*/ f1 1 746664"/>
                  <a:gd name="f16" fmla="+- f4 0 f2"/>
                  <a:gd name="f17" fmla="+- f3 0 f2"/>
                  <a:gd name="f18" fmla="*/ f17 1 438816"/>
                  <a:gd name="f19" fmla="*/ f16 1 746664"/>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438816" h="746664">
                    <a:moveTo>
                      <a:pt x="f5" y="f6"/>
                    </a:moveTo>
                    <a:lnTo>
                      <a:pt x="f2" y="f6"/>
                    </a:lnTo>
                    <a:lnTo>
                      <a:pt x="f2" y="f2"/>
                    </a:lnTo>
                    <a:lnTo>
                      <a:pt x="f7" y="f2"/>
                    </a:lnTo>
                    <a:cubicBezTo>
                      <a:pt x="f8" y="f9"/>
                      <a:pt x="f10" y="f11"/>
                      <a:pt x="f3" y="f12"/>
                    </a:cubicBezTo>
                    <a:lnTo>
                      <a:pt x="f3" y="f13"/>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41" name="Google Shape;60;p4">
                <a:extLst>
                  <a:ext uri="{FF2B5EF4-FFF2-40B4-BE49-F238E27FC236}">
                    <a16:creationId xmlns:a16="http://schemas.microsoft.com/office/drawing/2014/main" id="{923FAED9-57CE-124D-9EF5-E06F1BE93204}"/>
                  </a:ext>
                </a:extLst>
              </p:cNvPr>
              <p:cNvGrpSpPr/>
              <p:nvPr/>
            </p:nvGrpSpPr>
            <p:grpSpPr>
              <a:xfrm>
                <a:off x="8541346" y="748335"/>
                <a:ext cx="279202" cy="256434"/>
                <a:chOff x="8541346" y="748335"/>
                <a:chExt cx="279202" cy="256434"/>
              </a:xfrm>
            </p:grpSpPr>
            <p:sp>
              <p:nvSpPr>
                <p:cNvPr id="42" name="Google Shape;61;p4">
                  <a:extLst>
                    <a:ext uri="{FF2B5EF4-FFF2-40B4-BE49-F238E27FC236}">
                      <a16:creationId xmlns:a16="http://schemas.microsoft.com/office/drawing/2014/main" id="{EE201C7E-8A75-A607-9E25-1D275CCBBD9E}"/>
                    </a:ext>
                  </a:extLst>
                </p:cNvPr>
                <p:cNvSpPr/>
                <p:nvPr/>
              </p:nvSpPr>
              <p:spPr>
                <a:xfrm flipH="1">
                  <a:off x="8541346" y="748335"/>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3" name="Google Shape;62;p4">
                  <a:extLst>
                    <a:ext uri="{FF2B5EF4-FFF2-40B4-BE49-F238E27FC236}">
                      <a16:creationId xmlns:a16="http://schemas.microsoft.com/office/drawing/2014/main" id="{53AD86F6-34B0-74D8-39F5-B219CAAEC0DE}"/>
                    </a:ext>
                  </a:extLst>
                </p:cNvPr>
                <p:cNvSpPr/>
                <p:nvPr/>
              </p:nvSpPr>
              <p:spPr>
                <a:xfrm flipH="1">
                  <a:off x="8541346" y="795793"/>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4" name="Google Shape;63;p4">
                  <a:extLst>
                    <a:ext uri="{FF2B5EF4-FFF2-40B4-BE49-F238E27FC236}">
                      <a16:creationId xmlns:a16="http://schemas.microsoft.com/office/drawing/2014/main" id="{229C635A-7066-A53F-F359-206BDC210A39}"/>
                    </a:ext>
                  </a:extLst>
                </p:cNvPr>
                <p:cNvSpPr/>
                <p:nvPr/>
              </p:nvSpPr>
              <p:spPr>
                <a:xfrm flipH="1">
                  <a:off x="8541346" y="843250"/>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5" name="Google Shape;64;p4">
                  <a:extLst>
                    <a:ext uri="{FF2B5EF4-FFF2-40B4-BE49-F238E27FC236}">
                      <a16:creationId xmlns:a16="http://schemas.microsoft.com/office/drawing/2014/main" id="{C1312CE3-6E6D-72E1-2FFD-3BD21F4AA5D7}"/>
                    </a:ext>
                  </a:extLst>
                </p:cNvPr>
                <p:cNvSpPr/>
                <p:nvPr/>
              </p:nvSpPr>
              <p:spPr>
                <a:xfrm flipH="1">
                  <a:off x="8541346" y="890790"/>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6" name="Google Shape;65;p4">
                  <a:extLst>
                    <a:ext uri="{FF2B5EF4-FFF2-40B4-BE49-F238E27FC236}">
                      <a16:creationId xmlns:a16="http://schemas.microsoft.com/office/drawing/2014/main" id="{45A40F89-998B-B937-7A66-BA5AEABAA747}"/>
                    </a:ext>
                  </a:extLst>
                </p:cNvPr>
                <p:cNvSpPr/>
                <p:nvPr/>
              </p:nvSpPr>
              <p:spPr>
                <a:xfrm flipH="1">
                  <a:off x="8541346" y="938247"/>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7" name="Google Shape;66;p4">
                  <a:extLst>
                    <a:ext uri="{FF2B5EF4-FFF2-40B4-BE49-F238E27FC236}">
                      <a16:creationId xmlns:a16="http://schemas.microsoft.com/office/drawing/2014/main" id="{E2856F8B-B4A1-ACA8-0C1B-96C1AC384419}"/>
                    </a:ext>
                  </a:extLst>
                </p:cNvPr>
                <p:cNvSpPr/>
                <p:nvPr/>
              </p:nvSpPr>
              <p:spPr>
                <a:xfrm flipH="1">
                  <a:off x="8656240" y="985704"/>
                  <a:ext cx="164299" cy="19065"/>
                </a:xfrm>
                <a:custGeom>
                  <a:avLst/>
                  <a:gdLst>
                    <a:gd name="f0" fmla="val w"/>
                    <a:gd name="f1" fmla="val h"/>
                    <a:gd name="f2" fmla="val 0"/>
                    <a:gd name="f3" fmla="val 184689"/>
                    <a:gd name="f4" fmla="val 21431"/>
                    <a:gd name="f5" fmla="val 184690"/>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48" name="Google Shape;67;p4">
                <a:extLst>
                  <a:ext uri="{FF2B5EF4-FFF2-40B4-BE49-F238E27FC236}">
                    <a16:creationId xmlns:a16="http://schemas.microsoft.com/office/drawing/2014/main" id="{3B1EF02C-0F37-B9E6-6CCD-29FCA4595F51}"/>
                  </a:ext>
                </a:extLst>
              </p:cNvPr>
              <p:cNvGrpSpPr/>
              <p:nvPr/>
            </p:nvGrpSpPr>
            <p:grpSpPr>
              <a:xfrm>
                <a:off x="8541346" y="1081296"/>
                <a:ext cx="279202" cy="161519"/>
                <a:chOff x="8541346" y="1081296"/>
                <a:chExt cx="279202" cy="161519"/>
              </a:xfrm>
            </p:grpSpPr>
            <p:sp>
              <p:nvSpPr>
                <p:cNvPr id="49" name="Google Shape;68;p4">
                  <a:extLst>
                    <a:ext uri="{FF2B5EF4-FFF2-40B4-BE49-F238E27FC236}">
                      <a16:creationId xmlns:a16="http://schemas.microsoft.com/office/drawing/2014/main" id="{B63E88F0-E386-689D-63A1-060E4C2B0790}"/>
                    </a:ext>
                  </a:extLst>
                </p:cNvPr>
                <p:cNvSpPr/>
                <p:nvPr/>
              </p:nvSpPr>
              <p:spPr>
                <a:xfrm flipH="1">
                  <a:off x="8541346" y="1081296"/>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0" name="Google Shape;69;p4">
                  <a:extLst>
                    <a:ext uri="{FF2B5EF4-FFF2-40B4-BE49-F238E27FC236}">
                      <a16:creationId xmlns:a16="http://schemas.microsoft.com/office/drawing/2014/main" id="{ED5B83BC-424F-8315-8345-809BACFE115A}"/>
                    </a:ext>
                  </a:extLst>
                </p:cNvPr>
                <p:cNvSpPr/>
                <p:nvPr/>
              </p:nvSpPr>
              <p:spPr>
                <a:xfrm flipH="1">
                  <a:off x="8541346" y="1128753"/>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1" name="Google Shape;70;p4">
                  <a:extLst>
                    <a:ext uri="{FF2B5EF4-FFF2-40B4-BE49-F238E27FC236}">
                      <a16:creationId xmlns:a16="http://schemas.microsoft.com/office/drawing/2014/main" id="{F651B39F-49B2-4728-63E0-3A48537EF0F1}"/>
                    </a:ext>
                  </a:extLst>
                </p:cNvPr>
                <p:cNvSpPr/>
                <p:nvPr/>
              </p:nvSpPr>
              <p:spPr>
                <a:xfrm flipH="1">
                  <a:off x="8541346" y="1176293"/>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2" name="Google Shape;71;p4">
                  <a:extLst>
                    <a:ext uri="{FF2B5EF4-FFF2-40B4-BE49-F238E27FC236}">
                      <a16:creationId xmlns:a16="http://schemas.microsoft.com/office/drawing/2014/main" id="{238403F7-0E73-923C-925D-984B97D0A52C}"/>
                    </a:ext>
                  </a:extLst>
                </p:cNvPr>
                <p:cNvSpPr/>
                <p:nvPr/>
              </p:nvSpPr>
              <p:spPr>
                <a:xfrm flipH="1">
                  <a:off x="8656240" y="1223750"/>
                  <a:ext cx="164299" cy="19065"/>
                </a:xfrm>
                <a:custGeom>
                  <a:avLst/>
                  <a:gdLst>
                    <a:gd name="f0" fmla="val w"/>
                    <a:gd name="f1" fmla="val h"/>
                    <a:gd name="f2" fmla="val 0"/>
                    <a:gd name="f3" fmla="val 184689"/>
                    <a:gd name="f4" fmla="val 21431"/>
                    <a:gd name="f5" fmla="val 184690"/>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53" name="Google Shape;72;p4">
                <a:extLst>
                  <a:ext uri="{FF2B5EF4-FFF2-40B4-BE49-F238E27FC236}">
                    <a16:creationId xmlns:a16="http://schemas.microsoft.com/office/drawing/2014/main" id="{1B5F438D-86CF-4C96-07D4-40079079F088}"/>
                  </a:ext>
                </a:extLst>
              </p:cNvPr>
              <p:cNvSpPr/>
              <p:nvPr/>
            </p:nvSpPr>
            <p:spPr>
              <a:xfrm flipH="1">
                <a:off x="8486006" y="662235"/>
                <a:ext cx="100154" cy="100163"/>
              </a:xfrm>
              <a:custGeom>
                <a:avLst/>
                <a:gdLst>
                  <a:gd name="f0" fmla="val w"/>
                  <a:gd name="f1" fmla="val h"/>
                  <a:gd name="f2" fmla="val 0"/>
                  <a:gd name="f3" fmla="val 112584"/>
                  <a:gd name="f4" fmla="val 112585"/>
                  <a:gd name="f5" fmla="val 43910"/>
                  <a:gd name="f6" fmla="val 68580"/>
                  <a:gd name="f7" fmla="*/ f0 1 112584"/>
                  <a:gd name="f8" fmla="*/ f1 1 112585"/>
                  <a:gd name="f9" fmla="+- f4 0 f2"/>
                  <a:gd name="f10" fmla="+- f3 0 f2"/>
                  <a:gd name="f11" fmla="*/ f10 1 112584"/>
                  <a:gd name="f12" fmla="*/ f9 1 112585"/>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112584" h="112585">
                    <a:moveTo>
                      <a:pt x="f4" y="f4"/>
                    </a:moveTo>
                    <a:lnTo>
                      <a:pt x="f2" y="f4"/>
                    </a:lnTo>
                    <a:lnTo>
                      <a:pt x="f2" y="f2"/>
                    </a:lnTo>
                    <a:lnTo>
                      <a:pt x="f2" y="f2"/>
                    </a:lnTo>
                    <a:cubicBezTo>
                      <a:pt x="f5" y="f5"/>
                      <a:pt x="f6" y="f6"/>
                      <a:pt x="f4" y="f4"/>
                    </a:cubicBezTo>
                    <a:lnTo>
                      <a:pt x="f4"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4" name="Google Shape;73;p4">
              <a:extLst>
                <a:ext uri="{FF2B5EF4-FFF2-40B4-BE49-F238E27FC236}">
                  <a16:creationId xmlns:a16="http://schemas.microsoft.com/office/drawing/2014/main" id="{3EC16CF0-5F88-BF60-E65B-464E02F5AE20}"/>
                </a:ext>
              </a:extLst>
            </p:cNvPr>
            <p:cNvGrpSpPr/>
            <p:nvPr/>
          </p:nvGrpSpPr>
          <p:grpSpPr>
            <a:xfrm>
              <a:off x="8611672" y="777240"/>
              <a:ext cx="390366" cy="664220"/>
              <a:chOff x="8611672" y="777240"/>
              <a:chExt cx="390366" cy="664220"/>
            </a:xfrm>
          </p:grpSpPr>
          <p:sp>
            <p:nvSpPr>
              <p:cNvPr id="55" name="Google Shape;74;p4">
                <a:extLst>
                  <a:ext uri="{FF2B5EF4-FFF2-40B4-BE49-F238E27FC236}">
                    <a16:creationId xmlns:a16="http://schemas.microsoft.com/office/drawing/2014/main" id="{7C7B92C3-4ED2-6667-2EEF-CCDCEB0BD5B5}"/>
                  </a:ext>
                </a:extLst>
              </p:cNvPr>
              <p:cNvSpPr/>
              <p:nvPr/>
            </p:nvSpPr>
            <p:spPr>
              <a:xfrm flipH="1">
                <a:off x="8611672" y="777240"/>
                <a:ext cx="390366" cy="664220"/>
              </a:xfrm>
              <a:custGeom>
                <a:avLst/>
                <a:gdLst>
                  <a:gd name="f0" fmla="val w"/>
                  <a:gd name="f1" fmla="val h"/>
                  <a:gd name="f2" fmla="val 0"/>
                  <a:gd name="f3" fmla="val 438817"/>
                  <a:gd name="f4" fmla="val 746569"/>
                  <a:gd name="f5" fmla="val 438722"/>
                  <a:gd name="f6" fmla="val 746570"/>
                  <a:gd name="f7" fmla="val 326231"/>
                  <a:gd name="f8" fmla="val 370141"/>
                  <a:gd name="f9" fmla="val 43910"/>
                  <a:gd name="f10" fmla="val 394812"/>
                  <a:gd name="f11" fmla="val 68580"/>
                  <a:gd name="f12" fmla="val 112586"/>
                  <a:gd name="f13" fmla="*/ f0 1 438817"/>
                  <a:gd name="f14" fmla="*/ f1 1 746569"/>
                  <a:gd name="f15" fmla="+- f4 0 f2"/>
                  <a:gd name="f16" fmla="+- f3 0 f2"/>
                  <a:gd name="f17" fmla="*/ f16 1 438817"/>
                  <a:gd name="f18" fmla="*/ f15 1 7465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438817" h="746569">
                    <a:moveTo>
                      <a:pt x="f5" y="f6"/>
                    </a:moveTo>
                    <a:lnTo>
                      <a:pt x="f2" y="f6"/>
                    </a:lnTo>
                    <a:lnTo>
                      <a:pt x="f2" y="f2"/>
                    </a:lnTo>
                    <a:lnTo>
                      <a:pt x="f7" y="f2"/>
                    </a:lnTo>
                    <a:cubicBezTo>
                      <a:pt x="f8" y="f9"/>
                      <a:pt x="f10" y="f11"/>
                      <a:pt x="f3" y="f12"/>
                    </a:cubicBezTo>
                    <a:lnTo>
                      <a:pt x="f3" y="f6"/>
                    </a:ln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56" name="Google Shape;75;p4">
                <a:extLst>
                  <a:ext uri="{FF2B5EF4-FFF2-40B4-BE49-F238E27FC236}">
                    <a16:creationId xmlns:a16="http://schemas.microsoft.com/office/drawing/2014/main" id="{BE52884C-E0CE-24D7-A042-AB7D684E7483}"/>
                  </a:ext>
                </a:extLst>
              </p:cNvPr>
              <p:cNvGrpSpPr/>
              <p:nvPr/>
            </p:nvGrpSpPr>
            <p:grpSpPr>
              <a:xfrm>
                <a:off x="8667085" y="863248"/>
                <a:ext cx="279203" cy="256516"/>
                <a:chOff x="8667085" y="863248"/>
                <a:chExt cx="279203" cy="256516"/>
              </a:xfrm>
            </p:grpSpPr>
            <p:sp>
              <p:nvSpPr>
                <p:cNvPr id="57" name="Google Shape;76;p4">
                  <a:extLst>
                    <a:ext uri="{FF2B5EF4-FFF2-40B4-BE49-F238E27FC236}">
                      <a16:creationId xmlns:a16="http://schemas.microsoft.com/office/drawing/2014/main" id="{CD16BEAC-E5E2-1203-5517-CD44145121A9}"/>
                    </a:ext>
                  </a:extLst>
                </p:cNvPr>
                <p:cNvSpPr/>
                <p:nvPr/>
              </p:nvSpPr>
              <p:spPr>
                <a:xfrm flipH="1">
                  <a:off x="8667085" y="863248"/>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8" name="Google Shape;77;p4">
                  <a:extLst>
                    <a:ext uri="{FF2B5EF4-FFF2-40B4-BE49-F238E27FC236}">
                      <a16:creationId xmlns:a16="http://schemas.microsoft.com/office/drawing/2014/main" id="{B6641CC9-078A-E879-ADE1-A870928A1034}"/>
                    </a:ext>
                  </a:extLst>
                </p:cNvPr>
                <p:cNvSpPr/>
                <p:nvPr/>
              </p:nvSpPr>
              <p:spPr>
                <a:xfrm flipH="1">
                  <a:off x="8667085" y="910788"/>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9" name="Google Shape;78;p4">
                  <a:extLst>
                    <a:ext uri="{FF2B5EF4-FFF2-40B4-BE49-F238E27FC236}">
                      <a16:creationId xmlns:a16="http://schemas.microsoft.com/office/drawing/2014/main" id="{722254CC-5ACF-44AD-7AA7-AF9732306377}"/>
                    </a:ext>
                  </a:extLst>
                </p:cNvPr>
                <p:cNvSpPr/>
                <p:nvPr/>
              </p:nvSpPr>
              <p:spPr>
                <a:xfrm flipH="1">
                  <a:off x="8667085" y="958245"/>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0" name="Google Shape;79;p4">
                  <a:extLst>
                    <a:ext uri="{FF2B5EF4-FFF2-40B4-BE49-F238E27FC236}">
                      <a16:creationId xmlns:a16="http://schemas.microsoft.com/office/drawing/2014/main" id="{9F801831-4CC9-0A24-2A7C-3955AAF60FE5}"/>
                    </a:ext>
                  </a:extLst>
                </p:cNvPr>
                <p:cNvSpPr/>
                <p:nvPr/>
              </p:nvSpPr>
              <p:spPr>
                <a:xfrm flipH="1">
                  <a:off x="8667085" y="1005702"/>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1" name="Google Shape;80;p4">
                  <a:extLst>
                    <a:ext uri="{FF2B5EF4-FFF2-40B4-BE49-F238E27FC236}">
                      <a16:creationId xmlns:a16="http://schemas.microsoft.com/office/drawing/2014/main" id="{A7D4E821-B183-22A7-C2C4-2CEC046F8716}"/>
                    </a:ext>
                  </a:extLst>
                </p:cNvPr>
                <p:cNvSpPr/>
                <p:nvPr/>
              </p:nvSpPr>
              <p:spPr>
                <a:xfrm flipH="1">
                  <a:off x="8667085" y="1053242"/>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2" name="Google Shape;81;p4">
                  <a:extLst>
                    <a:ext uri="{FF2B5EF4-FFF2-40B4-BE49-F238E27FC236}">
                      <a16:creationId xmlns:a16="http://schemas.microsoft.com/office/drawing/2014/main" id="{B98A0FDF-7B3E-74A2-AAA7-17427901DE6A}"/>
                    </a:ext>
                  </a:extLst>
                </p:cNvPr>
                <p:cNvSpPr/>
                <p:nvPr/>
              </p:nvSpPr>
              <p:spPr>
                <a:xfrm flipH="1">
                  <a:off x="8781989" y="1100699"/>
                  <a:ext cx="164299" cy="19065"/>
                </a:xfrm>
                <a:custGeom>
                  <a:avLst/>
                  <a:gdLst>
                    <a:gd name="f0" fmla="val w"/>
                    <a:gd name="f1" fmla="val h"/>
                    <a:gd name="f2" fmla="val 0"/>
                    <a:gd name="f3" fmla="val 184689"/>
                    <a:gd name="f4" fmla="val 21431"/>
                    <a:gd name="f5" fmla="+- 0 0 1"/>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3" y="f2"/>
                      </a:lnTo>
                      <a:lnTo>
                        <a:pt x="f3" y="f4"/>
                      </a:lnTo>
                      <a:lnTo>
                        <a:pt x="f5"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3" name="Google Shape;82;p4">
                <a:extLst>
                  <a:ext uri="{FF2B5EF4-FFF2-40B4-BE49-F238E27FC236}">
                    <a16:creationId xmlns:a16="http://schemas.microsoft.com/office/drawing/2014/main" id="{71C00E88-D38E-3D0D-C7A8-A51869966F22}"/>
                  </a:ext>
                </a:extLst>
              </p:cNvPr>
              <p:cNvGrpSpPr/>
              <p:nvPr/>
            </p:nvGrpSpPr>
            <p:grpSpPr>
              <a:xfrm>
                <a:off x="8667085" y="1196291"/>
                <a:ext cx="279203" cy="161528"/>
                <a:chOff x="8667085" y="1196291"/>
                <a:chExt cx="279203" cy="161528"/>
              </a:xfrm>
            </p:grpSpPr>
            <p:sp>
              <p:nvSpPr>
                <p:cNvPr id="64" name="Google Shape;83;p4">
                  <a:extLst>
                    <a:ext uri="{FF2B5EF4-FFF2-40B4-BE49-F238E27FC236}">
                      <a16:creationId xmlns:a16="http://schemas.microsoft.com/office/drawing/2014/main" id="{9FBA4B4C-BE51-4A00-DCA5-BAC6693B4AEC}"/>
                    </a:ext>
                  </a:extLst>
                </p:cNvPr>
                <p:cNvSpPr/>
                <p:nvPr/>
              </p:nvSpPr>
              <p:spPr>
                <a:xfrm flipH="1">
                  <a:off x="8667085" y="1196291"/>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5" name="Google Shape;84;p4">
                  <a:extLst>
                    <a:ext uri="{FF2B5EF4-FFF2-40B4-BE49-F238E27FC236}">
                      <a16:creationId xmlns:a16="http://schemas.microsoft.com/office/drawing/2014/main" id="{B4BAAA96-2D89-C479-F025-BACA06DA5ADF}"/>
                    </a:ext>
                  </a:extLst>
                </p:cNvPr>
                <p:cNvSpPr/>
                <p:nvPr/>
              </p:nvSpPr>
              <p:spPr>
                <a:xfrm flipH="1">
                  <a:off x="8667085" y="1243748"/>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6" name="Google Shape;85;p4">
                  <a:extLst>
                    <a:ext uri="{FF2B5EF4-FFF2-40B4-BE49-F238E27FC236}">
                      <a16:creationId xmlns:a16="http://schemas.microsoft.com/office/drawing/2014/main" id="{E8414E28-103A-7F44-75B2-2DAADEE53E52}"/>
                    </a:ext>
                  </a:extLst>
                </p:cNvPr>
                <p:cNvSpPr/>
                <p:nvPr/>
              </p:nvSpPr>
              <p:spPr>
                <a:xfrm flipH="1">
                  <a:off x="8667085" y="1291205"/>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7" name="Google Shape;86;p4">
                  <a:extLst>
                    <a:ext uri="{FF2B5EF4-FFF2-40B4-BE49-F238E27FC236}">
                      <a16:creationId xmlns:a16="http://schemas.microsoft.com/office/drawing/2014/main" id="{3E892AA7-B1A4-D7A2-AA25-2200CFC9BF9C}"/>
                    </a:ext>
                  </a:extLst>
                </p:cNvPr>
                <p:cNvSpPr/>
                <p:nvPr/>
              </p:nvSpPr>
              <p:spPr>
                <a:xfrm flipH="1">
                  <a:off x="8781989" y="1338754"/>
                  <a:ext cx="164299" cy="19065"/>
                </a:xfrm>
                <a:custGeom>
                  <a:avLst/>
                  <a:gdLst>
                    <a:gd name="f0" fmla="val w"/>
                    <a:gd name="f1" fmla="val h"/>
                    <a:gd name="f2" fmla="val 0"/>
                    <a:gd name="f3" fmla="val 184689"/>
                    <a:gd name="f4" fmla="val 21431"/>
                    <a:gd name="f5" fmla="+- 0 0 1"/>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3" y="f2"/>
                      </a:lnTo>
                      <a:lnTo>
                        <a:pt x="f3" y="f4"/>
                      </a:lnTo>
                      <a:lnTo>
                        <a:pt x="f5"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68" name="Google Shape;87;p4">
                <a:extLst>
                  <a:ext uri="{FF2B5EF4-FFF2-40B4-BE49-F238E27FC236}">
                    <a16:creationId xmlns:a16="http://schemas.microsoft.com/office/drawing/2014/main" id="{B779DC97-7F16-AD78-90D4-C7AA8AF40152}"/>
                  </a:ext>
                </a:extLst>
              </p:cNvPr>
              <p:cNvSpPr/>
              <p:nvPr/>
            </p:nvSpPr>
            <p:spPr>
              <a:xfrm flipH="1">
                <a:off x="8611755" y="777240"/>
                <a:ext cx="100154" cy="100163"/>
              </a:xfrm>
              <a:custGeom>
                <a:avLst/>
                <a:gdLst>
                  <a:gd name="f0" fmla="val w"/>
                  <a:gd name="f1" fmla="val h"/>
                  <a:gd name="f2" fmla="val 0"/>
                  <a:gd name="f3" fmla="val 112586"/>
                  <a:gd name="f4" fmla="val 112585"/>
                  <a:gd name="f5" fmla="val 43910"/>
                  <a:gd name="f6" fmla="val 68581"/>
                  <a:gd name="f7" fmla="val 68580"/>
                  <a:gd name="f8" fmla="*/ f0 1 112586"/>
                  <a:gd name="f9" fmla="*/ f1 1 112585"/>
                  <a:gd name="f10" fmla="+- f4 0 f2"/>
                  <a:gd name="f11" fmla="+- f3 0 f2"/>
                  <a:gd name="f12" fmla="*/ f11 1 112586"/>
                  <a:gd name="f13" fmla="*/ f10 1 112585"/>
                  <a:gd name="f14" fmla="*/ f2 1 f12"/>
                  <a:gd name="f15" fmla="*/ f3 1 f12"/>
                  <a:gd name="f16" fmla="*/ f2 1 f13"/>
                  <a:gd name="f17" fmla="*/ f4 1 f13"/>
                  <a:gd name="f18" fmla="*/ f14 f8 1"/>
                  <a:gd name="f19" fmla="*/ f15 f8 1"/>
                  <a:gd name="f20" fmla="*/ f17 f9 1"/>
                  <a:gd name="f21" fmla="*/ f16 f9 1"/>
                </a:gdLst>
                <a:ahLst/>
                <a:cxnLst>
                  <a:cxn ang="3cd4">
                    <a:pos x="hc" y="t"/>
                  </a:cxn>
                  <a:cxn ang="0">
                    <a:pos x="r" y="vc"/>
                  </a:cxn>
                  <a:cxn ang="cd4">
                    <a:pos x="hc" y="b"/>
                  </a:cxn>
                  <a:cxn ang="cd2">
                    <a:pos x="l" y="vc"/>
                  </a:cxn>
                </a:cxnLst>
                <a:rect l="f18" t="f21" r="f19" b="f20"/>
                <a:pathLst>
                  <a:path w="112586" h="112585">
                    <a:moveTo>
                      <a:pt x="f3" y="f3"/>
                    </a:moveTo>
                    <a:lnTo>
                      <a:pt x="f2" y="f3"/>
                    </a:lnTo>
                    <a:lnTo>
                      <a:pt x="f2" y="f2"/>
                    </a:lnTo>
                    <a:lnTo>
                      <a:pt x="f2" y="f2"/>
                    </a:lnTo>
                    <a:cubicBezTo>
                      <a:pt x="f5" y="f5"/>
                      <a:pt x="f6" y="f7"/>
                      <a:pt x="f3" y="f3"/>
                    </a:cubicBezTo>
                    <a:lnTo>
                      <a:pt x="f3" y="f3"/>
                    </a:ln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69" name="Google Shape;88;p4">
            <a:extLst>
              <a:ext uri="{FF2B5EF4-FFF2-40B4-BE49-F238E27FC236}">
                <a16:creationId xmlns:a16="http://schemas.microsoft.com/office/drawing/2014/main" id="{97FCE3FC-1061-92C7-7688-4FD947B2F9C9}"/>
              </a:ext>
            </a:extLst>
          </p:cNvPr>
          <p:cNvGrpSpPr/>
          <p:nvPr/>
        </p:nvGrpSpPr>
        <p:grpSpPr>
          <a:xfrm>
            <a:off x="8768849" y="1439768"/>
            <a:ext cx="22027" cy="294483"/>
            <a:chOff x="8768849" y="1439768"/>
            <a:chExt cx="22027" cy="294483"/>
          </a:xfrm>
        </p:grpSpPr>
        <p:sp>
          <p:nvSpPr>
            <p:cNvPr id="70" name="Google Shape;89;p4">
              <a:extLst>
                <a:ext uri="{FF2B5EF4-FFF2-40B4-BE49-F238E27FC236}">
                  <a16:creationId xmlns:a16="http://schemas.microsoft.com/office/drawing/2014/main" id="{796A7F0F-3D0F-AF89-3182-C3F38C3D3DA9}"/>
                </a:ext>
              </a:extLst>
            </p:cNvPr>
            <p:cNvSpPr/>
            <p:nvPr/>
          </p:nvSpPr>
          <p:spPr>
            <a:xfrm flipH="1">
              <a:off x="8771391" y="1450274"/>
              <a:ext cx="8476" cy="273551"/>
            </a:xfrm>
            <a:custGeom>
              <a:avLst/>
              <a:gdLst>
                <a:gd name="f0" fmla="val w"/>
                <a:gd name="f1" fmla="val h"/>
                <a:gd name="f2" fmla="val 0"/>
                <a:gd name="f3" fmla="val 9525"/>
                <a:gd name="f4" fmla="val 307467"/>
                <a:gd name="f5" fmla="+- 0 0 1"/>
                <a:gd name="f6" fmla="*/ f0 1 9525"/>
                <a:gd name="f7" fmla="*/ f1 1 307467"/>
                <a:gd name="f8" fmla="+- f4 0 f2"/>
                <a:gd name="f9" fmla="+- f3 0 f2"/>
                <a:gd name="f10" fmla="*/ f9 1 9525"/>
                <a:gd name="f11" fmla="*/ f8 1 307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9525" h="307467">
                  <a:moveTo>
                    <a:pt x="f5" y="f4"/>
                  </a:moveTo>
                  <a:lnTo>
                    <a:pt x="f5" y="f2"/>
                  </a:lnTo>
                </a:path>
              </a:pathLst>
            </a:custGeom>
            <a:noFill/>
            <a:ln w="10954" cap="flat">
              <a:solidFill>
                <a:srgbClr val="6F7082"/>
              </a:solidFill>
              <a:custDash>
                <a:ds d="299.927%" sp="299.927%"/>
                <a:ds d="100%" sp="299.927%"/>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1" name="Google Shape;90;p4">
              <a:extLst>
                <a:ext uri="{FF2B5EF4-FFF2-40B4-BE49-F238E27FC236}">
                  <a16:creationId xmlns:a16="http://schemas.microsoft.com/office/drawing/2014/main" id="{EF72185E-28FE-2446-72CE-71388465C628}"/>
                </a:ext>
              </a:extLst>
            </p:cNvPr>
            <p:cNvSpPr/>
            <p:nvPr/>
          </p:nvSpPr>
          <p:spPr>
            <a:xfrm flipH="1">
              <a:off x="8768849" y="1712214"/>
              <a:ext cx="22027" cy="22037"/>
            </a:xfrm>
            <a:custGeom>
              <a:avLst/>
              <a:gdLst>
                <a:gd name="f0" fmla="val w"/>
                <a:gd name="f1" fmla="val h"/>
                <a:gd name="f2" fmla="val 0"/>
                <a:gd name="f3" fmla="val 24764"/>
                <a:gd name="f4" fmla="val 24765"/>
                <a:gd name="f5" fmla="val 12382"/>
                <a:gd name="f6" fmla="val 19240"/>
                <a:gd name="f7" fmla="val 19241"/>
                <a:gd name="f8" fmla="val 5524"/>
                <a:gd name="f9" fmla="*/ f0 1 24764"/>
                <a:gd name="f10" fmla="*/ f1 1 24765"/>
                <a:gd name="f11" fmla="+- f4 0 f2"/>
                <a:gd name="f12" fmla="+- f3 0 f2"/>
                <a:gd name="f13" fmla="*/ f12 1 24764"/>
                <a:gd name="f14" fmla="*/ f11 1 24765"/>
                <a:gd name="f15" fmla="*/ f2 1 f13"/>
                <a:gd name="f16" fmla="*/ f3 1 f13"/>
                <a:gd name="f17" fmla="*/ f2 1 f14"/>
                <a:gd name="f18" fmla="*/ f4 1 f14"/>
                <a:gd name="f19" fmla="*/ f15 f9 1"/>
                <a:gd name="f20" fmla="*/ f16 f9 1"/>
                <a:gd name="f21" fmla="*/ f18 f10 1"/>
                <a:gd name="f22" fmla="*/ f17 f10 1"/>
              </a:gdLst>
              <a:ahLst/>
              <a:cxnLst>
                <a:cxn ang="3cd4">
                  <a:pos x="hc" y="t"/>
                </a:cxn>
                <a:cxn ang="0">
                  <a:pos x="r" y="vc"/>
                </a:cxn>
                <a:cxn ang="cd4">
                  <a:pos x="hc" y="b"/>
                </a:cxn>
                <a:cxn ang="cd2">
                  <a:pos x="l" y="vc"/>
                </a:cxn>
              </a:cxnLst>
              <a:rect l="f19" t="f22" r="f20" b="f21"/>
              <a:pathLst>
                <a:path w="24764" h="24765">
                  <a:moveTo>
                    <a:pt x="f4" y="f5"/>
                  </a:moveTo>
                  <a:cubicBezTo>
                    <a:pt x="f4" y="f6"/>
                    <a:pt x="f7" y="f4"/>
                    <a:pt x="f5" y="f4"/>
                  </a:cubicBezTo>
                  <a:cubicBezTo>
                    <a:pt x="f8" y="f4"/>
                    <a:pt x="f2" y="f6"/>
                    <a:pt x="f2" y="f5"/>
                  </a:cubicBezTo>
                  <a:cubicBezTo>
                    <a:pt x="f2" y="f8"/>
                    <a:pt x="f8" y="f2"/>
                    <a:pt x="f5" y="f2"/>
                  </a:cubicBezTo>
                  <a:cubicBezTo>
                    <a:pt x="f7" y="f2"/>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2" name="Google Shape;91;p4">
              <a:extLst>
                <a:ext uri="{FF2B5EF4-FFF2-40B4-BE49-F238E27FC236}">
                  <a16:creationId xmlns:a16="http://schemas.microsoft.com/office/drawing/2014/main" id="{9275CDB7-5180-C65B-E8BE-00E851CE386A}"/>
                </a:ext>
              </a:extLst>
            </p:cNvPr>
            <p:cNvSpPr/>
            <p:nvPr/>
          </p:nvSpPr>
          <p:spPr>
            <a:xfrm flipH="1">
              <a:off x="8768849" y="1439768"/>
              <a:ext cx="22027" cy="22027"/>
            </a:xfrm>
            <a:custGeom>
              <a:avLst/>
              <a:gdLst>
                <a:gd name="f0" fmla="val w"/>
                <a:gd name="f1" fmla="val h"/>
                <a:gd name="f2" fmla="val 0"/>
                <a:gd name="f3" fmla="val 24764"/>
                <a:gd name="f4" fmla="val 24765"/>
                <a:gd name="f5" fmla="val 12382"/>
                <a:gd name="f6" fmla="val 5524"/>
                <a:gd name="f7" fmla="val 19241"/>
                <a:gd name="f8" fmla="val 19240"/>
                <a:gd name="f9" fmla="*/ f0 1 24764"/>
                <a:gd name="f10" fmla="*/ f1 1 24764"/>
                <a:gd name="f11" fmla="+- f3 0 f2"/>
                <a:gd name="f12" fmla="*/ f11 1 24764"/>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24764" h="24764">
                  <a:moveTo>
                    <a:pt x="f4" y="f5"/>
                  </a:moveTo>
                  <a:cubicBezTo>
                    <a:pt x="f4" y="f6"/>
                    <a:pt x="f7" y="f2"/>
                    <a:pt x="f5" y="f2"/>
                  </a:cubicBezTo>
                  <a:cubicBezTo>
                    <a:pt x="f6" y="f2"/>
                    <a:pt x="f2" y="f6"/>
                    <a:pt x="f2" y="f5"/>
                  </a:cubicBezTo>
                  <a:cubicBezTo>
                    <a:pt x="f2" y="f8"/>
                    <a:pt x="f6" y="f4"/>
                    <a:pt x="f5" y="f4"/>
                  </a:cubicBezTo>
                  <a:cubicBezTo>
                    <a:pt x="f7" y="f4"/>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73" name="Google Shape;92;p4">
            <a:extLst>
              <a:ext uri="{FF2B5EF4-FFF2-40B4-BE49-F238E27FC236}">
                <a16:creationId xmlns:a16="http://schemas.microsoft.com/office/drawing/2014/main" id="{617EB9B0-3C20-383E-D7D1-3C4D478DCAE6}"/>
              </a:ext>
            </a:extLst>
          </p:cNvPr>
          <p:cNvSpPr/>
          <p:nvPr/>
        </p:nvSpPr>
        <p:spPr>
          <a:xfrm rot="8662762" flipH="1">
            <a:off x="7370978" y="4168320"/>
            <a:ext cx="2746016" cy="1921684"/>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74" name="Google Shape;93;p4">
            <a:extLst>
              <a:ext uri="{FF2B5EF4-FFF2-40B4-BE49-F238E27FC236}">
                <a16:creationId xmlns:a16="http://schemas.microsoft.com/office/drawing/2014/main" id="{F4C7E5B2-3C47-FAF0-EE0F-0B5D05A7EFDB}"/>
              </a:ext>
            </a:extLst>
          </p:cNvPr>
          <p:cNvGrpSpPr/>
          <p:nvPr/>
        </p:nvGrpSpPr>
        <p:grpSpPr>
          <a:xfrm>
            <a:off x="122959" y="4228560"/>
            <a:ext cx="829991" cy="750886"/>
            <a:chOff x="122959" y="4228560"/>
            <a:chExt cx="829991" cy="750886"/>
          </a:xfrm>
        </p:grpSpPr>
        <p:grpSp>
          <p:nvGrpSpPr>
            <p:cNvPr id="75" name="Google Shape;94;p4">
              <a:extLst>
                <a:ext uri="{FF2B5EF4-FFF2-40B4-BE49-F238E27FC236}">
                  <a16:creationId xmlns:a16="http://schemas.microsoft.com/office/drawing/2014/main" id="{F43E7BA4-71C5-24D9-4900-74BE521B3415}"/>
                </a:ext>
              </a:extLst>
            </p:cNvPr>
            <p:cNvGrpSpPr/>
            <p:nvPr/>
          </p:nvGrpSpPr>
          <p:grpSpPr>
            <a:xfrm>
              <a:off x="122959" y="4228560"/>
              <a:ext cx="829991" cy="750886"/>
              <a:chOff x="122959" y="4228560"/>
              <a:chExt cx="829991" cy="750886"/>
            </a:xfrm>
          </p:grpSpPr>
          <p:sp>
            <p:nvSpPr>
              <p:cNvPr id="76" name="Google Shape;95;p4">
                <a:extLst>
                  <a:ext uri="{FF2B5EF4-FFF2-40B4-BE49-F238E27FC236}">
                    <a16:creationId xmlns:a16="http://schemas.microsoft.com/office/drawing/2014/main" id="{1C7AE5F7-34A2-B002-E918-71202B2FF94D}"/>
                  </a:ext>
                </a:extLst>
              </p:cNvPr>
              <p:cNvSpPr/>
              <p:nvPr/>
            </p:nvSpPr>
            <p:spPr>
              <a:xfrm flipH="1">
                <a:off x="122959" y="4228560"/>
                <a:ext cx="829991" cy="750886"/>
              </a:xfrm>
              <a:custGeom>
                <a:avLst/>
                <a:gdLst>
                  <a:gd name="f0" fmla="val w"/>
                  <a:gd name="f1" fmla="val h"/>
                  <a:gd name="f2" fmla="val 0"/>
                  <a:gd name="f3" fmla="val 598074"/>
                  <a:gd name="f4" fmla="val 541115"/>
                  <a:gd name="f5" fmla="val 557022"/>
                  <a:gd name="f6" fmla="val 579695"/>
                  <a:gd name="f7" fmla="val 598075"/>
                  <a:gd name="f8" fmla="val 18380"/>
                  <a:gd name="f9" fmla="val 41053"/>
                  <a:gd name="f10" fmla="val 500063"/>
                  <a:gd name="f11" fmla="val 522735"/>
                  <a:gd name="f12" fmla="*/ f0 1 598074"/>
                  <a:gd name="f13" fmla="*/ f1 1 541115"/>
                  <a:gd name="f14" fmla="+- f4 0 f2"/>
                  <a:gd name="f15" fmla="+- f3 0 f2"/>
                  <a:gd name="f16" fmla="*/ f15 1 598074"/>
                  <a:gd name="f17" fmla="*/ f14 1 541115"/>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598074" h="541115">
                    <a:moveTo>
                      <a:pt x="f5" y="f2"/>
                    </a:moveTo>
                    <a:cubicBezTo>
                      <a:pt x="f6" y="f2"/>
                      <a:pt x="f7" y="f8"/>
                      <a:pt x="f7" y="f9"/>
                    </a:cubicBezTo>
                    <a:lnTo>
                      <a:pt x="f7" y="f10"/>
                    </a:lnTo>
                    <a:cubicBezTo>
                      <a:pt x="f7" y="f11"/>
                      <a:pt x="f6" y="f4"/>
                      <a:pt x="f5" y="f4"/>
                    </a:cubicBezTo>
                    <a:lnTo>
                      <a:pt x="f9" y="f4"/>
                    </a:lnTo>
                    <a:cubicBezTo>
                      <a:pt x="f8" y="f4"/>
                      <a:pt x="f2" y="f11"/>
                      <a:pt x="f2" y="f10"/>
                    </a:cubicBezTo>
                    <a:lnTo>
                      <a:pt x="f2" y="f9"/>
                    </a:lnTo>
                    <a:cubicBezTo>
                      <a:pt x="f2" y="f8"/>
                      <a:pt x="f8" y="f2"/>
                      <a:pt x="f9" y="f2"/>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77" name="Google Shape;96;p4">
                <a:extLst>
                  <a:ext uri="{FF2B5EF4-FFF2-40B4-BE49-F238E27FC236}">
                    <a16:creationId xmlns:a16="http://schemas.microsoft.com/office/drawing/2014/main" id="{A631F321-B1C4-70CA-10B6-658B37A576DC}"/>
                  </a:ext>
                </a:extLst>
              </p:cNvPr>
              <p:cNvGrpSpPr/>
              <p:nvPr/>
            </p:nvGrpSpPr>
            <p:grpSpPr>
              <a:xfrm>
                <a:off x="183757" y="4271775"/>
                <a:ext cx="228682" cy="57625"/>
                <a:chOff x="183757" y="4271775"/>
                <a:chExt cx="228682" cy="57625"/>
              </a:xfrm>
            </p:grpSpPr>
            <p:sp>
              <p:nvSpPr>
                <p:cNvPr id="78" name="Google Shape;97;p4">
                  <a:extLst>
                    <a:ext uri="{FF2B5EF4-FFF2-40B4-BE49-F238E27FC236}">
                      <a16:creationId xmlns:a16="http://schemas.microsoft.com/office/drawing/2014/main" id="{EEBC6442-8C17-638B-752F-172946332D17}"/>
                    </a:ext>
                  </a:extLst>
                </p:cNvPr>
                <p:cNvSpPr/>
                <p:nvPr/>
              </p:nvSpPr>
              <p:spPr>
                <a:xfrm flipH="1">
                  <a:off x="183757" y="4271775"/>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9" name="Google Shape;98;p4">
                  <a:extLst>
                    <a:ext uri="{FF2B5EF4-FFF2-40B4-BE49-F238E27FC236}">
                      <a16:creationId xmlns:a16="http://schemas.microsoft.com/office/drawing/2014/main" id="{7A930878-7579-E2F0-E00B-FDFDFE2C15C9}"/>
                    </a:ext>
                  </a:extLst>
                </p:cNvPr>
                <p:cNvSpPr/>
                <p:nvPr/>
              </p:nvSpPr>
              <p:spPr>
                <a:xfrm flipH="1">
                  <a:off x="269281" y="4271775"/>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0" name="Google Shape;99;p4">
                  <a:extLst>
                    <a:ext uri="{FF2B5EF4-FFF2-40B4-BE49-F238E27FC236}">
                      <a16:creationId xmlns:a16="http://schemas.microsoft.com/office/drawing/2014/main" id="{F4F55D6E-09F8-016C-0F6F-07849A613086}"/>
                    </a:ext>
                  </a:extLst>
                </p:cNvPr>
                <p:cNvSpPr/>
                <p:nvPr/>
              </p:nvSpPr>
              <p:spPr>
                <a:xfrm flipH="1">
                  <a:off x="354805" y="4271775"/>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81" name="Google Shape;100;p4">
              <a:extLst>
                <a:ext uri="{FF2B5EF4-FFF2-40B4-BE49-F238E27FC236}">
                  <a16:creationId xmlns:a16="http://schemas.microsoft.com/office/drawing/2014/main" id="{A3547BB0-59F1-C8F3-9D58-C4710B7770F1}"/>
                </a:ext>
              </a:extLst>
            </p:cNvPr>
            <p:cNvGrpSpPr/>
            <p:nvPr/>
          </p:nvGrpSpPr>
          <p:grpSpPr>
            <a:xfrm>
              <a:off x="207559" y="4457480"/>
              <a:ext cx="653128" cy="337313"/>
              <a:chOff x="207559" y="4457480"/>
              <a:chExt cx="653128" cy="337313"/>
            </a:xfrm>
          </p:grpSpPr>
          <p:sp>
            <p:nvSpPr>
              <p:cNvPr id="82" name="Google Shape;101;p4">
                <a:extLst>
                  <a:ext uri="{FF2B5EF4-FFF2-40B4-BE49-F238E27FC236}">
                    <a16:creationId xmlns:a16="http://schemas.microsoft.com/office/drawing/2014/main" id="{7C9D934E-9203-FE62-A129-1878F28DC25D}"/>
                  </a:ext>
                </a:extLst>
              </p:cNvPr>
              <p:cNvSpPr/>
              <p:nvPr/>
            </p:nvSpPr>
            <p:spPr>
              <a:xfrm flipH="1">
                <a:off x="557454" y="4469907"/>
                <a:ext cx="303233" cy="302812"/>
              </a:xfrm>
              <a:custGeom>
                <a:avLst/>
                <a:gdLst>
                  <a:gd name="f0" fmla="val w"/>
                  <a:gd name="f1" fmla="val h"/>
                  <a:gd name="f2" fmla="val 0"/>
                  <a:gd name="f3" fmla="val 218503"/>
                  <a:gd name="f4" fmla="val 218217"/>
                  <a:gd name="f5" fmla="val 216598"/>
                  <a:gd name="f6" fmla="val 129540"/>
                  <a:gd name="f7" fmla="val 217837"/>
                  <a:gd name="f8" fmla="val 122968"/>
                  <a:gd name="f9" fmla="val 218504"/>
                  <a:gd name="f10" fmla="val 116110"/>
                  <a:gd name="f11" fmla="val 109156"/>
                  <a:gd name="f12" fmla="val 102203"/>
                  <a:gd name="f13" fmla="val 95440"/>
                  <a:gd name="f14" fmla="val 88773"/>
                  <a:gd name="f15" fmla="val 181261"/>
                  <a:gd name="f16" fmla="val 179641"/>
                  <a:gd name="f17" fmla="val 83058"/>
                  <a:gd name="f18" fmla="val 177451"/>
                  <a:gd name="f19" fmla="val 77724"/>
                  <a:gd name="f20" fmla="val 174593"/>
                  <a:gd name="f21" fmla="val 72676"/>
                  <a:gd name="f22" fmla="val 199549"/>
                  <a:gd name="f23" fmla="val 47720"/>
                  <a:gd name="f24" fmla="val 191834"/>
                  <a:gd name="f25" fmla="val 36385"/>
                  <a:gd name="f26" fmla="val 182118"/>
                  <a:gd name="f27" fmla="val 26670"/>
                  <a:gd name="f28" fmla="val 170783"/>
                  <a:gd name="f29" fmla="val 18955"/>
                  <a:gd name="f30" fmla="val 145732"/>
                  <a:gd name="f31" fmla="val 44005"/>
                  <a:gd name="f32" fmla="val 140684"/>
                  <a:gd name="f33" fmla="val 41148"/>
                  <a:gd name="f34" fmla="val 135255"/>
                  <a:gd name="f35" fmla="val 38957"/>
                  <a:gd name="f36" fmla="val 129635"/>
                  <a:gd name="f37" fmla="val 37338"/>
                  <a:gd name="f38" fmla="val 1905"/>
                  <a:gd name="f39" fmla="val 123063"/>
                  <a:gd name="f40" fmla="val 667"/>
                  <a:gd name="f41" fmla="val 116205"/>
                  <a:gd name="f42" fmla="val 109252"/>
                  <a:gd name="f43" fmla="val 102298"/>
                  <a:gd name="f44" fmla="val 95536"/>
                  <a:gd name="f45" fmla="val 88868"/>
                  <a:gd name="f46" fmla="val 83154"/>
                  <a:gd name="f47" fmla="val 77819"/>
                  <a:gd name="f48" fmla="val 72771"/>
                  <a:gd name="f49" fmla="val 36386"/>
                  <a:gd name="f50" fmla="val 36481"/>
                  <a:gd name="f51" fmla="val 43910"/>
                  <a:gd name="f52" fmla="val 41053"/>
                  <a:gd name="f53" fmla="val 38862"/>
                  <a:gd name="f54" fmla="val 83153"/>
                  <a:gd name="f55" fmla="val 37243"/>
                  <a:gd name="f56" fmla="val 95345"/>
                  <a:gd name="f57" fmla="val 122873"/>
                  <a:gd name="f58" fmla="val 140589"/>
                  <a:gd name="f59" fmla="val 145637"/>
                  <a:gd name="f60" fmla="val 170593"/>
                  <a:gd name="f61" fmla="val 181928"/>
                  <a:gd name="f62" fmla="val 191643"/>
                  <a:gd name="f63" fmla="val 199358"/>
                  <a:gd name="f64" fmla="val 174308"/>
                  <a:gd name="f65" fmla="val 177165"/>
                  <a:gd name="f66" fmla="val 83248"/>
                  <a:gd name="f67" fmla="val 179356"/>
                  <a:gd name="f68" fmla="val 180975"/>
                  <a:gd name="f69" fmla="val 216313"/>
                  <a:gd name="f70" fmla="val 95441"/>
                  <a:gd name="f71" fmla="val 217551"/>
                  <a:gd name="f72" fmla="val 218218"/>
                  <a:gd name="f73" fmla="val 135350"/>
                  <a:gd name="f74" fmla="val 177070"/>
                  <a:gd name="f75" fmla="val 145542"/>
                  <a:gd name="f76" fmla="val 140494"/>
                  <a:gd name="f77" fmla="val 135064"/>
                  <a:gd name="f78" fmla="val 129445"/>
                  <a:gd name="f79" fmla="val 131255"/>
                  <a:gd name="f80" fmla="val 97060"/>
                  <a:gd name="f81" fmla="val 87249"/>
                  <a:gd name="f82" fmla="val 121349"/>
                  <a:gd name="f83" fmla="val 97155"/>
                  <a:gd name="f84" fmla="val 121348"/>
                  <a:gd name="f85" fmla="*/ f0 1 218503"/>
                  <a:gd name="f86" fmla="*/ f1 1 218217"/>
                  <a:gd name="f87" fmla="+- f4 0 f2"/>
                  <a:gd name="f88" fmla="+- f3 0 f2"/>
                  <a:gd name="f89" fmla="*/ f88 1 218503"/>
                  <a:gd name="f90" fmla="*/ f87 1 218217"/>
                  <a:gd name="f91" fmla="*/ f2 1 f89"/>
                  <a:gd name="f92" fmla="*/ f3 1 f89"/>
                  <a:gd name="f93" fmla="*/ f2 1 f90"/>
                  <a:gd name="f94" fmla="*/ f4 1 f90"/>
                  <a:gd name="f95" fmla="*/ f91 f85 1"/>
                  <a:gd name="f96" fmla="*/ f92 f85 1"/>
                  <a:gd name="f97" fmla="*/ f94 f86 1"/>
                  <a:gd name="f98" fmla="*/ f93 f86 1"/>
                </a:gdLst>
                <a:ahLst/>
                <a:cxnLst>
                  <a:cxn ang="3cd4">
                    <a:pos x="hc" y="t"/>
                  </a:cxn>
                  <a:cxn ang="0">
                    <a:pos x="r" y="vc"/>
                  </a:cxn>
                  <a:cxn ang="cd4">
                    <a:pos x="hc" y="b"/>
                  </a:cxn>
                  <a:cxn ang="cd2">
                    <a:pos x="l" y="vc"/>
                  </a:cxn>
                </a:cxnLst>
                <a:rect l="f95" t="f98" r="f96" b="f97"/>
                <a:pathLst>
                  <a:path w="218503" h="218217">
                    <a:moveTo>
                      <a:pt x="f5" y="f6"/>
                    </a:moveTo>
                    <a:cubicBezTo>
                      <a:pt x="f7" y="f8"/>
                      <a:pt x="f9" y="f10"/>
                      <a:pt x="f9" y="f11"/>
                    </a:cubicBezTo>
                    <a:cubicBezTo>
                      <a:pt x="f9" y="f12"/>
                      <a:pt x="f7" y="f13"/>
                      <a:pt x="f5" y="f14"/>
                    </a:cubicBezTo>
                    <a:lnTo>
                      <a:pt x="f15" y="f14"/>
                    </a:lnTo>
                    <a:cubicBezTo>
                      <a:pt x="f16" y="f17"/>
                      <a:pt x="f18" y="f19"/>
                      <a:pt x="f20" y="f21"/>
                    </a:cubicBezTo>
                    <a:lnTo>
                      <a:pt x="f22" y="f23"/>
                    </a:lnTo>
                    <a:cubicBezTo>
                      <a:pt x="f24" y="f25"/>
                      <a:pt x="f26" y="f27"/>
                      <a:pt x="f28" y="f29"/>
                    </a:cubicBezTo>
                    <a:lnTo>
                      <a:pt x="f30" y="f31"/>
                    </a:lnTo>
                    <a:cubicBezTo>
                      <a:pt x="f32" y="f33"/>
                      <a:pt x="f34" y="f35"/>
                      <a:pt x="f36" y="f37"/>
                    </a:cubicBezTo>
                    <a:lnTo>
                      <a:pt x="f36" y="f38"/>
                    </a:lnTo>
                    <a:cubicBezTo>
                      <a:pt x="f39" y="f40"/>
                      <a:pt x="f41" y="f2"/>
                      <a:pt x="f42" y="f2"/>
                    </a:cubicBezTo>
                    <a:cubicBezTo>
                      <a:pt x="f43" y="f2"/>
                      <a:pt x="f44" y="f40"/>
                      <a:pt x="f45" y="f38"/>
                    </a:cubicBezTo>
                    <a:lnTo>
                      <a:pt x="f45" y="f37"/>
                    </a:lnTo>
                    <a:cubicBezTo>
                      <a:pt x="f46" y="f35"/>
                      <a:pt x="f47" y="f33"/>
                      <a:pt x="f48" y="f31"/>
                    </a:cubicBezTo>
                    <a:lnTo>
                      <a:pt x="f23" y="f29"/>
                    </a:lnTo>
                    <a:cubicBezTo>
                      <a:pt x="f49" y="f27"/>
                      <a:pt x="f27" y="f50"/>
                      <a:pt x="f29" y="f23"/>
                    </a:cubicBezTo>
                    <a:lnTo>
                      <a:pt x="f51" y="f21"/>
                    </a:lnTo>
                    <a:cubicBezTo>
                      <a:pt x="f52" y="f19"/>
                      <a:pt x="f53" y="f54"/>
                      <a:pt x="f55" y="f14"/>
                    </a:cubicBezTo>
                    <a:lnTo>
                      <a:pt x="f38" y="f14"/>
                    </a:lnTo>
                    <a:cubicBezTo>
                      <a:pt x="f40" y="f56"/>
                      <a:pt x="f2" y="f12"/>
                      <a:pt x="f2" y="f11"/>
                    </a:cubicBezTo>
                    <a:cubicBezTo>
                      <a:pt x="f2" y="f10"/>
                      <a:pt x="f40" y="f57"/>
                      <a:pt x="f38" y="f6"/>
                    </a:cubicBezTo>
                    <a:lnTo>
                      <a:pt x="f55" y="f6"/>
                    </a:lnTo>
                    <a:cubicBezTo>
                      <a:pt x="f53" y="f34"/>
                      <a:pt x="f52" y="f58"/>
                      <a:pt x="f51" y="f59"/>
                    </a:cubicBezTo>
                    <a:lnTo>
                      <a:pt x="f29" y="f60"/>
                    </a:lnTo>
                    <a:cubicBezTo>
                      <a:pt x="f27" y="f61"/>
                      <a:pt x="f49" y="f62"/>
                      <a:pt x="f23" y="f63"/>
                    </a:cubicBezTo>
                    <a:lnTo>
                      <a:pt x="f48" y="f64"/>
                    </a:lnTo>
                    <a:cubicBezTo>
                      <a:pt x="f47" y="f65"/>
                      <a:pt x="f66" y="f67"/>
                      <a:pt x="f45" y="f68"/>
                    </a:cubicBezTo>
                    <a:lnTo>
                      <a:pt x="f45" y="f69"/>
                    </a:lnTo>
                    <a:cubicBezTo>
                      <a:pt x="f70" y="f71"/>
                      <a:pt x="f43" y="f72"/>
                      <a:pt x="f42" y="f72"/>
                    </a:cubicBezTo>
                    <a:cubicBezTo>
                      <a:pt x="f41" y="f72"/>
                      <a:pt x="f8" y="f71"/>
                      <a:pt x="f36" y="f69"/>
                    </a:cubicBezTo>
                    <a:lnTo>
                      <a:pt x="f36" y="f68"/>
                    </a:lnTo>
                    <a:cubicBezTo>
                      <a:pt x="f73" y="f67"/>
                      <a:pt x="f32" y="f74"/>
                      <a:pt x="f30" y="f64"/>
                    </a:cubicBezTo>
                    <a:lnTo>
                      <a:pt x="f28" y="f63"/>
                    </a:lnTo>
                    <a:cubicBezTo>
                      <a:pt x="f26" y="f62"/>
                      <a:pt x="f24" y="f61"/>
                      <a:pt x="f22" y="f60"/>
                    </a:cubicBezTo>
                    <a:lnTo>
                      <a:pt x="f20" y="f75"/>
                    </a:lnTo>
                    <a:cubicBezTo>
                      <a:pt x="f18" y="f76"/>
                      <a:pt x="f16" y="f77"/>
                      <a:pt x="f15" y="f78"/>
                    </a:cubicBezTo>
                    <a:lnTo>
                      <a:pt x="f5" y="f78"/>
                    </a:lnTo>
                    <a:close/>
                    <a:moveTo>
                      <a:pt x="f42" y="f79"/>
                    </a:moveTo>
                    <a:cubicBezTo>
                      <a:pt x="f80" y="f79"/>
                      <a:pt x="f81" y="f82"/>
                      <a:pt x="f81" y="f42"/>
                    </a:cubicBezTo>
                    <a:cubicBezTo>
                      <a:pt x="f81" y="f83"/>
                      <a:pt x="f83" y="f81"/>
                      <a:pt x="f42" y="f81"/>
                    </a:cubicBezTo>
                    <a:cubicBezTo>
                      <a:pt x="f84" y="f81"/>
                      <a:pt x="f79" y="f83"/>
                      <a:pt x="f79" y="f42"/>
                    </a:cubicBezTo>
                    <a:cubicBezTo>
                      <a:pt x="f79" y="f82"/>
                      <a:pt x="f84" y="f79"/>
                      <a:pt x="f42" y="f79"/>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83" name="Google Shape;102;p4">
                <a:extLst>
                  <a:ext uri="{FF2B5EF4-FFF2-40B4-BE49-F238E27FC236}">
                    <a16:creationId xmlns:a16="http://schemas.microsoft.com/office/drawing/2014/main" id="{46E5CEFD-4C9E-F390-7CE4-7595CF6C5658}"/>
                  </a:ext>
                </a:extLst>
              </p:cNvPr>
              <p:cNvGrpSpPr/>
              <p:nvPr/>
            </p:nvGrpSpPr>
            <p:grpSpPr>
              <a:xfrm>
                <a:off x="207559" y="4457480"/>
                <a:ext cx="296887" cy="337313"/>
                <a:chOff x="207559" y="4457480"/>
                <a:chExt cx="296887" cy="337313"/>
              </a:xfrm>
            </p:grpSpPr>
            <p:grpSp>
              <p:nvGrpSpPr>
                <p:cNvPr id="84" name="Google Shape;103;p4">
                  <a:extLst>
                    <a:ext uri="{FF2B5EF4-FFF2-40B4-BE49-F238E27FC236}">
                      <a16:creationId xmlns:a16="http://schemas.microsoft.com/office/drawing/2014/main" id="{33661943-1E4B-5F61-569B-AD25AF68F399}"/>
                    </a:ext>
                  </a:extLst>
                </p:cNvPr>
                <p:cNvGrpSpPr/>
                <p:nvPr/>
              </p:nvGrpSpPr>
              <p:grpSpPr>
                <a:xfrm>
                  <a:off x="207559" y="4666713"/>
                  <a:ext cx="296887" cy="128080"/>
                  <a:chOff x="207559" y="4666713"/>
                  <a:chExt cx="296887" cy="128080"/>
                </a:xfrm>
              </p:grpSpPr>
              <p:sp>
                <p:nvSpPr>
                  <p:cNvPr id="85" name="Google Shape;104;p4">
                    <a:extLst>
                      <a:ext uri="{FF2B5EF4-FFF2-40B4-BE49-F238E27FC236}">
                        <a16:creationId xmlns:a16="http://schemas.microsoft.com/office/drawing/2014/main" id="{9DC81216-8165-EB60-9CFB-80268E0D8A0D}"/>
                      </a:ext>
                    </a:extLst>
                  </p:cNvPr>
                  <p:cNvSpPr/>
                  <p:nvPr/>
                </p:nvSpPr>
                <p:spPr>
                  <a:xfrm flipH="1">
                    <a:off x="207559" y="4693679"/>
                    <a:ext cx="296887" cy="101114"/>
                  </a:xfrm>
                  <a:custGeom>
                    <a:avLst/>
                    <a:gdLst>
                      <a:gd name="f0" fmla="val w"/>
                      <a:gd name="f1" fmla="val h"/>
                      <a:gd name="f2" fmla="val 0"/>
                      <a:gd name="f3" fmla="val 213931"/>
                      <a:gd name="f4" fmla="val 72866"/>
                      <a:gd name="f5" fmla="val 53435"/>
                      <a:gd name="f6" fmla="val 64199"/>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6" name="Google Shape;105;p4">
                    <a:extLst>
                      <a:ext uri="{FF2B5EF4-FFF2-40B4-BE49-F238E27FC236}">
                        <a16:creationId xmlns:a16="http://schemas.microsoft.com/office/drawing/2014/main" id="{87B3C7F0-37FE-4B1E-2A0C-552EBDBEA3AE}"/>
                      </a:ext>
                    </a:extLst>
                  </p:cNvPr>
                  <p:cNvSpPr/>
                  <p:nvPr/>
                </p:nvSpPr>
                <p:spPr>
                  <a:xfrm flipH="1">
                    <a:off x="207559" y="4666713"/>
                    <a:ext cx="296887" cy="53922"/>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87" name="Google Shape;106;p4">
                  <a:extLst>
                    <a:ext uri="{FF2B5EF4-FFF2-40B4-BE49-F238E27FC236}">
                      <a16:creationId xmlns:a16="http://schemas.microsoft.com/office/drawing/2014/main" id="{5D238B57-04B3-EDD8-5175-D8092D951D5D}"/>
                    </a:ext>
                  </a:extLst>
                </p:cNvPr>
                <p:cNvGrpSpPr/>
                <p:nvPr/>
              </p:nvGrpSpPr>
              <p:grpSpPr>
                <a:xfrm>
                  <a:off x="207559" y="4562170"/>
                  <a:ext cx="296887" cy="128070"/>
                  <a:chOff x="207559" y="4562170"/>
                  <a:chExt cx="296887" cy="128070"/>
                </a:xfrm>
              </p:grpSpPr>
              <p:sp>
                <p:nvSpPr>
                  <p:cNvPr id="88" name="Google Shape;107;p4">
                    <a:extLst>
                      <a:ext uri="{FF2B5EF4-FFF2-40B4-BE49-F238E27FC236}">
                        <a16:creationId xmlns:a16="http://schemas.microsoft.com/office/drawing/2014/main" id="{032205DA-C122-E220-C847-FFE13D82EE44}"/>
                      </a:ext>
                    </a:extLst>
                  </p:cNvPr>
                  <p:cNvSpPr/>
                  <p:nvPr/>
                </p:nvSpPr>
                <p:spPr>
                  <a:xfrm flipH="1">
                    <a:off x="207559" y="4589126"/>
                    <a:ext cx="296887" cy="101114"/>
                  </a:xfrm>
                  <a:custGeom>
                    <a:avLst/>
                    <a:gdLst>
                      <a:gd name="f0" fmla="val w"/>
                      <a:gd name="f1" fmla="val h"/>
                      <a:gd name="f2" fmla="val 0"/>
                      <a:gd name="f3" fmla="val 213931"/>
                      <a:gd name="f4" fmla="val 72866"/>
                      <a:gd name="f5" fmla="val 53435"/>
                      <a:gd name="f6" fmla="val 64199"/>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9" name="Google Shape;108;p4">
                    <a:extLst>
                      <a:ext uri="{FF2B5EF4-FFF2-40B4-BE49-F238E27FC236}">
                        <a16:creationId xmlns:a16="http://schemas.microsoft.com/office/drawing/2014/main" id="{032DCEC9-3DBE-C30B-6553-9314D8E429D8}"/>
                      </a:ext>
                    </a:extLst>
                  </p:cNvPr>
                  <p:cNvSpPr/>
                  <p:nvPr/>
                </p:nvSpPr>
                <p:spPr>
                  <a:xfrm flipH="1">
                    <a:off x="207559" y="4562170"/>
                    <a:ext cx="296887" cy="53931"/>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90" name="Google Shape;109;p4">
                  <a:extLst>
                    <a:ext uri="{FF2B5EF4-FFF2-40B4-BE49-F238E27FC236}">
                      <a16:creationId xmlns:a16="http://schemas.microsoft.com/office/drawing/2014/main" id="{0C5EFAAC-06C4-FC36-0B97-CB38EEB0347A}"/>
                    </a:ext>
                  </a:extLst>
                </p:cNvPr>
                <p:cNvGrpSpPr/>
                <p:nvPr/>
              </p:nvGrpSpPr>
              <p:grpSpPr>
                <a:xfrm>
                  <a:off x="207559" y="4457480"/>
                  <a:ext cx="296887" cy="128080"/>
                  <a:chOff x="207559" y="4457480"/>
                  <a:chExt cx="296887" cy="128080"/>
                </a:xfrm>
              </p:grpSpPr>
              <p:sp>
                <p:nvSpPr>
                  <p:cNvPr id="91" name="Google Shape;110;p4">
                    <a:extLst>
                      <a:ext uri="{FF2B5EF4-FFF2-40B4-BE49-F238E27FC236}">
                        <a16:creationId xmlns:a16="http://schemas.microsoft.com/office/drawing/2014/main" id="{3CFB48F3-87B3-51B7-5001-07F23140F141}"/>
                      </a:ext>
                    </a:extLst>
                  </p:cNvPr>
                  <p:cNvSpPr/>
                  <p:nvPr/>
                </p:nvSpPr>
                <p:spPr>
                  <a:xfrm flipH="1">
                    <a:off x="207559" y="4484446"/>
                    <a:ext cx="296887" cy="101114"/>
                  </a:xfrm>
                  <a:custGeom>
                    <a:avLst/>
                    <a:gdLst>
                      <a:gd name="f0" fmla="val w"/>
                      <a:gd name="f1" fmla="val h"/>
                      <a:gd name="f2" fmla="val 0"/>
                      <a:gd name="f3" fmla="val 213931"/>
                      <a:gd name="f4" fmla="val 72866"/>
                      <a:gd name="f5" fmla="val 53435"/>
                      <a:gd name="f6" fmla="val 64198"/>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2" name="Google Shape;111;p4">
                    <a:extLst>
                      <a:ext uri="{FF2B5EF4-FFF2-40B4-BE49-F238E27FC236}">
                        <a16:creationId xmlns:a16="http://schemas.microsoft.com/office/drawing/2014/main" id="{05A95374-3847-8917-EA5F-07A14703EFD2}"/>
                      </a:ext>
                    </a:extLst>
                  </p:cNvPr>
                  <p:cNvSpPr/>
                  <p:nvPr/>
                </p:nvSpPr>
                <p:spPr>
                  <a:xfrm flipH="1">
                    <a:off x="207559" y="4457480"/>
                    <a:ext cx="296887" cy="53922"/>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spTree>
    <p:extLst>
      <p:ext uri="{BB962C8B-B14F-4D97-AF65-F5344CB8AC3E}">
        <p14:creationId xmlns:p14="http://schemas.microsoft.com/office/powerpoint/2010/main" val="671371425"/>
      </p:ext>
    </p:extLst>
  </p:cSld>
  <p:clrMapOvr>
    <a:masterClrMapping/>
  </p:clrMapOvr>
</p:sldLayout>
</file>

<file path=ppt/slideLayouts/slideLayout4.xml><?xml version="1.0" encoding="utf-8"?>
<p:sldLayout xmlns:a="http://purl.oclc.org/ooxml/drawingml/main" xmlns:r="http://purl.oclc.org/ooxml/officeDocument/relationships" xmlns:p="http://purl.oclc.org/ooxml/presentationml/main" type="twoColTx" preserve="1">
  <p:cSld name="TITLE_AND_TWO_COLUMNS">
    <p:spTree>
      <p:nvGrpSpPr>
        <p:cNvPr id="1" name=""/>
        <p:cNvGrpSpPr/>
        <p:nvPr/>
      </p:nvGrpSpPr>
      <p:grpSpPr>
        <a:xfrm>
          <a:off x="0" y="0"/>
          <a:ext cx="0" cy="0"/>
          <a:chOff x="0" y="0"/>
          <a:chExt cx="0" cy="0"/>
        </a:xfrm>
      </p:grpSpPr>
      <p:sp>
        <p:nvSpPr>
          <p:cNvPr id="2" name="Google Shape;113;p5">
            <a:extLst>
              <a:ext uri="{FF2B5EF4-FFF2-40B4-BE49-F238E27FC236}">
                <a16:creationId xmlns:a16="http://schemas.microsoft.com/office/drawing/2014/main" id="{521A221D-A142-2718-A257-4113E63428CA}"/>
              </a:ext>
            </a:extLst>
          </p:cNvPr>
          <p:cNvSpPr txBox="1">
            <a:spLocks noGrp="1"/>
          </p:cNvSpPr>
          <p:nvPr>
            <p:ph type="title"/>
          </p:nvPr>
        </p:nvSpPr>
        <p:spPr>
          <a:xfrm>
            <a:off x="719998" y="445029"/>
            <a:ext cx="7704002" cy="572697"/>
          </a:xfrm>
        </p:spPr>
        <p:txBody>
          <a:bodyPr/>
          <a:lstStyle>
            <a:lvl1pPr>
              <a:defRPr/>
            </a:lvl1pPr>
          </a:lstStyle>
          <a:p>
            <a:pPr lvl="0"/>
            <a:endParaRPr lang="en-US"/>
          </a:p>
        </p:txBody>
      </p:sp>
      <p:sp>
        <p:nvSpPr>
          <p:cNvPr id="3" name="Google Shape;114;p5">
            <a:extLst>
              <a:ext uri="{FF2B5EF4-FFF2-40B4-BE49-F238E27FC236}">
                <a16:creationId xmlns:a16="http://schemas.microsoft.com/office/drawing/2014/main" id="{AD908494-A076-6044-B476-157FB75B68E1}"/>
              </a:ext>
            </a:extLst>
          </p:cNvPr>
          <p:cNvSpPr txBox="1">
            <a:spLocks noGrp="1"/>
          </p:cNvSpPr>
          <p:nvPr>
            <p:ph type="subTitle" idx="4294967295"/>
          </p:nvPr>
        </p:nvSpPr>
        <p:spPr>
          <a:xfrm>
            <a:off x="4679149" y="2453572"/>
            <a:ext cx="3384304" cy="1131597"/>
          </a:xfrm>
        </p:spPr>
        <p:txBody>
          <a:bodyPr/>
          <a:lstStyle>
            <a:lvl1pPr>
              <a:buNone/>
              <a:defRPr/>
            </a:lvl1pPr>
          </a:lstStyle>
          <a:p>
            <a:pPr lvl="0"/>
            <a:endParaRPr lang="en-US"/>
          </a:p>
        </p:txBody>
      </p:sp>
      <p:sp>
        <p:nvSpPr>
          <p:cNvPr id="4" name="Google Shape;115;p5">
            <a:extLst>
              <a:ext uri="{FF2B5EF4-FFF2-40B4-BE49-F238E27FC236}">
                <a16:creationId xmlns:a16="http://schemas.microsoft.com/office/drawing/2014/main" id="{50CAFBC0-F770-4417-D340-1929AEC3CB32}"/>
              </a:ext>
            </a:extLst>
          </p:cNvPr>
          <p:cNvSpPr txBox="1">
            <a:spLocks noGrp="1"/>
          </p:cNvSpPr>
          <p:nvPr>
            <p:ph type="subTitle" idx="4294967295"/>
          </p:nvPr>
        </p:nvSpPr>
        <p:spPr>
          <a:xfrm>
            <a:off x="1080528" y="2453572"/>
            <a:ext cx="3384304" cy="1131597"/>
          </a:xfrm>
        </p:spPr>
        <p:txBody>
          <a:bodyPr/>
          <a:lstStyle>
            <a:lvl1pPr>
              <a:buNone/>
              <a:defRPr/>
            </a:lvl1pPr>
          </a:lstStyle>
          <a:p>
            <a:pPr lvl="0"/>
            <a:endParaRPr lang="en-US"/>
          </a:p>
        </p:txBody>
      </p:sp>
      <p:sp>
        <p:nvSpPr>
          <p:cNvPr id="5" name="Google Shape;116;p5">
            <a:extLst>
              <a:ext uri="{FF2B5EF4-FFF2-40B4-BE49-F238E27FC236}">
                <a16:creationId xmlns:a16="http://schemas.microsoft.com/office/drawing/2014/main" id="{4F65C7BD-519F-19C7-FCB7-3D7EF91A0AAC}"/>
              </a:ext>
            </a:extLst>
          </p:cNvPr>
          <p:cNvSpPr txBox="1">
            <a:spLocks noGrp="1"/>
          </p:cNvSpPr>
          <p:nvPr>
            <p:ph type="subTitle" idx="4294967295"/>
          </p:nvPr>
        </p:nvSpPr>
        <p:spPr>
          <a:xfrm>
            <a:off x="1080537" y="1817196"/>
            <a:ext cx="3384304" cy="572697"/>
          </a:xfrm>
        </p:spPr>
        <p:txBody>
          <a:bodyPr anchor="b"/>
          <a:lstStyle>
            <a:lvl1pPr>
              <a:buNone/>
              <a:defRPr sz="1800" b="1">
                <a:latin typeface="Epilogue"/>
                <a:ea typeface="Epilogue"/>
                <a:cs typeface="Epilogue"/>
              </a:defRPr>
            </a:lvl1pPr>
          </a:lstStyle>
          <a:p>
            <a:pPr lvl="0"/>
            <a:endParaRPr lang="en-US"/>
          </a:p>
        </p:txBody>
      </p:sp>
      <p:sp>
        <p:nvSpPr>
          <p:cNvPr id="6" name="Google Shape;117;p5">
            <a:extLst>
              <a:ext uri="{FF2B5EF4-FFF2-40B4-BE49-F238E27FC236}">
                <a16:creationId xmlns:a16="http://schemas.microsoft.com/office/drawing/2014/main" id="{2FD6C4CD-BF20-7575-E764-6CBE6D3A232F}"/>
              </a:ext>
            </a:extLst>
          </p:cNvPr>
          <p:cNvSpPr txBox="1">
            <a:spLocks noGrp="1"/>
          </p:cNvSpPr>
          <p:nvPr>
            <p:ph type="subTitle" idx="4294967295"/>
          </p:nvPr>
        </p:nvSpPr>
        <p:spPr>
          <a:xfrm>
            <a:off x="4679167" y="1817196"/>
            <a:ext cx="3384304" cy="572697"/>
          </a:xfrm>
        </p:spPr>
        <p:txBody>
          <a:bodyPr anchor="b"/>
          <a:lstStyle>
            <a:lvl1pPr>
              <a:buNone/>
              <a:defRPr sz="1800" b="1">
                <a:latin typeface="Epilogue"/>
                <a:ea typeface="Epilogue"/>
                <a:cs typeface="Epilogue"/>
              </a:defRPr>
            </a:lvl1pPr>
          </a:lstStyle>
          <a:p>
            <a:pPr lvl="0"/>
            <a:endParaRPr lang="en-US"/>
          </a:p>
        </p:txBody>
      </p:sp>
      <p:sp>
        <p:nvSpPr>
          <p:cNvPr id="7" name="Google Shape;118;p5">
            <a:extLst>
              <a:ext uri="{FF2B5EF4-FFF2-40B4-BE49-F238E27FC236}">
                <a16:creationId xmlns:a16="http://schemas.microsoft.com/office/drawing/2014/main" id="{8FF7E037-F5F8-8ABE-9752-34C14AF50628}"/>
              </a:ext>
            </a:extLst>
          </p:cNvPr>
          <p:cNvSpPr/>
          <p:nvPr/>
        </p:nvSpPr>
        <p:spPr>
          <a:xfrm rot="5551961">
            <a:off x="-721549" y="4084620"/>
            <a:ext cx="2053998" cy="1765203"/>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8" name="Google Shape;119;p5">
            <a:extLst>
              <a:ext uri="{FF2B5EF4-FFF2-40B4-BE49-F238E27FC236}">
                <a16:creationId xmlns:a16="http://schemas.microsoft.com/office/drawing/2014/main" id="{1FE199C3-9D38-D371-01F5-C9545C4CC04E}"/>
              </a:ext>
            </a:extLst>
          </p:cNvPr>
          <p:cNvSpPr/>
          <p:nvPr/>
        </p:nvSpPr>
        <p:spPr>
          <a:xfrm rot="21139324">
            <a:off x="-850639" y="-888879"/>
            <a:ext cx="2082610" cy="1683995"/>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9" name="Google Shape;120;p5">
            <a:extLst>
              <a:ext uri="{FF2B5EF4-FFF2-40B4-BE49-F238E27FC236}">
                <a16:creationId xmlns:a16="http://schemas.microsoft.com/office/drawing/2014/main" id="{D8858069-B89C-060D-61B7-AA70335BC661}"/>
              </a:ext>
            </a:extLst>
          </p:cNvPr>
          <p:cNvSpPr/>
          <p:nvPr/>
        </p:nvSpPr>
        <p:spPr>
          <a:xfrm rot="3259740">
            <a:off x="7063139" y="-804459"/>
            <a:ext cx="3168423" cy="2561975"/>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Tree>
    <p:extLst>
      <p:ext uri="{BB962C8B-B14F-4D97-AF65-F5344CB8AC3E}">
        <p14:creationId xmlns:p14="http://schemas.microsoft.com/office/powerpoint/2010/main" val="797797946"/>
      </p:ext>
    </p:extLst>
  </p:cSld>
  <p:clrMapOvr>
    <a:masterClrMapping/>
  </p:clrMapOvr>
  <p:hf sldNum="0" hdr="0" ftr="0" dt="0"/>
</p:sldLayout>
</file>

<file path=ppt/slideLayouts/slideLayout5.xml><?xml version="1.0" encoding="utf-8"?>
<p:sldLayout xmlns:a="http://purl.oclc.org/ooxml/drawingml/main" xmlns:r="http://purl.oclc.org/ooxml/officeDocument/relationships" xmlns:p="http://purl.oclc.org/ooxml/presentationml/main" type="titleOnly" preserve="1">
  <p:cSld name="TITLE_ONLY">
    <p:spTree>
      <p:nvGrpSpPr>
        <p:cNvPr id="1" name=""/>
        <p:cNvGrpSpPr/>
        <p:nvPr/>
      </p:nvGrpSpPr>
      <p:grpSpPr>
        <a:xfrm>
          <a:off x="0" y="0"/>
          <a:ext cx="0" cy="0"/>
          <a:chOff x="0" y="0"/>
          <a:chExt cx="0" cy="0"/>
        </a:xfrm>
      </p:grpSpPr>
      <p:sp>
        <p:nvSpPr>
          <p:cNvPr id="2" name="Google Shape;122;p6">
            <a:extLst>
              <a:ext uri="{FF2B5EF4-FFF2-40B4-BE49-F238E27FC236}">
                <a16:creationId xmlns:a16="http://schemas.microsoft.com/office/drawing/2014/main" id="{554A9EE6-FB46-F6F6-803C-390EAADDAC9E}"/>
              </a:ext>
            </a:extLst>
          </p:cNvPr>
          <p:cNvSpPr txBox="1">
            <a:spLocks noGrp="1"/>
          </p:cNvSpPr>
          <p:nvPr>
            <p:ph type="title"/>
          </p:nvPr>
        </p:nvSpPr>
        <p:spPr>
          <a:xfrm>
            <a:off x="719998" y="445029"/>
            <a:ext cx="7704002" cy="572697"/>
          </a:xfrm>
        </p:spPr>
        <p:txBody>
          <a:bodyPr/>
          <a:lstStyle>
            <a:lvl1pPr>
              <a:defRPr/>
            </a:lvl1pPr>
          </a:lstStyle>
          <a:p>
            <a:pPr lvl="0"/>
            <a:endParaRPr lang="en-US"/>
          </a:p>
        </p:txBody>
      </p:sp>
      <p:sp>
        <p:nvSpPr>
          <p:cNvPr id="3" name="Google Shape;123;p6">
            <a:extLst>
              <a:ext uri="{FF2B5EF4-FFF2-40B4-BE49-F238E27FC236}">
                <a16:creationId xmlns:a16="http://schemas.microsoft.com/office/drawing/2014/main" id="{90A450E5-EF31-0499-BC6D-4D20583426C3}"/>
              </a:ext>
            </a:extLst>
          </p:cNvPr>
          <p:cNvSpPr/>
          <p:nvPr/>
        </p:nvSpPr>
        <p:spPr>
          <a:xfrm rot="12523299">
            <a:off x="85463" y="-755110"/>
            <a:ext cx="1683794" cy="1313892"/>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4" name="Google Shape;124;p6">
            <a:extLst>
              <a:ext uri="{FF2B5EF4-FFF2-40B4-BE49-F238E27FC236}">
                <a16:creationId xmlns:a16="http://schemas.microsoft.com/office/drawing/2014/main" id="{64185A1A-1333-2DB1-F1BE-F9C61E89F459}"/>
              </a:ext>
            </a:extLst>
          </p:cNvPr>
          <p:cNvGrpSpPr/>
          <p:nvPr/>
        </p:nvGrpSpPr>
        <p:grpSpPr>
          <a:xfrm>
            <a:off x="6779279" y="192984"/>
            <a:ext cx="2107993" cy="297417"/>
            <a:chOff x="6779279" y="192984"/>
            <a:chExt cx="2107993" cy="297417"/>
          </a:xfrm>
        </p:grpSpPr>
        <p:sp>
          <p:nvSpPr>
            <p:cNvPr id="5" name="Google Shape;125;p6">
              <a:extLst>
                <a:ext uri="{FF2B5EF4-FFF2-40B4-BE49-F238E27FC236}">
                  <a16:creationId xmlns:a16="http://schemas.microsoft.com/office/drawing/2014/main" id="{A093A7E5-3693-61C1-5AC2-6DD0B64C048A}"/>
                </a:ext>
              </a:extLst>
            </p:cNvPr>
            <p:cNvSpPr/>
            <p:nvPr/>
          </p:nvSpPr>
          <p:spPr>
            <a:xfrm>
              <a:off x="6779279" y="192984"/>
              <a:ext cx="2107993" cy="297417"/>
            </a:xfrm>
            <a:custGeom>
              <a:avLst/>
              <a:gdLst>
                <a:gd name="f0" fmla="val w"/>
                <a:gd name="f1" fmla="val h"/>
                <a:gd name="f2" fmla="val 0"/>
                <a:gd name="f3" fmla="val 1633727"/>
                <a:gd name="f4" fmla="val 230504"/>
                <a:gd name="f5" fmla="val 1518476"/>
                <a:gd name="f6" fmla="val 1582128"/>
                <a:gd name="f7" fmla="val 1633728"/>
                <a:gd name="f8" fmla="val 51600"/>
                <a:gd name="f9" fmla="val 115253"/>
                <a:gd name="f10" fmla="val 178905"/>
                <a:gd name="f11" fmla="val 230505"/>
                <a:gd name="f12" fmla="val 115252"/>
                <a:gd name="f13" fmla="val 51601"/>
                <a:gd name="f14" fmla="*/ f0 1 1633727"/>
                <a:gd name="f15" fmla="*/ f1 1 230504"/>
                <a:gd name="f16" fmla="+- f4 0 f2"/>
                <a:gd name="f17" fmla="+- f3 0 f2"/>
                <a:gd name="f18" fmla="*/ f17 1 1633727"/>
                <a:gd name="f19" fmla="*/ f16 1 230504"/>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1633727" h="230504">
                  <a:moveTo>
                    <a:pt x="f5" y="f2"/>
                  </a:moveTo>
                  <a:cubicBezTo>
                    <a:pt x="f6" y="f2"/>
                    <a:pt x="f7" y="f8"/>
                    <a:pt x="f7" y="f9"/>
                  </a:cubicBezTo>
                  <a:lnTo>
                    <a:pt x="f7" y="f9"/>
                  </a:lnTo>
                  <a:cubicBezTo>
                    <a:pt x="f7" y="f10"/>
                    <a:pt x="f6" y="f11"/>
                    <a:pt x="f5" y="f11"/>
                  </a:cubicBezTo>
                  <a:lnTo>
                    <a:pt x="f12" y="f11"/>
                  </a:lnTo>
                  <a:cubicBezTo>
                    <a:pt x="f13" y="f11"/>
                    <a:pt x="f2" y="f10"/>
                    <a:pt x="f2" y="f9"/>
                  </a:cubicBezTo>
                  <a:lnTo>
                    <a:pt x="f2" y="f9"/>
                  </a:lnTo>
                  <a:cubicBezTo>
                    <a:pt x="f2" y="f8"/>
                    <a:pt x="f13" y="f2"/>
                    <a:pt x="f12"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 name="Google Shape;126;p6">
              <a:extLst>
                <a:ext uri="{FF2B5EF4-FFF2-40B4-BE49-F238E27FC236}">
                  <a16:creationId xmlns:a16="http://schemas.microsoft.com/office/drawing/2014/main" id="{89C97066-E62F-1931-F22E-FAB89B3AB919}"/>
                </a:ext>
              </a:extLst>
            </p:cNvPr>
            <p:cNvSpPr/>
            <p:nvPr/>
          </p:nvSpPr>
          <p:spPr>
            <a:xfrm>
              <a:off x="8611874" y="227118"/>
              <a:ext cx="214819" cy="213997"/>
            </a:xfrm>
            <a:custGeom>
              <a:avLst/>
              <a:gdLst>
                <a:gd name="f0" fmla="val w"/>
                <a:gd name="f1" fmla="val h"/>
                <a:gd name="f2" fmla="val 0"/>
                <a:gd name="f3" fmla="val 166485"/>
                <a:gd name="f4" fmla="val 165854"/>
                <a:gd name="f5" fmla="val 161532"/>
                <a:gd name="f6" fmla="val 137469"/>
                <a:gd name="f7" fmla="val 120003"/>
                <a:gd name="f8" fmla="val 95941"/>
                <a:gd name="f9" fmla="val 113336"/>
                <a:gd name="f10" fmla="val 102608"/>
                <a:gd name="f11" fmla="val 105811"/>
                <a:gd name="f12" fmla="val 95083"/>
                <a:gd name="f13" fmla="val 123622"/>
                <a:gd name="f14" fmla="val 71842"/>
                <a:gd name="f15" fmla="val 122194"/>
                <a:gd name="f16" fmla="val 38600"/>
                <a:gd name="f17" fmla="val 100953"/>
                <a:gd name="f18" fmla="val 17359"/>
                <a:gd name="f19" fmla="val 77807"/>
                <a:gd name="f20" fmla="+- 0 0 5786"/>
                <a:gd name="f21" fmla="val 40374"/>
                <a:gd name="f22" fmla="val 17324"/>
                <a:gd name="f23" fmla="+- 0 0 5727"/>
                <a:gd name="f24" fmla="val 40505"/>
                <a:gd name="f25" fmla="+- 0 0 5822"/>
                <a:gd name="f26" fmla="val 77938"/>
                <a:gd name="f27" fmla="val 100989"/>
                <a:gd name="f28" fmla="val 38850"/>
                <a:gd name="f29" fmla="val 122515"/>
                <a:gd name="f30" fmla="val 72568"/>
                <a:gd name="f31" fmla="val 123754"/>
                <a:gd name="f32" fmla="val 95809"/>
                <a:gd name="f33" fmla="val 105275"/>
                <a:gd name="f34" fmla="val 103334"/>
                <a:gd name="f35" fmla="val 112800"/>
                <a:gd name="f36" fmla="val 96667"/>
                <a:gd name="f37" fmla="val 119467"/>
                <a:gd name="f38" fmla="val 138196"/>
                <a:gd name="f39" fmla="val 160996"/>
                <a:gd name="f40" fmla="val 144673"/>
                <a:gd name="f41" fmla="val 167473"/>
                <a:gd name="f42" fmla="val 155150"/>
                <a:gd name="f43" fmla="val 161627"/>
                <a:gd name="f44" fmla="val 168104"/>
                <a:gd name="f45" fmla="val 154519"/>
                <a:gd name="f46" fmla="val 144042"/>
                <a:gd name="f47" fmla="val 137565"/>
                <a:gd name="f48" fmla="val 59138"/>
                <a:gd name="f49" fmla="val 102513"/>
                <a:gd name="f50" fmla="val 54471"/>
                <a:gd name="f51" fmla="val 49899"/>
                <a:gd name="f52" fmla="val 101751"/>
                <a:gd name="f53" fmla="val 45612"/>
                <a:gd name="f54" fmla="val 100417"/>
                <a:gd name="f55" fmla="val 33611"/>
                <a:gd name="f56" fmla="val 96512"/>
                <a:gd name="f57" fmla="val 23896"/>
                <a:gd name="f58" fmla="val 87463"/>
                <a:gd name="f59" fmla="val 19133"/>
                <a:gd name="f60" fmla="val 75938"/>
                <a:gd name="f61" fmla="val 16942"/>
                <a:gd name="f62" fmla="val 70794"/>
                <a:gd name="f63" fmla="val 15799"/>
                <a:gd name="f64" fmla="val 65175"/>
                <a:gd name="f65" fmla="val 59269"/>
                <a:gd name="f66" fmla="val 35361"/>
                <a:gd name="f67" fmla="val 35231"/>
                <a:gd name="f68" fmla="val 15931"/>
                <a:gd name="f69" fmla="val 65044"/>
                <a:gd name="f70" fmla="val 70663"/>
                <a:gd name="f71" fmla="val 17074"/>
                <a:gd name="f72" fmla="val 75807"/>
                <a:gd name="f73" fmla="val 19264"/>
                <a:gd name="f74" fmla="val 87332"/>
                <a:gd name="f75" fmla="val 24122"/>
                <a:gd name="f76" fmla="val 96381"/>
                <a:gd name="f77" fmla="val 33742"/>
                <a:gd name="f78" fmla="val 100286"/>
                <a:gd name="f79" fmla="val 45744"/>
                <a:gd name="f80" fmla="val 101715"/>
                <a:gd name="f81" fmla="val 50030"/>
                <a:gd name="f82" fmla="val 102382"/>
                <a:gd name="f83" fmla="val 54507"/>
                <a:gd name="f84" fmla="val 83177"/>
                <a:gd name="f85" fmla="val 83046"/>
                <a:gd name="f86" fmla="*/ f0 1 166485"/>
                <a:gd name="f87" fmla="*/ f1 1 165854"/>
                <a:gd name="f88" fmla="+- f4 0 f2"/>
                <a:gd name="f89" fmla="+- f3 0 f2"/>
                <a:gd name="f90" fmla="*/ f89 1 166485"/>
                <a:gd name="f91" fmla="*/ f88 1 165854"/>
                <a:gd name="f92" fmla="*/ f2 1 f90"/>
                <a:gd name="f93" fmla="*/ f3 1 f90"/>
                <a:gd name="f94" fmla="*/ f2 1 f91"/>
                <a:gd name="f95" fmla="*/ f4 1 f91"/>
                <a:gd name="f96" fmla="*/ f92 f86 1"/>
                <a:gd name="f97" fmla="*/ f93 f86 1"/>
                <a:gd name="f98" fmla="*/ f95 f87 1"/>
                <a:gd name="f99" fmla="*/ f94 f87 1"/>
              </a:gdLst>
              <a:ahLst/>
              <a:cxnLst>
                <a:cxn ang="3cd4">
                  <a:pos x="hc" y="t"/>
                </a:cxn>
                <a:cxn ang="0">
                  <a:pos x="r" y="vc"/>
                </a:cxn>
                <a:cxn ang="cd4">
                  <a:pos x="hc" y="b"/>
                </a:cxn>
                <a:cxn ang="cd2">
                  <a:pos x="l" y="vc"/>
                </a:cxn>
              </a:cxnLst>
              <a:rect l="f96" t="f99" r="f97" b="f98"/>
              <a:pathLst>
                <a:path w="166485" h="165854">
                  <a:moveTo>
                    <a:pt x="f5" y="f6"/>
                  </a:moveTo>
                  <a:lnTo>
                    <a:pt x="f7" y="f8"/>
                  </a:lnTo>
                  <a:lnTo>
                    <a:pt x="f9" y="f10"/>
                  </a:lnTo>
                  <a:lnTo>
                    <a:pt x="f11" y="f12"/>
                  </a:lnTo>
                  <a:cubicBezTo>
                    <a:pt x="f13" y="f14"/>
                    <a:pt x="f15" y="f16"/>
                    <a:pt x="f17" y="f18"/>
                  </a:cubicBezTo>
                  <a:cubicBezTo>
                    <a:pt x="f19" y="f20"/>
                    <a:pt x="f21" y="f20"/>
                    <a:pt x="f22" y="f18"/>
                  </a:cubicBezTo>
                  <a:cubicBezTo>
                    <a:pt x="f23" y="f24"/>
                    <a:pt x="f25" y="f26"/>
                    <a:pt x="f22" y="f27"/>
                  </a:cubicBezTo>
                  <a:cubicBezTo>
                    <a:pt x="f28" y="f29"/>
                    <a:pt x="f30" y="f31"/>
                    <a:pt x="f32" y="f33"/>
                  </a:cubicBezTo>
                  <a:lnTo>
                    <a:pt x="f34" y="f35"/>
                  </a:lnTo>
                  <a:lnTo>
                    <a:pt x="f36" y="f37"/>
                  </a:lnTo>
                  <a:lnTo>
                    <a:pt x="f38" y="f39"/>
                  </a:lnTo>
                  <a:cubicBezTo>
                    <a:pt x="f40" y="f41"/>
                    <a:pt x="f42" y="f41"/>
                    <a:pt x="f43" y="f39"/>
                  </a:cubicBezTo>
                  <a:lnTo>
                    <a:pt x="f43" y="f39"/>
                  </a:lnTo>
                  <a:cubicBezTo>
                    <a:pt x="f44" y="f45"/>
                    <a:pt x="f44" y="f46"/>
                    <a:pt x="f43" y="f47"/>
                  </a:cubicBezTo>
                  <a:close/>
                  <a:moveTo>
                    <a:pt x="f48" y="f49"/>
                  </a:moveTo>
                  <a:cubicBezTo>
                    <a:pt x="f50" y="f49"/>
                    <a:pt x="f51" y="f52"/>
                    <a:pt x="f53" y="f54"/>
                  </a:cubicBezTo>
                  <a:cubicBezTo>
                    <a:pt x="f55" y="f56"/>
                    <a:pt x="f57" y="f58"/>
                    <a:pt x="f59" y="f60"/>
                  </a:cubicBezTo>
                  <a:cubicBezTo>
                    <a:pt x="f61" y="f62"/>
                    <a:pt x="f63" y="f64"/>
                    <a:pt x="f63" y="f65"/>
                  </a:cubicBezTo>
                  <a:cubicBezTo>
                    <a:pt x="f63" y="f66"/>
                    <a:pt x="f67" y="f68"/>
                    <a:pt x="f48" y="f68"/>
                  </a:cubicBezTo>
                  <a:cubicBezTo>
                    <a:pt x="f69" y="f68"/>
                    <a:pt x="f70" y="f71"/>
                    <a:pt x="f72" y="f73"/>
                  </a:cubicBezTo>
                  <a:cubicBezTo>
                    <a:pt x="f74" y="f75"/>
                    <a:pt x="f76" y="f77"/>
                    <a:pt x="f78" y="f79"/>
                  </a:cubicBezTo>
                  <a:cubicBezTo>
                    <a:pt x="f80" y="f81"/>
                    <a:pt x="f82" y="f83"/>
                    <a:pt x="f82" y="f65"/>
                  </a:cubicBezTo>
                  <a:cubicBezTo>
                    <a:pt x="f82" y="f84"/>
                    <a:pt x="f85" y="f49"/>
                    <a:pt x="f48" y="f49"/>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 name="Google Shape;127;p6">
              <a:extLst>
                <a:ext uri="{FF2B5EF4-FFF2-40B4-BE49-F238E27FC236}">
                  <a16:creationId xmlns:a16="http://schemas.microsoft.com/office/drawing/2014/main" id="{4730012F-9AAC-6D47-10C7-CDEF7CF5A348}"/>
                </a:ext>
              </a:extLst>
            </p:cNvPr>
            <p:cNvSpPr/>
            <p:nvPr/>
          </p:nvSpPr>
          <p:spPr>
            <a:xfrm>
              <a:off x="8543156" y="224448"/>
              <a:ext cx="9829" cy="224905"/>
            </a:xfrm>
            <a:custGeom>
              <a:avLst/>
              <a:gdLst>
                <a:gd name="f0" fmla="val w"/>
                <a:gd name="f1" fmla="val h"/>
                <a:gd name="f2" fmla="val 0"/>
                <a:gd name="f3" fmla="val 7620"/>
                <a:gd name="f4" fmla="val 174307"/>
                <a:gd name="f5" fmla="val 3810"/>
                <a:gd name="f6" fmla="val 174308"/>
                <a:gd name="f7" fmla="val 1714"/>
                <a:gd name="f8" fmla="val 172593"/>
                <a:gd name="f9" fmla="val 170497"/>
                <a:gd name="f10" fmla="val 5905"/>
                <a:gd name="f11" fmla="*/ f0 1 7620"/>
                <a:gd name="f12" fmla="*/ f1 1 174307"/>
                <a:gd name="f13" fmla="+- f4 0 f2"/>
                <a:gd name="f14" fmla="+- f3 0 f2"/>
                <a:gd name="f15" fmla="*/ f14 1 7620"/>
                <a:gd name="f16" fmla="*/ f13 1 174307"/>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7620" h="174307">
                  <a:moveTo>
                    <a:pt x="f5" y="f6"/>
                  </a:moveTo>
                  <a:lnTo>
                    <a:pt x="f5" y="f6"/>
                  </a:lnTo>
                  <a:cubicBezTo>
                    <a:pt x="f7" y="f6"/>
                    <a:pt x="f2" y="f8"/>
                    <a:pt x="f2" y="f9"/>
                  </a:cubicBezTo>
                  <a:lnTo>
                    <a:pt x="f2" y="f5"/>
                  </a:lnTo>
                  <a:cubicBezTo>
                    <a:pt x="f2" y="f7"/>
                    <a:pt x="f7" y="f2"/>
                    <a:pt x="f5" y="f2"/>
                  </a:cubicBezTo>
                  <a:lnTo>
                    <a:pt x="f5" y="f2"/>
                  </a:lnTo>
                  <a:cubicBezTo>
                    <a:pt x="f10" y="f2"/>
                    <a:pt x="f3" y="f7"/>
                    <a:pt x="f3" y="f5"/>
                  </a:cubicBezTo>
                  <a:lnTo>
                    <a:pt x="f3" y="f9"/>
                  </a:lnTo>
                  <a:cubicBezTo>
                    <a:pt x="f3" y="f8"/>
                    <a:pt x="f10" y="f6"/>
                    <a:pt x="f5" y="f6"/>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8" name="Google Shape;128;p6">
            <a:extLst>
              <a:ext uri="{FF2B5EF4-FFF2-40B4-BE49-F238E27FC236}">
                <a16:creationId xmlns:a16="http://schemas.microsoft.com/office/drawing/2014/main" id="{279D65AF-2E7D-1DCC-FCC9-824281A8E9AB}"/>
              </a:ext>
            </a:extLst>
          </p:cNvPr>
          <p:cNvSpPr/>
          <p:nvPr/>
        </p:nvSpPr>
        <p:spPr>
          <a:xfrm rot="532491" flipH="1">
            <a:off x="-514113" y="4385298"/>
            <a:ext cx="1514959" cy="1224994"/>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9" name="Google Shape;129;p6">
            <a:extLst>
              <a:ext uri="{FF2B5EF4-FFF2-40B4-BE49-F238E27FC236}">
                <a16:creationId xmlns:a16="http://schemas.microsoft.com/office/drawing/2014/main" id="{EFD6CF43-6606-9E49-8476-5786E60BAF58}"/>
              </a:ext>
            </a:extLst>
          </p:cNvPr>
          <p:cNvGrpSpPr/>
          <p:nvPr/>
        </p:nvGrpSpPr>
        <p:grpSpPr>
          <a:xfrm>
            <a:off x="-148772" y="4544211"/>
            <a:ext cx="784224" cy="584392"/>
            <a:chOff x="-148772" y="4544211"/>
            <a:chExt cx="784224" cy="584392"/>
          </a:xfrm>
        </p:grpSpPr>
        <p:grpSp>
          <p:nvGrpSpPr>
            <p:cNvPr id="10" name="Google Shape;130;p6">
              <a:extLst>
                <a:ext uri="{FF2B5EF4-FFF2-40B4-BE49-F238E27FC236}">
                  <a16:creationId xmlns:a16="http://schemas.microsoft.com/office/drawing/2014/main" id="{3252B130-0525-C47D-EC92-B7009E7AFE7C}"/>
                </a:ext>
              </a:extLst>
            </p:cNvPr>
            <p:cNvGrpSpPr/>
            <p:nvPr/>
          </p:nvGrpSpPr>
          <p:grpSpPr>
            <a:xfrm>
              <a:off x="-148772" y="4544211"/>
              <a:ext cx="784224" cy="584392"/>
              <a:chOff x="-148772" y="4544211"/>
              <a:chExt cx="784224" cy="584392"/>
            </a:xfrm>
          </p:grpSpPr>
          <p:sp>
            <p:nvSpPr>
              <p:cNvPr id="11" name="Google Shape;131;p6">
                <a:extLst>
                  <a:ext uri="{FF2B5EF4-FFF2-40B4-BE49-F238E27FC236}">
                    <a16:creationId xmlns:a16="http://schemas.microsoft.com/office/drawing/2014/main" id="{26D0FC00-F709-877B-B760-67C259218704}"/>
                  </a:ext>
                </a:extLst>
              </p:cNvPr>
              <p:cNvSpPr/>
              <p:nvPr/>
            </p:nvSpPr>
            <p:spPr>
              <a:xfrm>
                <a:off x="25804" y="4544211"/>
                <a:ext cx="609648" cy="409934"/>
              </a:xfrm>
              <a:custGeom>
                <a:avLst/>
                <a:gdLst>
                  <a:gd name="f0" fmla="val w"/>
                  <a:gd name="f1" fmla="val h"/>
                  <a:gd name="f2" fmla="val 0"/>
                  <a:gd name="f3" fmla="val 445389"/>
                  <a:gd name="f4" fmla="val 299466"/>
                  <a:gd name="f5" fmla="val 139065"/>
                  <a:gd name="f6" fmla="val 7620"/>
                  <a:gd name="f7" fmla="val 173355"/>
                  <a:gd name="f8" fmla="val 41910"/>
                  <a:gd name="f9" fmla="val 178308"/>
                  <a:gd name="f10" fmla="val 46863"/>
                  <a:gd name="f11" fmla="val 185071"/>
                  <a:gd name="f12" fmla="val 49721"/>
                  <a:gd name="f13" fmla="val 192119"/>
                  <a:gd name="f14" fmla="val 418910"/>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val 7715"/>
                  <a:gd name="f31" fmla="*/ f0 1 445389"/>
                  <a:gd name="f32" fmla="*/ f1 1 299466"/>
                  <a:gd name="f33" fmla="+- f4 0 f2"/>
                  <a:gd name="f34" fmla="+- f3 0 f2"/>
                  <a:gd name="f35" fmla="*/ f34 1 445389"/>
                  <a:gd name="f36" fmla="*/ f33 1 299466"/>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30"/>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2" name="Google Shape;132;p6">
                <a:extLst>
                  <a:ext uri="{FF2B5EF4-FFF2-40B4-BE49-F238E27FC236}">
                    <a16:creationId xmlns:a16="http://schemas.microsoft.com/office/drawing/2014/main" id="{E4FD8ED5-ECEA-AFC5-8114-95F4DD2ACBCF}"/>
                  </a:ext>
                </a:extLst>
              </p:cNvPr>
              <p:cNvSpPr/>
              <p:nvPr/>
            </p:nvSpPr>
            <p:spPr>
              <a:xfrm>
                <a:off x="-61548" y="4631317"/>
                <a:ext cx="609648" cy="409934"/>
              </a:xfrm>
              <a:custGeom>
                <a:avLst/>
                <a:gdLst>
                  <a:gd name="f0" fmla="val w"/>
                  <a:gd name="f1" fmla="val h"/>
                  <a:gd name="f2" fmla="val 0"/>
                  <a:gd name="f3" fmla="val 445389"/>
                  <a:gd name="f4" fmla="val 299465"/>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6"/>
                  <a:gd name="f19" fmla="val 287655"/>
                  <a:gd name="f20" fmla="val 433483"/>
                  <a:gd name="f21" fmla="val 299466"/>
                  <a:gd name="f22" fmla="val 26480"/>
                  <a:gd name="f23" fmla="val 11811"/>
                  <a:gd name="f24" fmla="val 287560"/>
                  <a:gd name="f25" fmla="val 26479"/>
                  <a:gd name="f26" fmla="val 11906"/>
                  <a:gd name="f27" fmla="val 120396"/>
                  <a:gd name="f28" fmla="val 127445"/>
                  <a:gd name="f29" fmla="val 134207"/>
                  <a:gd name="f30" fmla="val 2762"/>
                  <a:gd name="f31" fmla="val 139160"/>
                  <a:gd name="f32" fmla="*/ f0 1 445389"/>
                  <a:gd name="f33" fmla="*/ f1 1 299465"/>
                  <a:gd name="f34" fmla="+- f4 0 f2"/>
                  <a:gd name="f35" fmla="+- f3 0 f2"/>
                  <a:gd name="f36" fmla="*/ f35 1 445389"/>
                  <a:gd name="f37" fmla="*/ f34 1 299465"/>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445389" h="299465">
                    <a:moveTo>
                      <a:pt x="f5" y="f6"/>
                    </a:moveTo>
                    <a:lnTo>
                      <a:pt x="f7" y="f8"/>
                    </a:lnTo>
                    <a:cubicBezTo>
                      <a:pt x="f9" y="f10"/>
                      <a:pt x="f11" y="f12"/>
                      <a:pt x="f13" y="f12"/>
                    </a:cubicBezTo>
                    <a:lnTo>
                      <a:pt x="f14" y="f12"/>
                    </a:lnTo>
                    <a:cubicBezTo>
                      <a:pt x="f15" y="f12"/>
                      <a:pt x="f3" y="f16"/>
                      <a:pt x="f3" y="f17"/>
                    </a:cubicBezTo>
                    <a:lnTo>
                      <a:pt x="f3" y="f18"/>
                    </a:lnTo>
                    <a:cubicBezTo>
                      <a:pt x="f3" y="f19"/>
                      <a:pt x="f20" y="f21"/>
                      <a:pt x="f14" y="f21"/>
                    </a:cubicBezTo>
                    <a:lnTo>
                      <a:pt x="f22" y="f21"/>
                    </a:lnTo>
                    <a:cubicBezTo>
                      <a:pt x="f23" y="f21"/>
                      <a:pt x="f2" y="f24"/>
                      <a:pt x="f2" y="f18"/>
                    </a:cubicBezTo>
                    <a:lnTo>
                      <a:pt x="f2" y="f25"/>
                    </a:lnTo>
                    <a:cubicBezTo>
                      <a:pt x="f2" y="f23"/>
                      <a:pt x="f26" y="f2"/>
                      <a:pt x="f22" y="f2"/>
                    </a:cubicBezTo>
                    <a:lnTo>
                      <a:pt x="f27" y="f2"/>
                    </a:lnTo>
                    <a:cubicBezTo>
                      <a:pt x="f28" y="f2"/>
                      <a:pt x="f29" y="f30"/>
                      <a:pt x="f31" y="f6"/>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 name="Google Shape;133;p6">
                <a:extLst>
                  <a:ext uri="{FF2B5EF4-FFF2-40B4-BE49-F238E27FC236}">
                    <a16:creationId xmlns:a16="http://schemas.microsoft.com/office/drawing/2014/main" id="{E85DA6A9-0AFB-8EBB-96D6-F5BEAE7B85D7}"/>
                  </a:ext>
                </a:extLst>
              </p:cNvPr>
              <p:cNvSpPr/>
              <p:nvPr/>
            </p:nvSpPr>
            <p:spPr>
              <a:xfrm>
                <a:off x="-148772" y="4718669"/>
                <a:ext cx="609648" cy="409934"/>
              </a:xfrm>
              <a:custGeom>
                <a:avLst/>
                <a:gdLst>
                  <a:gd name="f0" fmla="val w"/>
                  <a:gd name="f1" fmla="val h"/>
                  <a:gd name="f2" fmla="val 0"/>
                  <a:gd name="f3" fmla="val 445389"/>
                  <a:gd name="f4" fmla="val 299466"/>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 f0 1 445389"/>
                  <a:gd name="f31" fmla="*/ f1 1 299466"/>
                  <a:gd name="f32" fmla="+- f4 0 f2"/>
                  <a:gd name="f33" fmla="+- f3 0 f2"/>
                  <a:gd name="f34" fmla="*/ f33 1 445389"/>
                  <a:gd name="f35" fmla="*/ f32 1 299466"/>
                  <a:gd name="f36" fmla="*/ f2 1 f34"/>
                  <a:gd name="f37" fmla="*/ f3 1 f34"/>
                  <a:gd name="f38" fmla="*/ f2 1 f35"/>
                  <a:gd name="f39" fmla="*/ f4 1 f35"/>
                  <a:gd name="f40" fmla="*/ f36 f30 1"/>
                  <a:gd name="f41" fmla="*/ f37 f30 1"/>
                  <a:gd name="f42" fmla="*/ f39 f31 1"/>
                  <a:gd name="f43" fmla="*/ f38 f31 1"/>
                </a:gdLst>
                <a:ahLst/>
                <a:cxnLst>
                  <a:cxn ang="3cd4">
                    <a:pos x="hc" y="t"/>
                  </a:cxn>
                  <a:cxn ang="0">
                    <a:pos x="r" y="vc"/>
                  </a:cxn>
                  <a:cxn ang="cd4">
                    <a:pos x="hc" y="b"/>
                  </a:cxn>
                  <a:cxn ang="cd2">
                    <a:pos x="l" y="vc"/>
                  </a:cxn>
                </a:cxnLst>
                <a:rect l="f40" t="f43" r="f41" b="f42"/>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6"/>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4" name="Google Shape;134;p6">
              <a:extLst>
                <a:ext uri="{FF2B5EF4-FFF2-40B4-BE49-F238E27FC236}">
                  <a16:creationId xmlns:a16="http://schemas.microsoft.com/office/drawing/2014/main" id="{413F6606-B664-AF99-D3AF-D22BC05FAD5D}"/>
                </a:ext>
              </a:extLst>
            </p:cNvPr>
            <p:cNvSpPr/>
            <p:nvPr/>
          </p:nvSpPr>
          <p:spPr>
            <a:xfrm>
              <a:off x="1161" y="4886224"/>
              <a:ext cx="305217" cy="139510"/>
            </a:xfrm>
            <a:custGeom>
              <a:avLst/>
              <a:gdLst>
                <a:gd name="f0" fmla="val w"/>
                <a:gd name="f1" fmla="val h"/>
                <a:gd name="f2" fmla="val 0"/>
                <a:gd name="f3" fmla="val 222980"/>
                <a:gd name="f4" fmla="val 101917"/>
                <a:gd name="f5" fmla="val 25051"/>
                <a:gd name="f6" fmla="val 45529"/>
                <a:gd name="f7" fmla="val 56388"/>
                <a:gd name="f8" fmla="val 115538"/>
                <a:gd name="f9" fmla="val 79153"/>
                <a:gd name="f10" fmla="val 184023"/>
                <a:gd name="f11" fmla="val 68294"/>
                <a:gd name="f12" fmla="val 32766"/>
                <a:gd name="f13" fmla="val 129730"/>
                <a:gd name="f14" fmla="val 23908"/>
                <a:gd name="f15" fmla="val 10858"/>
                <a:gd name="f16" fmla="val 47815"/>
                <a:gd name="f17" fmla="val 22765"/>
                <a:gd name="f18" fmla="val 33623"/>
                <a:gd name="f19" fmla="val 102584"/>
                <a:gd name="f20" fmla="val 146875"/>
                <a:gd name="f21" fmla="val 101918"/>
                <a:gd name="f22" fmla="val 195644"/>
                <a:gd name="f23" fmla="val 91059"/>
                <a:gd name="f24" fmla="val 62198"/>
                <a:gd name="f25" fmla="val 60769"/>
                <a:gd name="f26" fmla="val 190500"/>
                <a:gd name="f27" fmla="val 137350"/>
                <a:gd name="f28" fmla="val 196882"/>
                <a:gd name="f29" fmla="val 222885"/>
                <a:gd name="f30" fmla="val 75057"/>
                <a:gd name="f31" fmla="val 139065"/>
                <a:gd name="f32" fmla="*/ f0 1 222980"/>
                <a:gd name="f33" fmla="*/ f1 1 101917"/>
                <a:gd name="f34" fmla="+- f4 0 f2"/>
                <a:gd name="f35" fmla="+- f3 0 f2"/>
                <a:gd name="f36" fmla="*/ f35 1 222980"/>
                <a:gd name="f37" fmla="*/ f34 1 101917"/>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222980" h="101917">
                  <a:moveTo>
                    <a:pt x="f5" y="f6"/>
                  </a:moveTo>
                  <a:lnTo>
                    <a:pt x="f2" y="f6"/>
                  </a:lnTo>
                  <a:lnTo>
                    <a:pt x="f2" y="f7"/>
                  </a:lnTo>
                  <a:lnTo>
                    <a:pt x="f5" y="f7"/>
                  </a:lnTo>
                  <a:lnTo>
                    <a:pt x="f5" y="f6"/>
                  </a:lnTo>
                  <a:close/>
                  <a:moveTo>
                    <a:pt x="f8" y="f9"/>
                  </a:moveTo>
                  <a:lnTo>
                    <a:pt x="f10" y="f9"/>
                  </a:lnTo>
                  <a:lnTo>
                    <a:pt x="f10" y="f11"/>
                  </a:lnTo>
                  <a:lnTo>
                    <a:pt x="f8" y="f11"/>
                  </a:lnTo>
                  <a:lnTo>
                    <a:pt x="f8" y="f9"/>
                  </a:lnTo>
                  <a:close/>
                  <a:moveTo>
                    <a:pt x="f12" y="f7"/>
                  </a:moveTo>
                  <a:lnTo>
                    <a:pt x="f13" y="f7"/>
                  </a:lnTo>
                  <a:lnTo>
                    <a:pt x="f13" y="f6"/>
                  </a:lnTo>
                  <a:lnTo>
                    <a:pt x="f12" y="f6"/>
                  </a:lnTo>
                  <a:lnTo>
                    <a:pt x="f12" y="f7"/>
                  </a:lnTo>
                  <a:close/>
                  <a:moveTo>
                    <a:pt x="f10" y="f2"/>
                  </a:moveTo>
                  <a:lnTo>
                    <a:pt x="f14" y="f2"/>
                  </a:lnTo>
                  <a:lnTo>
                    <a:pt x="f14" y="f15"/>
                  </a:lnTo>
                  <a:lnTo>
                    <a:pt x="f10" y="f15"/>
                  </a:lnTo>
                  <a:lnTo>
                    <a:pt x="f10" y="f2"/>
                  </a:lnTo>
                  <a:close/>
                  <a:moveTo>
                    <a:pt x="f16" y="f17"/>
                  </a:moveTo>
                  <a:lnTo>
                    <a:pt x="f2" y="f17"/>
                  </a:lnTo>
                  <a:lnTo>
                    <a:pt x="f2" y="f18"/>
                  </a:lnTo>
                  <a:lnTo>
                    <a:pt x="f16" y="f18"/>
                  </a:lnTo>
                  <a:lnTo>
                    <a:pt x="f16" y="f17"/>
                  </a:lnTo>
                  <a:close/>
                  <a:moveTo>
                    <a:pt x="f19" y="f11"/>
                  </a:moveTo>
                  <a:lnTo>
                    <a:pt x="f2" y="f11"/>
                  </a:lnTo>
                  <a:lnTo>
                    <a:pt x="f2" y="f9"/>
                  </a:lnTo>
                  <a:lnTo>
                    <a:pt x="f19" y="f9"/>
                  </a:lnTo>
                  <a:lnTo>
                    <a:pt x="f19" y="f11"/>
                  </a:lnTo>
                  <a:close/>
                  <a:moveTo>
                    <a:pt x="f20" y="f21"/>
                  </a:moveTo>
                  <a:lnTo>
                    <a:pt x="f22" y="f21"/>
                  </a:lnTo>
                  <a:lnTo>
                    <a:pt x="f22" y="f23"/>
                  </a:lnTo>
                  <a:lnTo>
                    <a:pt x="f20" y="f23"/>
                  </a:lnTo>
                  <a:lnTo>
                    <a:pt x="f20" y="f21"/>
                  </a:lnTo>
                  <a:close/>
                  <a:moveTo>
                    <a:pt x="f2" y="f21"/>
                  </a:moveTo>
                  <a:lnTo>
                    <a:pt x="f24" y="f21"/>
                  </a:lnTo>
                  <a:lnTo>
                    <a:pt x="f24" y="f23"/>
                  </a:lnTo>
                  <a:lnTo>
                    <a:pt x="f2" y="f23"/>
                  </a:lnTo>
                  <a:lnTo>
                    <a:pt x="f2" y="f21"/>
                  </a:lnTo>
                  <a:close/>
                  <a:moveTo>
                    <a:pt x="f25" y="f18"/>
                  </a:moveTo>
                  <a:lnTo>
                    <a:pt x="f3" y="f18"/>
                  </a:lnTo>
                  <a:lnTo>
                    <a:pt x="f3" y="f17"/>
                  </a:lnTo>
                  <a:lnTo>
                    <a:pt x="f25" y="f17"/>
                  </a:lnTo>
                  <a:lnTo>
                    <a:pt x="f25" y="f18"/>
                  </a:lnTo>
                  <a:close/>
                  <a:moveTo>
                    <a:pt x="f26" y="f2"/>
                  </a:moveTo>
                  <a:lnTo>
                    <a:pt x="f26" y="f15"/>
                  </a:lnTo>
                  <a:lnTo>
                    <a:pt x="f3" y="f15"/>
                  </a:lnTo>
                  <a:lnTo>
                    <a:pt x="f3" y="f2"/>
                  </a:lnTo>
                  <a:lnTo>
                    <a:pt x="f26" y="f2"/>
                  </a:lnTo>
                  <a:close/>
                  <a:moveTo>
                    <a:pt x="f27" y="f7"/>
                  </a:moveTo>
                  <a:lnTo>
                    <a:pt x="f3" y="f7"/>
                  </a:lnTo>
                  <a:lnTo>
                    <a:pt x="f3" y="f6"/>
                  </a:lnTo>
                  <a:lnTo>
                    <a:pt x="f27" y="f6"/>
                  </a:lnTo>
                  <a:lnTo>
                    <a:pt x="f27" y="f7"/>
                  </a:lnTo>
                  <a:close/>
                  <a:moveTo>
                    <a:pt x="f28" y="f9"/>
                  </a:moveTo>
                  <a:lnTo>
                    <a:pt x="f29" y="f9"/>
                  </a:lnTo>
                  <a:lnTo>
                    <a:pt x="f29" y="f11"/>
                  </a:lnTo>
                  <a:lnTo>
                    <a:pt x="f28" y="f11"/>
                  </a:lnTo>
                  <a:lnTo>
                    <a:pt x="f28" y="f9"/>
                  </a:lnTo>
                  <a:close/>
                  <a:moveTo>
                    <a:pt x="f30" y="f21"/>
                  </a:moveTo>
                  <a:lnTo>
                    <a:pt x="f31" y="f21"/>
                  </a:lnTo>
                  <a:lnTo>
                    <a:pt x="f31" y="f23"/>
                  </a:lnTo>
                  <a:lnTo>
                    <a:pt x="f30" y="f23"/>
                  </a:lnTo>
                  <a:lnTo>
                    <a:pt x="f30" y="f21"/>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5" name="Google Shape;135;p6">
            <a:extLst>
              <a:ext uri="{FF2B5EF4-FFF2-40B4-BE49-F238E27FC236}">
                <a16:creationId xmlns:a16="http://schemas.microsoft.com/office/drawing/2014/main" id="{F5AF7633-BB76-E474-F804-D5FEDD9655C9}"/>
              </a:ext>
            </a:extLst>
          </p:cNvPr>
          <p:cNvSpPr/>
          <p:nvPr/>
        </p:nvSpPr>
        <p:spPr>
          <a:xfrm rot="5844204">
            <a:off x="8030529" y="2339314"/>
            <a:ext cx="2404305" cy="1318592"/>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Tree>
    <p:extLst>
      <p:ext uri="{BB962C8B-B14F-4D97-AF65-F5344CB8AC3E}">
        <p14:creationId xmlns:p14="http://schemas.microsoft.com/office/powerpoint/2010/main" val="3903468212"/>
      </p:ext>
    </p:extLst>
  </p:cSld>
  <p:clrMapOvr>
    <a:masterClrMapping/>
  </p:clrMapOvr>
  <p:hf sldNum="0" hdr="0" ftr="0" dt="0"/>
</p:sldLayout>
</file>

<file path=ppt/slideLayouts/slideLayout6.xml><?xml version="1.0" encoding="utf-8"?>
<p:sldLayout xmlns:a="http://purl.oclc.org/ooxml/drawingml/main" xmlns:r="http://purl.oclc.org/ooxml/officeDocument/relationships" xmlns:p="http://purl.oclc.org/ooxml/presentationml/main" preserve="1">
  <p:cSld name="ONE_COLUMN_TEXT">
    <p:spTree>
      <p:nvGrpSpPr>
        <p:cNvPr id="1" name=""/>
        <p:cNvGrpSpPr/>
        <p:nvPr/>
      </p:nvGrpSpPr>
      <p:grpSpPr>
        <a:xfrm>
          <a:off x="0" y="0"/>
          <a:ext cx="0" cy="0"/>
          <a:chOff x="0" y="0"/>
          <a:chExt cx="0" cy="0"/>
        </a:xfrm>
      </p:grpSpPr>
      <p:sp>
        <p:nvSpPr>
          <p:cNvPr id="2" name="Google Shape;137;p7">
            <a:extLst>
              <a:ext uri="{FF2B5EF4-FFF2-40B4-BE49-F238E27FC236}">
                <a16:creationId xmlns:a16="http://schemas.microsoft.com/office/drawing/2014/main" id="{05EEBDF6-1326-643E-8C5A-161DDCEB1E5A}"/>
              </a:ext>
            </a:extLst>
          </p:cNvPr>
          <p:cNvSpPr txBox="1">
            <a:spLocks noGrp="1"/>
          </p:cNvSpPr>
          <p:nvPr>
            <p:ph type="title"/>
          </p:nvPr>
        </p:nvSpPr>
        <p:spPr>
          <a:xfrm>
            <a:off x="811978" y="1032897"/>
            <a:ext cx="2804400" cy="1006800"/>
          </a:xfrm>
        </p:spPr>
        <p:txBody>
          <a:bodyPr anchor="b"/>
          <a:lstStyle>
            <a:lvl1pPr>
              <a:defRPr/>
            </a:lvl1pPr>
          </a:lstStyle>
          <a:p>
            <a:pPr lvl="0"/>
            <a:endParaRPr lang="en-US"/>
          </a:p>
        </p:txBody>
      </p:sp>
      <p:sp>
        <p:nvSpPr>
          <p:cNvPr id="3" name="Google Shape;138;p7">
            <a:extLst>
              <a:ext uri="{FF2B5EF4-FFF2-40B4-BE49-F238E27FC236}">
                <a16:creationId xmlns:a16="http://schemas.microsoft.com/office/drawing/2014/main" id="{E67683D7-8C9D-1542-03D4-12320FAB1A35}"/>
              </a:ext>
            </a:extLst>
          </p:cNvPr>
          <p:cNvSpPr txBox="1">
            <a:spLocks noGrp="1"/>
          </p:cNvSpPr>
          <p:nvPr>
            <p:ph type="subTitle" idx="4294967295"/>
          </p:nvPr>
        </p:nvSpPr>
        <p:spPr>
          <a:xfrm>
            <a:off x="811978" y="2039697"/>
            <a:ext cx="4294799" cy="2070896"/>
          </a:xfrm>
        </p:spPr>
        <p:txBody>
          <a:bodyPr/>
          <a:lstStyle>
            <a:lvl1pPr>
              <a:buFont typeface="Nunito Light"/>
              <a:defRPr/>
            </a:lvl1pPr>
          </a:lstStyle>
          <a:p>
            <a:pPr lvl="0"/>
            <a:endParaRPr lang="en-US"/>
          </a:p>
        </p:txBody>
      </p:sp>
      <p:sp>
        <p:nvSpPr>
          <p:cNvPr id="4" name="Google Shape;140;p7">
            <a:extLst>
              <a:ext uri="{FF2B5EF4-FFF2-40B4-BE49-F238E27FC236}">
                <a16:creationId xmlns:a16="http://schemas.microsoft.com/office/drawing/2014/main" id="{06F08541-0D81-D20A-866E-7EA59EC68FA6}"/>
              </a:ext>
            </a:extLst>
          </p:cNvPr>
          <p:cNvSpPr/>
          <p:nvPr/>
        </p:nvSpPr>
        <p:spPr>
          <a:xfrm rot="19218311">
            <a:off x="-1265119" y="-661598"/>
            <a:ext cx="3096204" cy="2008991"/>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5" name="Google Shape;141;p7">
            <a:extLst>
              <a:ext uri="{FF2B5EF4-FFF2-40B4-BE49-F238E27FC236}">
                <a16:creationId xmlns:a16="http://schemas.microsoft.com/office/drawing/2014/main" id="{ACE58609-F3EE-5817-51B8-3EC78D4A8D7A}"/>
              </a:ext>
            </a:extLst>
          </p:cNvPr>
          <p:cNvSpPr/>
          <p:nvPr/>
        </p:nvSpPr>
        <p:spPr>
          <a:xfrm rot="14303124">
            <a:off x="-735035" y="4231557"/>
            <a:ext cx="2036048" cy="1508860"/>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6" name="Google Shape;142;p7">
            <a:extLst>
              <a:ext uri="{FF2B5EF4-FFF2-40B4-BE49-F238E27FC236}">
                <a16:creationId xmlns:a16="http://schemas.microsoft.com/office/drawing/2014/main" id="{156FA7E5-028E-AE18-7C13-D2F5C018E516}"/>
              </a:ext>
            </a:extLst>
          </p:cNvPr>
          <p:cNvGrpSpPr/>
          <p:nvPr/>
        </p:nvGrpSpPr>
        <p:grpSpPr>
          <a:xfrm>
            <a:off x="65068" y="4373044"/>
            <a:ext cx="878153" cy="654528"/>
            <a:chOff x="65068" y="4373044"/>
            <a:chExt cx="878153" cy="654528"/>
          </a:xfrm>
        </p:grpSpPr>
        <p:grpSp>
          <p:nvGrpSpPr>
            <p:cNvPr id="7" name="Google Shape;143;p7">
              <a:extLst>
                <a:ext uri="{FF2B5EF4-FFF2-40B4-BE49-F238E27FC236}">
                  <a16:creationId xmlns:a16="http://schemas.microsoft.com/office/drawing/2014/main" id="{C137B69D-3C80-16FB-6710-047E6DE92B62}"/>
                </a:ext>
              </a:extLst>
            </p:cNvPr>
            <p:cNvGrpSpPr/>
            <p:nvPr/>
          </p:nvGrpSpPr>
          <p:grpSpPr>
            <a:xfrm>
              <a:off x="65068" y="4373044"/>
              <a:ext cx="878153" cy="654528"/>
              <a:chOff x="65068" y="4373044"/>
              <a:chExt cx="878153" cy="654528"/>
            </a:xfrm>
          </p:grpSpPr>
          <p:sp>
            <p:nvSpPr>
              <p:cNvPr id="8" name="Google Shape;144;p7">
                <a:extLst>
                  <a:ext uri="{FF2B5EF4-FFF2-40B4-BE49-F238E27FC236}">
                    <a16:creationId xmlns:a16="http://schemas.microsoft.com/office/drawing/2014/main" id="{EE3D8E13-4AF0-A1A5-247A-5393472D5C8F}"/>
                  </a:ext>
                </a:extLst>
              </p:cNvPr>
              <p:cNvSpPr/>
              <p:nvPr/>
            </p:nvSpPr>
            <p:spPr>
              <a:xfrm>
                <a:off x="260521" y="4373044"/>
                <a:ext cx="682700" cy="458928"/>
              </a:xfrm>
              <a:custGeom>
                <a:avLst/>
                <a:gdLst>
                  <a:gd name="f0" fmla="val w"/>
                  <a:gd name="f1" fmla="val h"/>
                  <a:gd name="f2" fmla="val 0"/>
                  <a:gd name="f3" fmla="val 445484"/>
                  <a:gd name="f4" fmla="val 299466"/>
                  <a:gd name="f5" fmla="val 139160"/>
                  <a:gd name="f6" fmla="val 7715"/>
                  <a:gd name="f7" fmla="val 173450"/>
                  <a:gd name="f8" fmla="val 42005"/>
                  <a:gd name="f9" fmla="val 178403"/>
                  <a:gd name="f10" fmla="val 46958"/>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79"/>
                  <a:gd name="f22" fmla="val 11811"/>
                  <a:gd name="f23" fmla="val 287560"/>
                  <a:gd name="f24" fmla="val 11906"/>
                  <a:gd name="f25" fmla="val 120396"/>
                  <a:gd name="f26" fmla="val 127445"/>
                  <a:gd name="f27" fmla="val 134207"/>
                  <a:gd name="f28" fmla="val 2762"/>
                  <a:gd name="f29" fmla="*/ f0 1 445484"/>
                  <a:gd name="f30" fmla="*/ f1 1 299466"/>
                  <a:gd name="f31" fmla="+- f4 0 f2"/>
                  <a:gd name="f32" fmla="+- f3 0 f2"/>
                  <a:gd name="f33" fmla="*/ f32 1 445484"/>
                  <a:gd name="f34" fmla="*/ f31 1 299466"/>
                  <a:gd name="f35" fmla="*/ f2 1 f33"/>
                  <a:gd name="f36" fmla="*/ f3 1 f33"/>
                  <a:gd name="f37" fmla="*/ f2 1 f34"/>
                  <a:gd name="f38" fmla="*/ f4 1 f34"/>
                  <a:gd name="f39" fmla="*/ f35 f29 1"/>
                  <a:gd name="f40" fmla="*/ f36 f29 1"/>
                  <a:gd name="f41" fmla="*/ f38 f30 1"/>
                  <a:gd name="f42" fmla="*/ f37 f30 1"/>
                </a:gdLst>
                <a:ahLst/>
                <a:cxnLst>
                  <a:cxn ang="3cd4">
                    <a:pos x="hc" y="t"/>
                  </a:cxn>
                  <a:cxn ang="0">
                    <a:pos x="r" y="vc"/>
                  </a:cxn>
                  <a:cxn ang="cd4">
                    <a:pos x="hc" y="b"/>
                  </a:cxn>
                  <a:cxn ang="cd2">
                    <a:pos x="l" y="vc"/>
                  </a:cxn>
                </a:cxnLst>
                <a:rect l="f39" t="f42" r="f40" b="f41"/>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5" y="f6"/>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 name="Google Shape;145;p7">
                <a:extLst>
                  <a:ext uri="{FF2B5EF4-FFF2-40B4-BE49-F238E27FC236}">
                    <a16:creationId xmlns:a16="http://schemas.microsoft.com/office/drawing/2014/main" id="{9B6D8A8D-6C23-9A4B-2EE6-A72B9045B21F}"/>
                  </a:ext>
                </a:extLst>
              </p:cNvPr>
              <p:cNvSpPr/>
              <p:nvPr/>
            </p:nvSpPr>
            <p:spPr>
              <a:xfrm>
                <a:off x="162863" y="4470849"/>
                <a:ext cx="682700" cy="458928"/>
              </a:xfrm>
              <a:custGeom>
                <a:avLst/>
                <a:gdLst>
                  <a:gd name="f0" fmla="val w"/>
                  <a:gd name="f1" fmla="val h"/>
                  <a:gd name="f2" fmla="val 0"/>
                  <a:gd name="f3" fmla="val 445484"/>
                  <a:gd name="f4" fmla="val 299466"/>
                  <a:gd name="f5" fmla="val 139160"/>
                  <a:gd name="f6" fmla="val 7620"/>
                  <a:gd name="f7" fmla="val 173450"/>
                  <a:gd name="f8" fmla="val 41910"/>
                  <a:gd name="f9" fmla="val 178403"/>
                  <a:gd name="f10" fmla="val 46863"/>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79"/>
                  <a:gd name="f22" fmla="val 11811"/>
                  <a:gd name="f23" fmla="val 287560"/>
                  <a:gd name="f24" fmla="val 11906"/>
                  <a:gd name="f25" fmla="val 120396"/>
                  <a:gd name="f26" fmla="val 127445"/>
                  <a:gd name="f27" fmla="val 134207"/>
                  <a:gd name="f28" fmla="val 2762"/>
                  <a:gd name="f29" fmla="val 7715"/>
                  <a:gd name="f30" fmla="*/ f0 1 445484"/>
                  <a:gd name="f31" fmla="*/ f1 1 299466"/>
                  <a:gd name="f32" fmla="+- f4 0 f2"/>
                  <a:gd name="f33" fmla="+- f3 0 f2"/>
                  <a:gd name="f34" fmla="*/ f33 1 445484"/>
                  <a:gd name="f35" fmla="*/ f32 1 299466"/>
                  <a:gd name="f36" fmla="*/ f2 1 f34"/>
                  <a:gd name="f37" fmla="*/ f3 1 f34"/>
                  <a:gd name="f38" fmla="*/ f2 1 f35"/>
                  <a:gd name="f39" fmla="*/ f4 1 f35"/>
                  <a:gd name="f40" fmla="*/ f36 f30 1"/>
                  <a:gd name="f41" fmla="*/ f37 f30 1"/>
                  <a:gd name="f42" fmla="*/ f39 f31 1"/>
                  <a:gd name="f43" fmla="*/ f38 f31 1"/>
                </a:gdLst>
                <a:ahLst/>
                <a:cxnLst>
                  <a:cxn ang="3cd4">
                    <a:pos x="hc" y="t"/>
                  </a:cxn>
                  <a:cxn ang="0">
                    <a:pos x="r" y="vc"/>
                  </a:cxn>
                  <a:cxn ang="cd4">
                    <a:pos x="hc" y="b"/>
                  </a:cxn>
                  <a:cxn ang="cd2">
                    <a:pos x="l" y="vc"/>
                  </a:cxn>
                </a:cxnLst>
                <a:rect l="f40" t="f43" r="f41" b="f42"/>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5" y="f29"/>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 name="Google Shape;146;p7">
                <a:extLst>
                  <a:ext uri="{FF2B5EF4-FFF2-40B4-BE49-F238E27FC236}">
                    <a16:creationId xmlns:a16="http://schemas.microsoft.com/office/drawing/2014/main" id="{51459129-9DB9-DACE-4144-89FC30683792}"/>
                  </a:ext>
                </a:extLst>
              </p:cNvPr>
              <p:cNvSpPr/>
              <p:nvPr/>
            </p:nvSpPr>
            <p:spPr>
              <a:xfrm>
                <a:off x="65068" y="4568644"/>
                <a:ext cx="682700" cy="458928"/>
              </a:xfrm>
              <a:custGeom>
                <a:avLst/>
                <a:gdLst>
                  <a:gd name="f0" fmla="val w"/>
                  <a:gd name="f1" fmla="val h"/>
                  <a:gd name="f2" fmla="val 0"/>
                  <a:gd name="f3" fmla="val 445484"/>
                  <a:gd name="f4" fmla="val 299466"/>
                  <a:gd name="f5" fmla="val 139160"/>
                  <a:gd name="f6" fmla="val 7620"/>
                  <a:gd name="f7" fmla="val 173450"/>
                  <a:gd name="f8" fmla="val 41910"/>
                  <a:gd name="f9" fmla="val 178403"/>
                  <a:gd name="f10" fmla="val 46863"/>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80"/>
                  <a:gd name="f22" fmla="val 11811"/>
                  <a:gd name="f23" fmla="val 287560"/>
                  <a:gd name="f24" fmla="val 26479"/>
                  <a:gd name="f25" fmla="val 11906"/>
                  <a:gd name="f26" fmla="val 120396"/>
                  <a:gd name="f27" fmla="val 127445"/>
                  <a:gd name="f28" fmla="val 134207"/>
                  <a:gd name="f29" fmla="val 2762"/>
                  <a:gd name="f30" fmla="val 7811"/>
                  <a:gd name="f31" fmla="*/ f0 1 445484"/>
                  <a:gd name="f32" fmla="*/ f1 1 299466"/>
                  <a:gd name="f33" fmla="+- f4 0 f2"/>
                  <a:gd name="f34" fmla="+- f3 0 f2"/>
                  <a:gd name="f35" fmla="*/ f34 1 445484"/>
                  <a:gd name="f36" fmla="*/ f33 1 299466"/>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4"/>
                    </a:lnTo>
                    <a:cubicBezTo>
                      <a:pt x="f2" y="f22"/>
                      <a:pt x="f25" y="f2"/>
                      <a:pt x="f21" y="f2"/>
                    </a:cubicBezTo>
                    <a:lnTo>
                      <a:pt x="f26" y="f2"/>
                    </a:lnTo>
                    <a:cubicBezTo>
                      <a:pt x="f27" y="f2"/>
                      <a:pt x="f28" y="f29"/>
                      <a:pt x="f5" y="f30"/>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1" name="Google Shape;147;p7">
              <a:extLst>
                <a:ext uri="{FF2B5EF4-FFF2-40B4-BE49-F238E27FC236}">
                  <a16:creationId xmlns:a16="http://schemas.microsoft.com/office/drawing/2014/main" id="{E0CD3869-E859-4654-8BD5-4E3309D99D5E}"/>
                </a:ext>
              </a:extLst>
            </p:cNvPr>
            <p:cNvSpPr/>
            <p:nvPr/>
          </p:nvSpPr>
          <p:spPr>
            <a:xfrm>
              <a:off x="354375" y="4783372"/>
              <a:ext cx="105338" cy="125757"/>
            </a:xfrm>
            <a:custGeom>
              <a:avLst/>
              <a:gdLst>
                <a:gd name="f0" fmla="val w"/>
                <a:gd name="f1" fmla="val h"/>
                <a:gd name="f2" fmla="val 0"/>
                <a:gd name="f3" fmla="val 68735"/>
                <a:gd name="f4" fmla="val 82063"/>
                <a:gd name="f5" fmla="val 6471"/>
                <a:gd name="f6" fmla="val 75527"/>
                <a:gd name="f7" fmla="val 80575"/>
                <a:gd name="f8" fmla="val 5524"/>
                <a:gd name="f9" fmla="val 83719"/>
                <a:gd name="f10" fmla="val 9811"/>
                <a:gd name="f11" fmla="val 81147"/>
                <a:gd name="f12" fmla="val 65532"/>
                <a:gd name="f13" fmla="val 48095"/>
                <a:gd name="f14" fmla="val 69723"/>
                <a:gd name="f15" fmla="val 45619"/>
                <a:gd name="f16" fmla="val 69818"/>
                <a:gd name="f17" fmla="val 39618"/>
                <a:gd name="f18" fmla="val 65723"/>
                <a:gd name="f19" fmla="val 37046"/>
                <a:gd name="f20" fmla="val 10001"/>
                <a:gd name="f21" fmla="val 1042"/>
                <a:gd name="f22" fmla="val 5715"/>
                <a:gd name="f23" fmla="+- 0 0 1721"/>
                <a:gd name="f24" fmla="val 1327"/>
                <a:gd name="f25" fmla="*/ f0 1 68735"/>
                <a:gd name="f26" fmla="*/ f1 1 82063"/>
                <a:gd name="f27" fmla="+- f4 0 f2"/>
                <a:gd name="f28" fmla="+- f3 0 f2"/>
                <a:gd name="f29" fmla="*/ f28 1 68735"/>
                <a:gd name="f30" fmla="*/ f27 1 82063"/>
                <a:gd name="f31" fmla="*/ f2 1 f29"/>
                <a:gd name="f32" fmla="*/ f3 1 f29"/>
                <a:gd name="f33" fmla="*/ f2 1 f30"/>
                <a:gd name="f34" fmla="*/ f4 1 f30"/>
                <a:gd name="f35" fmla="*/ f31 f25 1"/>
                <a:gd name="f36" fmla="*/ f32 f25 1"/>
                <a:gd name="f37" fmla="*/ f34 f26 1"/>
                <a:gd name="f38" fmla="*/ f33 f26 1"/>
              </a:gdLst>
              <a:ahLst/>
              <a:cxnLst>
                <a:cxn ang="3cd4">
                  <a:pos x="hc" y="t"/>
                </a:cxn>
                <a:cxn ang="0">
                  <a:pos x="r" y="vc"/>
                </a:cxn>
                <a:cxn ang="cd4">
                  <a:pos x="hc" y="b"/>
                </a:cxn>
                <a:cxn ang="cd2">
                  <a:pos x="l" y="vc"/>
                </a:cxn>
              </a:cxnLst>
              <a:rect l="f35" t="f38" r="f36" b="f37"/>
              <a:pathLst>
                <a:path w="68735" h="82063">
                  <a:moveTo>
                    <a:pt x="f2" y="f5"/>
                  </a:moveTo>
                  <a:lnTo>
                    <a:pt x="f2" y="f6"/>
                  </a:lnTo>
                  <a:cubicBezTo>
                    <a:pt x="f2" y="f7"/>
                    <a:pt x="f8" y="f9"/>
                    <a:pt x="f10" y="f11"/>
                  </a:cubicBezTo>
                  <a:lnTo>
                    <a:pt x="f12" y="f13"/>
                  </a:lnTo>
                  <a:cubicBezTo>
                    <a:pt x="f14" y="f15"/>
                    <a:pt x="f16" y="f17"/>
                    <a:pt x="f18" y="f19"/>
                  </a:cubicBezTo>
                  <a:lnTo>
                    <a:pt x="f20" y="f21"/>
                  </a:lnTo>
                  <a:cubicBezTo>
                    <a:pt x="f22" y="f23"/>
                    <a:pt x="f2" y="f24"/>
                    <a:pt x="f2" y="f5"/>
                  </a:cubicBezTo>
                  <a:close/>
                </a:path>
              </a:pathLst>
            </a:custGeom>
            <a:solidFill>
              <a:srgbClr val="FFFFF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Tree>
    <p:extLst>
      <p:ext uri="{BB962C8B-B14F-4D97-AF65-F5344CB8AC3E}">
        <p14:creationId xmlns:p14="http://schemas.microsoft.com/office/powerpoint/2010/main" val="373573451"/>
      </p:ext>
    </p:extLst>
  </p:cSld>
  <p:clrMapOvr>
    <a:masterClrMapping/>
  </p:clrMapOvr>
</p:sldLayout>
</file>

<file path=ppt/slideLayouts/slideLayout7.xml><?xml version="1.0" encoding="utf-8"?>
<p:sldLayout xmlns:a="http://purl.oclc.org/ooxml/drawingml/main" xmlns:r="http://purl.oclc.org/ooxml/officeDocument/relationships" xmlns:p="http://purl.oclc.org/ooxml/presentationml/main" preserve="1">
  <p:cSld name="MAIN_POINT">
    <p:spTree>
      <p:nvGrpSpPr>
        <p:cNvPr id="1" name=""/>
        <p:cNvGrpSpPr/>
        <p:nvPr/>
      </p:nvGrpSpPr>
      <p:grpSpPr>
        <a:xfrm>
          <a:off x="0" y="0"/>
          <a:ext cx="0" cy="0"/>
          <a:chOff x="0" y="0"/>
          <a:chExt cx="0" cy="0"/>
        </a:xfrm>
      </p:grpSpPr>
      <p:sp>
        <p:nvSpPr>
          <p:cNvPr id="2" name="Google Shape;149;p8">
            <a:extLst>
              <a:ext uri="{FF2B5EF4-FFF2-40B4-BE49-F238E27FC236}">
                <a16:creationId xmlns:a16="http://schemas.microsoft.com/office/drawing/2014/main" id="{DA1AE322-32A5-EFE7-766D-D84A51995FE8}"/>
              </a:ext>
            </a:extLst>
          </p:cNvPr>
          <p:cNvSpPr txBox="1">
            <a:spLocks noGrp="1"/>
          </p:cNvSpPr>
          <p:nvPr>
            <p:ph type="title"/>
          </p:nvPr>
        </p:nvSpPr>
        <p:spPr>
          <a:xfrm>
            <a:off x="2317949" y="1307098"/>
            <a:ext cx="4508101" cy="2529303"/>
          </a:xfrm>
        </p:spPr>
        <p:txBody>
          <a:bodyPr anchor="ctr" anchorCtr="1"/>
          <a:lstStyle>
            <a:lvl1pPr algn="ctr">
              <a:lnSpc>
                <a:spcPct val="80%"/>
              </a:lnSpc>
              <a:defRPr sz="10000"/>
            </a:lvl1pPr>
          </a:lstStyle>
          <a:p>
            <a:pPr lvl="0"/>
            <a:endParaRPr lang="en-US"/>
          </a:p>
        </p:txBody>
      </p:sp>
      <p:sp>
        <p:nvSpPr>
          <p:cNvPr id="3" name="Google Shape;150;p8">
            <a:extLst>
              <a:ext uri="{FF2B5EF4-FFF2-40B4-BE49-F238E27FC236}">
                <a16:creationId xmlns:a16="http://schemas.microsoft.com/office/drawing/2014/main" id="{EEBBDEF8-D754-999F-A479-A72C95EA7E8C}"/>
              </a:ext>
            </a:extLst>
          </p:cNvPr>
          <p:cNvSpPr/>
          <p:nvPr/>
        </p:nvSpPr>
        <p:spPr>
          <a:xfrm rot="18336547" flipH="1">
            <a:off x="5847153" y="3927931"/>
            <a:ext cx="2997860" cy="2576294"/>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4" name="Google Shape;151;p8">
            <a:extLst>
              <a:ext uri="{FF2B5EF4-FFF2-40B4-BE49-F238E27FC236}">
                <a16:creationId xmlns:a16="http://schemas.microsoft.com/office/drawing/2014/main" id="{9E6FFD3C-D2E2-0C4D-4096-78FD626992DC}"/>
              </a:ext>
            </a:extLst>
          </p:cNvPr>
          <p:cNvSpPr/>
          <p:nvPr/>
        </p:nvSpPr>
        <p:spPr>
          <a:xfrm rot="460608" flipH="1">
            <a:off x="6387248" y="-1517090"/>
            <a:ext cx="4087057" cy="3304705"/>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5" name="Google Shape;152;p8">
            <a:extLst>
              <a:ext uri="{FF2B5EF4-FFF2-40B4-BE49-F238E27FC236}">
                <a16:creationId xmlns:a16="http://schemas.microsoft.com/office/drawing/2014/main" id="{E3595642-0B90-0C59-92B7-CCD82FEF2A08}"/>
              </a:ext>
            </a:extLst>
          </p:cNvPr>
          <p:cNvSpPr/>
          <p:nvPr/>
        </p:nvSpPr>
        <p:spPr>
          <a:xfrm rot="17007892" flipH="1">
            <a:off x="6194" y="113199"/>
            <a:ext cx="642878" cy="519827"/>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Tree>
    <p:extLst>
      <p:ext uri="{BB962C8B-B14F-4D97-AF65-F5344CB8AC3E}">
        <p14:creationId xmlns:p14="http://schemas.microsoft.com/office/powerpoint/2010/main" val="3607678197"/>
      </p:ext>
    </p:extLst>
  </p:cSld>
  <p:clrMapOvr>
    <a:masterClrMapping/>
  </p:clrMapOvr>
  <p:hf sldNum="0" hdr="0" ftr="0" dt="0"/>
</p:sldLayout>
</file>

<file path=ppt/slideLayouts/slideLayout8.xml><?xml version="1.0" encoding="utf-8"?>
<p:sldLayout xmlns:a="http://purl.oclc.org/ooxml/drawingml/main" xmlns:r="http://purl.oclc.org/ooxml/officeDocument/relationships" xmlns:p="http://purl.oclc.org/ooxml/presentationml/main" preserve="1">
  <p:cSld name="SECTION_TITLE_AND_DESCRIPTION">
    <p:spTree>
      <p:nvGrpSpPr>
        <p:cNvPr id="1" name=""/>
        <p:cNvGrpSpPr/>
        <p:nvPr/>
      </p:nvGrpSpPr>
      <p:grpSpPr>
        <a:xfrm>
          <a:off x="0" y="0"/>
          <a:ext cx="0" cy="0"/>
          <a:chOff x="0" y="0"/>
          <a:chExt cx="0" cy="0"/>
        </a:xfrm>
      </p:grpSpPr>
      <p:sp>
        <p:nvSpPr>
          <p:cNvPr id="2" name="Google Shape;154;p9">
            <a:extLst>
              <a:ext uri="{FF2B5EF4-FFF2-40B4-BE49-F238E27FC236}">
                <a16:creationId xmlns:a16="http://schemas.microsoft.com/office/drawing/2014/main" id="{4983860B-BE76-C520-E201-3BC693204B3D}"/>
              </a:ext>
            </a:extLst>
          </p:cNvPr>
          <p:cNvSpPr txBox="1">
            <a:spLocks noGrp="1"/>
          </p:cNvSpPr>
          <p:nvPr>
            <p:ph type="title"/>
          </p:nvPr>
        </p:nvSpPr>
        <p:spPr>
          <a:xfrm>
            <a:off x="2135553" y="1189104"/>
            <a:ext cx="4872901" cy="1964396"/>
          </a:xfrm>
        </p:spPr>
        <p:txBody>
          <a:bodyPr anchor="ctr" anchorCtr="1"/>
          <a:lstStyle>
            <a:lvl1pPr algn="ctr">
              <a:defRPr sz="15000"/>
            </a:lvl1pPr>
          </a:lstStyle>
          <a:p>
            <a:pPr lvl="0"/>
            <a:endParaRPr lang="en-US"/>
          </a:p>
        </p:txBody>
      </p:sp>
      <p:sp>
        <p:nvSpPr>
          <p:cNvPr id="3" name="Google Shape;155;p9">
            <a:extLst>
              <a:ext uri="{FF2B5EF4-FFF2-40B4-BE49-F238E27FC236}">
                <a16:creationId xmlns:a16="http://schemas.microsoft.com/office/drawing/2014/main" id="{F2432FE2-1AB1-D3C9-915F-A8D9690FC0D9}"/>
              </a:ext>
            </a:extLst>
          </p:cNvPr>
          <p:cNvSpPr txBox="1">
            <a:spLocks noGrp="1"/>
          </p:cNvSpPr>
          <p:nvPr>
            <p:ph type="subTitle" idx="4294967295"/>
          </p:nvPr>
        </p:nvSpPr>
        <p:spPr>
          <a:xfrm>
            <a:off x="2135553" y="3153500"/>
            <a:ext cx="4872901" cy="671096"/>
          </a:xfrm>
        </p:spPr>
        <p:txBody>
          <a:bodyPr anchorCtr="1"/>
          <a:lstStyle>
            <a:lvl1pPr algn="ctr">
              <a:buNone/>
              <a:defRPr sz="1600"/>
            </a:lvl1pPr>
          </a:lstStyle>
          <a:p>
            <a:pPr lvl="0"/>
            <a:endParaRPr lang="en-US"/>
          </a:p>
        </p:txBody>
      </p:sp>
      <p:sp>
        <p:nvSpPr>
          <p:cNvPr id="4" name="Google Shape;156;p9">
            <a:extLst>
              <a:ext uri="{FF2B5EF4-FFF2-40B4-BE49-F238E27FC236}">
                <a16:creationId xmlns:a16="http://schemas.microsoft.com/office/drawing/2014/main" id="{B7FB40E8-32CB-D22A-4D18-7FF5F9751287}"/>
              </a:ext>
            </a:extLst>
          </p:cNvPr>
          <p:cNvSpPr/>
          <p:nvPr/>
        </p:nvSpPr>
        <p:spPr>
          <a:xfrm rot="3263453">
            <a:off x="-163965" y="3927931"/>
            <a:ext cx="2997860" cy="2576294"/>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5" name="Google Shape;157;p9">
            <a:extLst>
              <a:ext uri="{FF2B5EF4-FFF2-40B4-BE49-F238E27FC236}">
                <a16:creationId xmlns:a16="http://schemas.microsoft.com/office/drawing/2014/main" id="{6F041CBA-00B6-BD59-AA22-365BC287C389}"/>
              </a:ext>
            </a:extLst>
          </p:cNvPr>
          <p:cNvSpPr/>
          <p:nvPr/>
        </p:nvSpPr>
        <p:spPr>
          <a:xfrm rot="21139392">
            <a:off x="-1793256" y="-1517090"/>
            <a:ext cx="4087057" cy="3304705"/>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6" name="Google Shape;158;p9">
            <a:extLst>
              <a:ext uri="{FF2B5EF4-FFF2-40B4-BE49-F238E27FC236}">
                <a16:creationId xmlns:a16="http://schemas.microsoft.com/office/drawing/2014/main" id="{ACC6B3EB-D5C9-6BCC-A3B5-4D0EB9C0EA4A}"/>
              </a:ext>
            </a:extLst>
          </p:cNvPr>
          <p:cNvSpPr/>
          <p:nvPr/>
        </p:nvSpPr>
        <p:spPr>
          <a:xfrm rot="4592039">
            <a:off x="7797245" y="593199"/>
            <a:ext cx="1475155" cy="1192807"/>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Tree>
    <p:extLst>
      <p:ext uri="{BB962C8B-B14F-4D97-AF65-F5344CB8AC3E}">
        <p14:creationId xmlns:p14="http://schemas.microsoft.com/office/powerpoint/2010/main" val="1542824064"/>
      </p:ext>
    </p:extLst>
  </p:cSld>
  <p:clrMapOvr>
    <a:masterClrMapping/>
  </p:clrMapOvr>
  <p:hf sldNum="0" hdr="0" ftr="0" dt="0"/>
</p:sldLayout>
</file>

<file path=ppt/slideLayouts/slideLayout9.xml><?xml version="1.0" encoding="utf-8"?>
<p:sldLayout xmlns:a="http://purl.oclc.org/ooxml/drawingml/main" xmlns:r="http://purl.oclc.org/ooxml/officeDocument/relationships" xmlns:p="http://purl.oclc.org/ooxml/presentationml/main" preserve="1">
  <p:cSld name="CAPTION_ONLY">
    <p:spTree>
      <p:nvGrpSpPr>
        <p:cNvPr id="1" name=""/>
        <p:cNvGrpSpPr/>
        <p:nvPr/>
      </p:nvGrpSpPr>
      <p:grpSpPr>
        <a:xfrm>
          <a:off x="0" y="0"/>
          <a:ext cx="0" cy="0"/>
          <a:chOff x="0" y="0"/>
          <a:chExt cx="0" cy="0"/>
        </a:xfrm>
      </p:grpSpPr>
      <p:sp>
        <p:nvSpPr>
          <p:cNvPr id="2" name="Google Shape;160;p10">
            <a:extLst>
              <a:ext uri="{FF2B5EF4-FFF2-40B4-BE49-F238E27FC236}">
                <a16:creationId xmlns:a16="http://schemas.microsoft.com/office/drawing/2014/main" id="{A547A99E-EE0C-F858-C6DE-31E7DA84D54F}"/>
              </a:ext>
            </a:extLst>
          </p:cNvPr>
          <p:cNvSpPr txBox="1">
            <a:spLocks noGrp="1"/>
          </p:cNvSpPr>
          <p:nvPr>
            <p:ph type="title"/>
          </p:nvPr>
        </p:nvSpPr>
        <p:spPr>
          <a:xfrm>
            <a:off x="719998" y="4014453"/>
            <a:ext cx="7704002" cy="572697"/>
          </a:xfrm>
          <a:solidFill>
            <a:srgbClr val="34909D"/>
          </a:solidFill>
        </p:spPr>
        <p:txBody>
          <a:bodyPr anchorCtr="1"/>
          <a:lstStyle>
            <a:lvl1pPr algn="ctr">
              <a:defRPr>
                <a:solidFill>
                  <a:srgbClr val="F3F3F3"/>
                </a:solidFill>
              </a:defRPr>
            </a:lvl1pPr>
          </a:lstStyle>
          <a:p>
            <a:pPr lvl="0"/>
            <a:endParaRPr lang="en-US"/>
          </a:p>
        </p:txBody>
      </p:sp>
    </p:spTree>
    <p:extLst>
      <p:ext uri="{BB962C8B-B14F-4D97-AF65-F5344CB8AC3E}">
        <p14:creationId xmlns:p14="http://schemas.microsoft.com/office/powerpoint/2010/main" val="3802413929"/>
      </p:ext>
    </p:extLst>
  </p:cSld>
  <p:clrMapOvr>
    <a:masterClrMapping/>
  </p:clrMapOvr>
</p:sldLayout>
</file>

<file path=ppt/slideMasters/_rels/slideMaster1.xml.rels><?xml version="1.0" encoding="UTF-8" standalone="yes"?>
<Relationships xmlns="http://schemas.openxmlformats.org/package/2006/relationships"><Relationship Id="rId8" Type="http://purl.oclc.org/ooxml/officeDocument/relationships/slideLayout" Target="../slideLayouts/slideLayout8.xml"/><Relationship Id="rId13" Type="http://purl.oclc.org/ooxml/officeDocument/relationships/slideLayout" Target="../slideLayouts/slideLayout13.xml"/><Relationship Id="rId18" Type="http://purl.oclc.org/ooxml/officeDocument/relationships/slideLayout" Target="../slideLayouts/slideLayout18.xml"/><Relationship Id="rId3" Type="http://purl.oclc.org/ooxml/officeDocument/relationships/slideLayout" Target="../slideLayouts/slideLayout3.xml"/><Relationship Id="rId21" Type="http://purl.oclc.org/ooxml/officeDocument/relationships/slideLayout" Target="../slideLayouts/slideLayout21.xml"/><Relationship Id="rId7" Type="http://purl.oclc.org/ooxml/officeDocument/relationships/slideLayout" Target="../slideLayouts/slideLayout7.xml"/><Relationship Id="rId12" Type="http://purl.oclc.org/ooxml/officeDocument/relationships/slideLayout" Target="../slideLayouts/slideLayout12.xml"/><Relationship Id="rId17" Type="http://purl.oclc.org/ooxml/officeDocument/relationships/slideLayout" Target="../slideLayouts/slideLayout17.xml"/><Relationship Id="rId2" Type="http://purl.oclc.org/ooxml/officeDocument/relationships/slideLayout" Target="../slideLayouts/slideLayout2.xml"/><Relationship Id="rId16" Type="http://purl.oclc.org/ooxml/officeDocument/relationships/slideLayout" Target="../slideLayouts/slideLayout16.xml"/><Relationship Id="rId20" Type="http://purl.oclc.org/ooxml/officeDocument/relationships/slideLayout" Target="../slideLayouts/slideLayout20.xml"/><Relationship Id="rId1" Type="http://purl.oclc.org/ooxml/officeDocument/relationships/slideLayout" Target="../slideLayouts/slideLayout1.xml"/><Relationship Id="rId6" Type="http://purl.oclc.org/ooxml/officeDocument/relationships/slideLayout" Target="../slideLayouts/slideLayout6.xml"/><Relationship Id="rId11" Type="http://purl.oclc.org/ooxml/officeDocument/relationships/slideLayout" Target="../slideLayouts/slideLayout11.xml"/><Relationship Id="rId24" Type="http://purl.oclc.org/ooxml/officeDocument/relationships/theme" Target="../theme/theme1.xml"/><Relationship Id="rId5" Type="http://purl.oclc.org/ooxml/officeDocument/relationships/slideLayout" Target="../slideLayouts/slideLayout5.xml"/><Relationship Id="rId15" Type="http://purl.oclc.org/ooxml/officeDocument/relationships/slideLayout" Target="../slideLayouts/slideLayout15.xml"/><Relationship Id="rId23" Type="http://purl.oclc.org/ooxml/officeDocument/relationships/slideLayout" Target="../slideLayouts/slideLayout23.xml"/><Relationship Id="rId10" Type="http://purl.oclc.org/ooxml/officeDocument/relationships/slideLayout" Target="../slideLayouts/slideLayout10.xml"/><Relationship Id="rId19" Type="http://purl.oclc.org/ooxml/officeDocument/relationships/slideLayout" Target="../slideLayouts/slideLayout19.xml"/><Relationship Id="rId4" Type="http://purl.oclc.org/ooxml/officeDocument/relationships/slideLayout" Target="../slideLayouts/slideLayout4.xml"/><Relationship Id="rId9" Type="http://purl.oclc.org/ooxml/officeDocument/relationships/slideLayout" Target="../slideLayouts/slideLayout9.xml"/><Relationship Id="rId14" Type="http://purl.oclc.org/ooxml/officeDocument/relationships/slideLayout" Target="../slideLayouts/slideLayout14.xml"/><Relationship Id="rId22" Type="http://purl.oclc.org/ooxml/officeDocument/relationships/slideLayout" Target="../slideLayouts/slideLayout22.xml"/></Relationships>
</file>

<file path=ppt/slideMasters/slideMaster1.xml><?xml version="1.0" encoding="utf-8"?>
<p:sldMaster xmlns:a="http://purl.oclc.org/ooxml/drawingml/main" xmlns:r="http://purl.oclc.org/ooxml/officeDocument/relationships" xmlns:p="http://purl.oclc.org/ooxml/presentationml/main">
  <p:cSld>
    <p:bg>
      <p:bgPr>
        <a:solidFill>
          <a:srgbClr val="F3F3F3"/>
        </a:solidFill>
        <a:effectLst/>
      </p:bgPr>
    </p:bg>
    <p:spTree>
      <p:nvGrpSpPr>
        <p:cNvPr id="1" name=""/>
        <p:cNvGrpSpPr/>
        <p:nvPr/>
      </p:nvGrpSpPr>
      <p:grpSpPr>
        <a:xfrm>
          <a:off x="0" y="0"/>
          <a:ext cx="0" cy="0"/>
          <a:chOff x="0" y="0"/>
          <a:chExt cx="0" cy="0"/>
        </a:xfrm>
      </p:grpSpPr>
      <p:sp>
        <p:nvSpPr>
          <p:cNvPr id="2" name="Google Shape;6;p1">
            <a:extLst>
              <a:ext uri="{FF2B5EF4-FFF2-40B4-BE49-F238E27FC236}">
                <a16:creationId xmlns:a16="http://schemas.microsoft.com/office/drawing/2014/main" id="{711AC3C0-A84E-0E03-0177-2D4920DF1E82}"/>
              </a:ext>
            </a:extLst>
          </p:cNvPr>
          <p:cNvSpPr txBox="1">
            <a:spLocks noGrp="1"/>
          </p:cNvSpPr>
          <p:nvPr>
            <p:ph type="title"/>
          </p:nvPr>
        </p:nvSpPr>
        <p:spPr>
          <a:xfrm>
            <a:off x="713222" y="445029"/>
            <a:ext cx="7717499" cy="572697"/>
          </a:xfrm>
          <a:prstGeom prst="rect">
            <a:avLst/>
          </a:prstGeom>
          <a:noFill/>
          <a:ln>
            <a:noFill/>
          </a:ln>
        </p:spPr>
        <p:txBody>
          <a:bodyPr vert="horz" wrap="square" lIns="91421" tIns="91421" rIns="91421" bIns="91421" anchor="t" anchorCtr="0" compatLnSpc="1">
            <a:noAutofit/>
          </a:bodyPr>
          <a:lstStyle/>
          <a:p>
            <a:pPr lvl="0"/>
            <a:endParaRPr lang="en-US"/>
          </a:p>
        </p:txBody>
      </p:sp>
      <p:sp>
        <p:nvSpPr>
          <p:cNvPr id="3" name="Google Shape;7;p1">
            <a:extLst>
              <a:ext uri="{FF2B5EF4-FFF2-40B4-BE49-F238E27FC236}">
                <a16:creationId xmlns:a16="http://schemas.microsoft.com/office/drawing/2014/main" id="{B9C8CD32-65E9-04C6-C7D4-9EA364E39A47}"/>
              </a:ext>
            </a:extLst>
          </p:cNvPr>
          <p:cNvSpPr txBox="1">
            <a:spLocks noGrp="1"/>
          </p:cNvSpPr>
          <p:nvPr>
            <p:ph type="body" idx="1"/>
          </p:nvPr>
        </p:nvSpPr>
        <p:spPr>
          <a:xfrm>
            <a:off x="713222" y="1152473"/>
            <a:ext cx="7717499" cy="3416399"/>
          </a:xfrm>
          <a:prstGeom prst="rect">
            <a:avLst/>
          </a:prstGeom>
          <a:noFill/>
          <a:ln>
            <a:noFill/>
          </a:ln>
        </p:spPr>
        <p:txBody>
          <a:bodyPr vert="horz" wrap="square" lIns="91421" tIns="91421" rIns="91421" bIns="91421"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xStyles>
    <p:titleStyle>
      <a:lvl1pPr marL="0" marR="0" lvl="0" indent="0" algn="l" defTabSz="914400" rtl="0" fontAlgn="auto" hangingPunct="1">
        <a:lnSpc>
          <a:spcPct val="100%"/>
        </a:lnSpc>
        <a:spcBef>
          <a:spcPts val="0"/>
        </a:spcBef>
        <a:spcAft>
          <a:spcPts val="0"/>
        </a:spcAft>
        <a:buNone/>
        <a:tabLst/>
        <a:defRPr lang="en-US" sz="3000" b="1" i="0" u="none" strike="noStrike" kern="0" cap="none" spc="0" baseline="0%">
          <a:solidFill>
            <a:srgbClr val="35363B"/>
          </a:solidFill>
          <a:uFillTx/>
          <a:latin typeface="Epilogue"/>
          <a:ea typeface="Epilogue"/>
          <a:cs typeface="Epilogue"/>
        </a:defRPr>
      </a:lvl1pPr>
    </p:titleStyle>
    <p:bodyStyle>
      <a:lvl1pPr marL="457200" marR="0" lvl="0" indent="-304796" algn="l" defTabSz="914400" rtl="0" fontAlgn="auto" hangingPunct="1">
        <a:lnSpc>
          <a:spcPct val="100%"/>
        </a:lnSpc>
        <a:spcBef>
          <a:spcPts val="0"/>
        </a:spcBef>
        <a:spcAft>
          <a:spcPts val="0"/>
        </a:spcAft>
        <a:buClr>
          <a:srgbClr val="35363B"/>
        </a:buClr>
        <a:buSzPts val="1200"/>
        <a:buFont typeface="Lato"/>
        <a:buChar char="●"/>
        <a:tabLst/>
        <a:defRPr lang="en-US" sz="1200" b="0" i="0" u="none" strike="noStrike" kern="0" cap="none" spc="0" baseline="0%">
          <a:solidFill>
            <a:srgbClr val="35363B"/>
          </a:solidFill>
          <a:uFillTx/>
          <a:latin typeface="Lato"/>
          <a:ea typeface="Lato"/>
          <a:cs typeface="Lato"/>
        </a:defRPr>
      </a:lvl1pPr>
      <a:lvl2pPr marL="685800" marR="0" lvl="1" indent="-228600" algn="l" defTabSz="914400" rtl="0" fontAlgn="auto" hangingPunct="1">
        <a:lnSpc>
          <a:spcPct val="90%"/>
        </a:lnSpc>
        <a:spcBef>
          <a:spcPts val="500"/>
        </a:spcBef>
        <a:spcAft>
          <a:spcPts val="0"/>
        </a:spcAft>
        <a:buSzPct val="100%"/>
        <a:buFont typeface="Arial" pitchFamily="34"/>
        <a:buChar char="•"/>
        <a:tabLst/>
        <a:defRPr lang="en-US" sz="2400" b="0" i="0" u="none" strike="noStrike" kern="1200" cap="none" spc="0" baseline="0%">
          <a:solidFill>
            <a:srgbClr val="000000"/>
          </a:solidFill>
          <a:uFillTx/>
          <a:latin typeface="Aptos"/>
        </a:defRPr>
      </a:lvl2pPr>
      <a:lvl3pPr marL="1143000" marR="0" lvl="2" indent="-228600" algn="l" defTabSz="914400" rtl="0" fontAlgn="auto" hangingPunct="1">
        <a:lnSpc>
          <a:spcPct val="90%"/>
        </a:lnSpc>
        <a:spcBef>
          <a:spcPts val="500"/>
        </a:spcBef>
        <a:spcAft>
          <a:spcPts val="0"/>
        </a:spcAft>
        <a:buSzPct val="100%"/>
        <a:buFont typeface="Arial" pitchFamily="34"/>
        <a:buChar char="•"/>
        <a:tabLst/>
        <a:defRPr lang="en-US" sz="2000" b="0" i="0" u="none" strike="noStrike" kern="1200" cap="none" spc="0" baseline="0%">
          <a:solidFill>
            <a:srgbClr val="000000"/>
          </a:solidFill>
          <a:uFillTx/>
          <a:latin typeface="Aptos"/>
        </a:defRPr>
      </a:lvl3pPr>
      <a:lvl4pPr marL="1600200" marR="0" lvl="3" indent="-228600" algn="l" defTabSz="914400" rtl="0" fontAlgn="auto" hangingPunct="1">
        <a:lnSpc>
          <a:spcPct val="90%"/>
        </a:lnSpc>
        <a:spcBef>
          <a:spcPts val="500"/>
        </a:spcBef>
        <a:spcAft>
          <a:spcPts val="0"/>
        </a:spcAft>
        <a:buSzPct val="100%"/>
        <a:buFont typeface="Arial" pitchFamily="34"/>
        <a:buChar char="•"/>
        <a:tabLst/>
        <a:defRPr lang="en-US" sz="1800" b="0" i="0" u="none" strike="noStrike" kern="1200" cap="none" spc="0" baseline="0%">
          <a:solidFill>
            <a:srgbClr val="000000"/>
          </a:solidFill>
          <a:uFillTx/>
          <a:latin typeface="Aptos"/>
        </a:defRPr>
      </a:lvl4pPr>
      <a:lvl5pPr marL="2057400" marR="0" lvl="4" indent="-228600" algn="l" defTabSz="914400" rtl="0" fontAlgn="auto" hangingPunct="1">
        <a:lnSpc>
          <a:spcPct val="90%"/>
        </a:lnSpc>
        <a:spcBef>
          <a:spcPts val="500"/>
        </a:spcBef>
        <a:spcAft>
          <a:spcPts val="0"/>
        </a:spcAft>
        <a:buSzPct val="100%"/>
        <a:buFont typeface="Arial" pitchFamily="34"/>
        <a:buChar char="•"/>
        <a:tabLst/>
        <a:defRPr lang="en-US" sz="1800" b="0" i="0" u="none" strike="noStrike" kern="1200" cap="none" spc="0" baseline="0%">
          <a:solidFill>
            <a:srgbClr val="000000"/>
          </a:solidFill>
          <a:uFillTx/>
          <a:latin typeface="Aptos"/>
        </a:defRPr>
      </a:lvl5pPr>
      <a:lvl6pPr marL="25146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notesSlide" Target="../notesSlides/notesSlide1.xml"/><Relationship Id="rId1" Type="http://purl.oclc.org/ooxml/officeDocument/relationships/slideLayout" Target="../slideLayouts/slideLayout1.xml"/></Relationships>
</file>

<file path=ppt/slides/_rels/slide10.xml.rels><?xml version="1.0" encoding="UTF-8" standalone="yes"?>
<Relationships xmlns="http://schemas.openxmlformats.org/package/2006/relationships"><Relationship Id="rId3" Type="http://purl.oclc.org/ooxml/officeDocument/relationships/image" Target="../media/image22.png"/><Relationship Id="rId2" Type="http://purl.oclc.org/ooxml/officeDocument/relationships/notesSlide" Target="../notesSlides/notesSlide7.xml"/><Relationship Id="rId1" Type="http://purl.oclc.org/ooxml/officeDocument/relationships/slideLayout" Target="../slideLayouts/slideLayout13.xml"/><Relationship Id="rId4" Type="http://purl.oclc.org/ooxml/officeDocument/relationships/image" Target="../media/image23.svg"/></Relationships>
</file>

<file path=ppt/slides/_rels/slide11.xml.rels><?xml version="1.0" encoding="UTF-8" standalone="yes"?>
<Relationships xmlns="http://schemas.openxmlformats.org/package/2006/relationships"><Relationship Id="rId3" Type="http://purl.oclc.org/ooxml/officeDocument/relationships/image" Target="../media/image24.png"/><Relationship Id="rId2" Type="http://purl.oclc.org/ooxml/officeDocument/relationships/notesSlide" Target="../notesSlides/notesSlide8.xml"/><Relationship Id="rId1" Type="http://purl.oclc.org/ooxml/officeDocument/relationships/slideLayout" Target="../slideLayouts/slideLayout17.xml"/><Relationship Id="rId6" Type="http://purl.oclc.org/ooxml/officeDocument/relationships/image" Target="../media/image27.png"/><Relationship Id="rId5" Type="http://purl.oclc.org/ooxml/officeDocument/relationships/image" Target="../media/image26.png"/><Relationship Id="rId4" Type="http://purl.oclc.org/ooxml/officeDocument/relationships/image" Target="../media/image25.png"/></Relationships>
</file>

<file path=ppt/slides/_rels/slide12.xml.rels><?xml version="1.0" encoding="UTF-8" standalone="yes"?>
<Relationships xmlns="http://schemas.openxmlformats.org/package/2006/relationships"><Relationship Id="rId3" Type="http://purl.oclc.org/ooxml/officeDocument/relationships/image" Target="../media/image28.png"/><Relationship Id="rId2" Type="http://purl.oclc.org/ooxml/officeDocument/relationships/notesSlide" Target="../notesSlides/notesSlide9.xml"/><Relationship Id="rId1" Type="http://purl.oclc.org/ooxml/officeDocument/relationships/slideLayout" Target="../slideLayouts/slideLayout2.xml"/></Relationships>
</file>

<file path=ppt/slides/_rels/slide13.xml.rels><?xml version="1.0" encoding="UTF-8" standalone="yes"?>
<Relationships xmlns="http://schemas.openxmlformats.org/package/2006/relationships"><Relationship Id="rId3" Type="http://purl.oclc.org/ooxml/officeDocument/relationships/image" Target="../media/image29.png"/><Relationship Id="rId2" Type="http://purl.oclc.org/ooxml/officeDocument/relationships/notesSlide" Target="../notesSlides/notesSlide10.xml"/><Relationship Id="rId1" Type="http://purl.oclc.org/ooxml/officeDocument/relationships/slideLayout" Target="../slideLayouts/slideLayout7.xml"/></Relationships>
</file>

<file path=ppt/slides/_rels/slide14.xml.rels><?xml version="1.0" encoding="UTF-8" standalone="yes"?>
<Relationships xmlns="http://schemas.openxmlformats.org/package/2006/relationships"><Relationship Id="rId3" Type="http://purl.oclc.org/ooxml/officeDocument/relationships/image" Target="../media/image30.png"/><Relationship Id="rId2" Type="http://purl.oclc.org/ooxml/officeDocument/relationships/notesSlide" Target="../notesSlides/notesSlide11.xml"/><Relationship Id="rId1" Type="http://purl.oclc.org/ooxml/officeDocument/relationships/slideLayout" Target="../slideLayouts/slideLayout4.xml"/><Relationship Id="rId5" Type="http://purl.oclc.org/ooxml/officeDocument/relationships/image" Target="../media/image32.svg"/><Relationship Id="rId4" Type="http://purl.oclc.org/ooxml/officeDocument/relationships/image" Target="../media/image31.png"/></Relationships>
</file>

<file path=ppt/slides/_rels/slide15.xml.rels><?xml version="1.0" encoding="UTF-8" standalone="yes"?>
<Relationships xmlns="http://schemas.openxmlformats.org/package/2006/relationships"><Relationship Id="rId3" Type="http://purl.oclc.org/ooxml/officeDocument/relationships/image" Target="../media/image33.png"/><Relationship Id="rId2" Type="http://purl.oclc.org/ooxml/officeDocument/relationships/notesSlide" Target="../notesSlides/notesSlide12.xml"/><Relationship Id="rId1" Type="http://purl.oclc.org/ooxml/officeDocument/relationships/slideLayout" Target="../slideLayouts/slideLayout4.xml"/><Relationship Id="rId4" Type="http://purl.oclc.org/ooxml/officeDocument/relationships/image" Target="../media/image34.png"/></Relationships>
</file>

<file path=ppt/slides/_rels/slide16.xml.rels><?xml version="1.0" encoding="UTF-8" standalone="yes"?>
<Relationships xmlns="http://schemas.openxmlformats.org/package/2006/relationships"><Relationship Id="rId2" Type="http://purl.oclc.org/ooxml/officeDocument/relationships/image" Target="../media/image35.png"/><Relationship Id="rId1" Type="http://purl.oclc.org/ooxml/officeDocument/relationships/slideLayout" Target="../slideLayouts/slideLayout19.xml"/></Relationships>
</file>

<file path=ppt/slides/_rels/slide17.xml.rels><?xml version="1.0" encoding="UTF-8" standalone="yes"?>
<Relationships xmlns="http://schemas.openxmlformats.org/package/2006/relationships"><Relationship Id="rId8" Type="http://purl.oclc.org/ooxml/officeDocument/relationships/image" Target="../media/image42.png"/><Relationship Id="rId13" Type="http://purl.oclc.org/ooxml/officeDocument/relationships/image" Target="../media/image47.png"/><Relationship Id="rId18" Type="http://purl.oclc.org/ooxml/officeDocument/relationships/image" Target="../media/image52.png"/><Relationship Id="rId3" Type="http://purl.oclc.org/ooxml/officeDocument/relationships/image" Target="../media/image37.png"/><Relationship Id="rId21" Type="http://purl.oclc.org/ooxml/officeDocument/relationships/image" Target="../media/image55.png"/><Relationship Id="rId7" Type="http://purl.oclc.org/ooxml/officeDocument/relationships/image" Target="../media/image41.png"/><Relationship Id="rId12" Type="http://purl.oclc.org/ooxml/officeDocument/relationships/image" Target="../media/image46.png"/><Relationship Id="rId17" Type="http://purl.oclc.org/ooxml/officeDocument/relationships/image" Target="../media/image51.svg"/><Relationship Id="rId2" Type="http://purl.oclc.org/ooxml/officeDocument/relationships/image" Target="../media/image36.png"/><Relationship Id="rId16" Type="http://purl.oclc.org/ooxml/officeDocument/relationships/image" Target="../media/image50.png"/><Relationship Id="rId20" Type="http://purl.oclc.org/ooxml/officeDocument/relationships/image" Target="../media/image54.svg"/><Relationship Id="rId1" Type="http://purl.oclc.org/ooxml/officeDocument/relationships/slideLayout" Target="../slideLayouts/slideLayout7.xml"/><Relationship Id="rId6" Type="http://purl.oclc.org/ooxml/officeDocument/relationships/image" Target="../media/image40.png"/><Relationship Id="rId11" Type="http://purl.oclc.org/ooxml/officeDocument/relationships/image" Target="../media/image45.png"/><Relationship Id="rId5" Type="http://purl.oclc.org/ooxml/officeDocument/relationships/image" Target="../media/image39.svg"/><Relationship Id="rId15" Type="http://purl.oclc.org/ooxml/officeDocument/relationships/image" Target="../media/image49.svg"/><Relationship Id="rId10" Type="http://purl.oclc.org/ooxml/officeDocument/relationships/image" Target="../media/image44.png"/><Relationship Id="rId19" Type="http://purl.oclc.org/ooxml/officeDocument/relationships/image" Target="../media/image53.png"/><Relationship Id="rId4" Type="http://purl.oclc.org/ooxml/officeDocument/relationships/image" Target="../media/image38.png"/><Relationship Id="rId9" Type="http://purl.oclc.org/ooxml/officeDocument/relationships/image" Target="../media/image43.png"/><Relationship Id="rId14" Type="http://purl.oclc.org/ooxml/officeDocument/relationships/image" Target="../media/image48.png"/><Relationship Id="rId22" Type="http://purl.oclc.org/ooxml/officeDocument/relationships/image" Target="../media/image56.png"/></Relationships>
</file>

<file path=ppt/slides/_rels/slide18.xml.rels><?xml version="1.0" encoding="UTF-8" standalone="yes"?>
<Relationships xmlns="http://schemas.openxmlformats.org/package/2006/relationships"><Relationship Id="rId3" Type="http://purl.oclc.org/ooxml/officeDocument/relationships/image" Target="../media/image57.png"/><Relationship Id="rId2" Type="http://purl.oclc.org/ooxml/officeDocument/relationships/notesSlide" Target="../notesSlides/notesSlide13.xml"/><Relationship Id="rId1" Type="http://purl.oclc.org/ooxml/officeDocument/relationships/slideLayout" Target="../slideLayouts/slideLayout2.xml"/></Relationships>
</file>

<file path=ppt/slides/_rels/slide19.xml.rels><?xml version="1.0" encoding="UTF-8" standalone="yes"?>
<Relationships xmlns="http://schemas.openxmlformats.org/package/2006/relationships"><Relationship Id="rId2" Type="http://purl.oclc.org/ooxml/officeDocument/relationships/image" Target="../media/image58.png"/><Relationship Id="rId1" Type="http://purl.oclc.org/ooxml/officeDocument/relationships/slideLayout" Target="../slideLayouts/slideLayout19.xml"/></Relationships>
</file>

<file path=ppt/slides/_rels/slide2.xml.rels><?xml version="1.0" encoding="UTF-8" standalone="yes"?>
<Relationships xmlns="http://schemas.openxmlformats.org/package/2006/relationships"><Relationship Id="rId3" Type="http://purl.oclc.org/ooxml/officeDocument/relationships/image" Target="../media/image3.png"/><Relationship Id="rId7" Type="http://purl.oclc.org/ooxml/officeDocument/relationships/image" Target="../media/image7.png"/><Relationship Id="rId2" Type="http://purl.oclc.org/ooxml/officeDocument/relationships/image" Target="../media/image2.png"/><Relationship Id="rId1" Type="http://purl.oclc.org/ooxml/officeDocument/relationships/slideLayout" Target="../slideLayouts/slideLayout2.xml"/><Relationship Id="rId6" Type="http://purl.oclc.org/ooxml/officeDocument/relationships/image" Target="../media/image6.png"/><Relationship Id="rId5" Type="http://purl.oclc.org/ooxml/officeDocument/relationships/image" Target="../media/image5.png"/><Relationship Id="rId4" Type="http://purl.oclc.org/ooxml/officeDocument/relationships/image" Target="../media/image4.png"/></Relationships>
</file>

<file path=ppt/slides/_rels/slide20.xml.rels><?xml version="1.0" encoding="UTF-8" standalone="yes"?>
<Relationships xmlns="http://schemas.openxmlformats.org/package/2006/relationships"><Relationship Id="rId2" Type="http://purl.oclc.org/ooxml/officeDocument/relationships/notesSlide" Target="../notesSlides/notesSlide14.xml"/><Relationship Id="rId1" Type="http://purl.oclc.org/ooxml/officeDocument/relationships/slideLayout" Target="../slideLayouts/slideLayout4.xml"/></Relationships>
</file>

<file path=ppt/slides/_rels/slide21.xml.rels><?xml version="1.0" encoding="UTF-8" standalone="yes"?>
<Relationships xmlns="http://schemas.openxmlformats.org/package/2006/relationships"><Relationship Id="rId2" Type="http://purl.oclc.org/ooxml/officeDocument/relationships/notesSlide" Target="../notesSlides/notesSlide15.xml"/><Relationship Id="rId1" Type="http://purl.oclc.org/ooxml/officeDocument/relationships/slideLayout" Target="../slideLayouts/slideLayout4.xml"/></Relationships>
</file>

<file path=ppt/slides/_rels/slide22.xml.rels><?xml version="1.0" encoding="UTF-8" standalone="yes"?>
<Relationships xmlns="http://schemas.openxmlformats.org/package/2006/relationships"><Relationship Id="rId2" Type="http://purl.oclc.org/ooxml/officeDocument/relationships/notesSlide" Target="../notesSlides/notesSlide16.xml"/><Relationship Id="rId1" Type="http://purl.oclc.org/ooxml/officeDocument/relationships/slideLayout" Target="../slideLayouts/slideLayout20.xml"/></Relationships>
</file>

<file path=ppt/slides/_rels/slide23.xml.rels><?xml version="1.0" encoding="UTF-8" standalone="yes"?>
<Relationships xmlns="http://schemas.openxmlformats.org/package/2006/relationships"><Relationship Id="rId2" Type="http://purl.oclc.org/ooxml/officeDocument/relationships/image" Target="../media/image59.png"/><Relationship Id="rId1" Type="http://purl.oclc.org/ooxml/officeDocument/relationships/slideLayout" Target="../slideLayouts/slideLayout8.xml"/></Relationships>
</file>

<file path=ppt/slides/_rels/slide24.xml.rels><?xml version="1.0" encoding="UTF-8" standalone="yes"?>
<Relationships xmlns="http://schemas.openxmlformats.org/package/2006/relationships"><Relationship Id="rId2" Type="http://purl.oclc.org/ooxml/officeDocument/relationships/image" Target="../media/image60.png"/><Relationship Id="rId1" Type="http://purl.oclc.org/ooxml/officeDocument/relationships/slideLayout" Target="../slideLayouts/slideLayout8.xml"/></Relationships>
</file>

<file path=ppt/slides/_rels/slide25.xml.rels><?xml version="1.0" encoding="UTF-8" standalone="yes"?>
<Relationships xmlns="http://schemas.openxmlformats.org/package/2006/relationships"><Relationship Id="rId2" Type="http://purl.oclc.org/ooxml/officeDocument/relationships/notesSlide" Target="../notesSlides/notesSlide17.xml"/><Relationship Id="rId1" Type="http://purl.oclc.org/ooxml/officeDocument/relationships/slideLayout" Target="../slideLayouts/slideLayout20.xml"/></Relationships>
</file>

<file path=ppt/slides/_rels/slide26.xml.rels><?xml version="1.0" encoding="UTF-8" standalone="yes"?>
<Relationships xmlns="http://schemas.openxmlformats.org/package/2006/relationships"><Relationship Id="rId3" Type="http://purl.oclc.org/ooxml/officeDocument/relationships/image" Target="../media/image62.png"/><Relationship Id="rId2" Type="http://purl.oclc.org/ooxml/officeDocument/relationships/image" Target="../media/image61.png"/><Relationship Id="rId1" Type="http://purl.oclc.org/ooxml/officeDocument/relationships/slideLayout" Target="../slideLayouts/slideLayout20.xml"/></Relationships>
</file>

<file path=ppt/slides/_rels/slide27.xml.rels><?xml version="1.0" encoding="UTF-8" standalone="yes"?>
<Relationships xmlns="http://schemas.openxmlformats.org/package/2006/relationships"><Relationship Id="rId2" Type="http://purl.oclc.org/ooxml/officeDocument/relationships/notesSlide" Target="../notesSlides/notesSlide18.xml"/><Relationship Id="rId1" Type="http://purl.oclc.org/ooxml/officeDocument/relationships/slideLayout" Target="../slideLayouts/slideLayout20.xml"/></Relationships>
</file>

<file path=ppt/slides/_rels/slide28.xml.rels><?xml version="1.0" encoding="UTF-8" standalone="yes"?>
<Relationships xmlns="http://schemas.openxmlformats.org/package/2006/relationships"><Relationship Id="rId2" Type="http://purl.oclc.org/ooxml/officeDocument/relationships/notesSlide" Target="../notesSlides/notesSlide19.xml"/><Relationship Id="rId1" Type="http://purl.oclc.org/ooxml/officeDocument/relationships/slideLayout" Target="../slideLayouts/slideLayout20.xml"/></Relationships>
</file>

<file path=ppt/slides/_rels/slide29.xml.rels><?xml version="1.0" encoding="UTF-8" standalone="yes"?>
<Relationships xmlns="http://schemas.openxmlformats.org/package/2006/relationships"><Relationship Id="rId3" Type="http://purl.oclc.org/ooxml/officeDocument/relationships/image" Target="../media/image63.png"/><Relationship Id="rId2" Type="http://purl.oclc.org/ooxml/officeDocument/relationships/notesSlide" Target="../notesSlides/notesSlide20.xml"/><Relationship Id="rId1" Type="http://purl.oclc.org/ooxml/officeDocument/relationships/slideLayout" Target="../slideLayouts/slideLayout2.xml"/></Relationships>
</file>

<file path=ppt/slides/_rels/slide3.xml.rels><?xml version="1.0" encoding="UTF-8" standalone="yes"?>
<Relationships xmlns="http://schemas.openxmlformats.org/package/2006/relationships"><Relationship Id="rId2" Type="http://purl.oclc.org/ooxml/officeDocument/relationships/notesSlide" Target="../notesSlides/notesSlide2.xml"/><Relationship Id="rId1" Type="http://purl.oclc.org/ooxml/officeDocument/relationships/slideLayout" Target="../slideLayouts/slideLayout5.xml"/></Relationships>
</file>

<file path=ppt/slides/_rels/slide30.xml.rels><?xml version="1.0" encoding="UTF-8" standalone="yes"?>
<Relationships xmlns="http://schemas.openxmlformats.org/package/2006/relationships"><Relationship Id="rId3" Type="http://purl.oclc.org/ooxml/officeDocument/relationships/image" Target="../media/image65.png"/><Relationship Id="rId2" Type="http://purl.oclc.org/ooxml/officeDocument/relationships/image" Target="../media/image64.png"/><Relationship Id="rId1" Type="http://purl.oclc.org/ooxml/officeDocument/relationships/slideLayout" Target="../slideLayouts/slideLayout8.xml"/></Relationships>
</file>

<file path=ppt/slides/_rels/slide31.xml.rels><?xml version="1.0" encoding="UTF-8" standalone="yes"?>
<Relationships xmlns="http://schemas.openxmlformats.org/package/2006/relationships"><Relationship Id="rId3" Type="http://purl.oclc.org/ooxml/officeDocument/relationships/image" Target="../media/image64.png"/><Relationship Id="rId2" Type="http://purl.oclc.org/ooxml/officeDocument/relationships/notesSlide" Target="../notesSlides/notesSlide21.xml"/><Relationship Id="rId1" Type="http://purl.oclc.org/ooxml/officeDocument/relationships/slideLayout" Target="../slideLayouts/slideLayout13.xml"/><Relationship Id="rId4" Type="http://purl.oclc.org/ooxml/officeDocument/relationships/image" Target="../media/image65.png"/></Relationships>
</file>

<file path=ppt/slides/_rels/slide32.xml.rels><?xml version="1.0" encoding="UTF-8" standalone="yes"?>
<Relationships xmlns="http://schemas.openxmlformats.org/package/2006/relationships"><Relationship Id="rId3" Type="http://purl.oclc.org/ooxml/officeDocument/relationships/image" Target="../media/image66.png"/><Relationship Id="rId2" Type="http://purl.oclc.org/ooxml/officeDocument/relationships/notesSlide" Target="../notesSlides/notesSlide22.xml"/><Relationship Id="rId1" Type="http://purl.oclc.org/ooxml/officeDocument/relationships/slideLayout" Target="../slideLayouts/slideLayout13.xml"/><Relationship Id="rId4" Type="http://purl.oclc.org/ooxml/officeDocument/relationships/image" Target="../media/image67.png"/></Relationships>
</file>

<file path=ppt/slides/_rels/slide33.xml.rels><?xml version="1.0" encoding="UTF-8" standalone="yes"?>
<Relationships xmlns="http://schemas.openxmlformats.org/package/2006/relationships"><Relationship Id="rId3" Type="http://purl.oclc.org/ooxml/officeDocument/relationships/image" Target="../media/image68.png"/><Relationship Id="rId2" Type="http://purl.oclc.org/ooxml/officeDocument/relationships/notesSlide" Target="../notesSlides/notesSlide23.xml"/><Relationship Id="rId1" Type="http://purl.oclc.org/ooxml/officeDocument/relationships/slideLayout" Target="../slideLayouts/slideLayout13.xml"/><Relationship Id="rId4" Type="http://purl.oclc.org/ooxml/officeDocument/relationships/image" Target="../media/image69.png"/></Relationships>
</file>

<file path=ppt/slides/_rels/slide34.xml.rels><?xml version="1.0" encoding="UTF-8" standalone="yes"?>
<Relationships xmlns="http://schemas.openxmlformats.org/package/2006/relationships"><Relationship Id="rId3" Type="http://purl.oclc.org/ooxml/officeDocument/relationships/image" Target="../media/image70.png"/><Relationship Id="rId2" Type="http://purl.oclc.org/ooxml/officeDocument/relationships/notesSlide" Target="../notesSlides/notesSlide24.xml"/><Relationship Id="rId1" Type="http://purl.oclc.org/ooxml/officeDocument/relationships/slideLayout" Target="../slideLayouts/slideLayout13.xml"/><Relationship Id="rId4" Type="http://purl.oclc.org/ooxml/officeDocument/relationships/image" Target="../media/image71.png"/></Relationships>
</file>

<file path=ppt/slides/_rels/slide35.xml.rels><?xml version="1.0" encoding="UTF-8" standalone="yes"?>
<Relationships xmlns="http://schemas.openxmlformats.org/package/2006/relationships"><Relationship Id="rId3" Type="http://purl.oclc.org/ooxml/officeDocument/relationships/image" Target="../media/image72.png"/><Relationship Id="rId2" Type="http://purl.oclc.org/ooxml/officeDocument/relationships/notesSlide" Target="../notesSlides/notesSlide25.xml"/><Relationship Id="rId1" Type="http://purl.oclc.org/ooxml/officeDocument/relationships/slideLayout" Target="../slideLayouts/slideLayout13.xml"/><Relationship Id="rId4" Type="http://purl.oclc.org/ooxml/officeDocument/relationships/image" Target="../media/image73.png"/></Relationships>
</file>

<file path=ppt/slides/_rels/slide36.xml.rels><?xml version="1.0" encoding="UTF-8" standalone="yes"?>
<Relationships xmlns="http://schemas.openxmlformats.org/package/2006/relationships"><Relationship Id="rId1" Type="http://purl.oclc.org/ooxml/officeDocument/relationships/slideLayout" Target="../slideLayouts/slideLayout16.xml"/></Relationships>
</file>

<file path=ppt/slides/_rels/slide37.xml.rels><?xml version="1.0" encoding="UTF-8" standalone="yes"?>
<Relationships xmlns="http://schemas.openxmlformats.org/package/2006/relationships"><Relationship Id="rId3" Type="http://purl.oclc.org/ooxml/officeDocument/relationships/image" Target="../media/image74.png"/><Relationship Id="rId2" Type="http://purl.oclc.org/ooxml/officeDocument/relationships/notesSlide" Target="../notesSlides/notesSlide26.xml"/><Relationship Id="rId1" Type="http://purl.oclc.org/ooxml/officeDocument/relationships/slideLayout" Target="../slideLayouts/slideLayout2.xml"/></Relationships>
</file>

<file path=ppt/slides/_rels/slide38.xml.rels><?xml version="1.0" encoding="UTF-8" standalone="yes"?>
<Relationships xmlns="http://schemas.openxmlformats.org/package/2006/relationships"><Relationship Id="rId3" Type="http://purl.oclc.org/ooxml/officeDocument/relationships/image" Target="../media/image75.png"/><Relationship Id="rId2" Type="http://purl.oclc.org/ooxml/officeDocument/relationships/notesSlide" Target="../notesSlides/notesSlide27.xml"/><Relationship Id="rId1" Type="http://purl.oclc.org/ooxml/officeDocument/relationships/slideLayout" Target="../slideLayouts/slideLayout14.xml"/><Relationship Id="rId6" Type="http://purl.oclc.org/ooxml/officeDocument/relationships/image" Target="../media/image78.png"/><Relationship Id="rId5" Type="http://purl.oclc.org/ooxml/officeDocument/relationships/image" Target="../media/image77.png"/><Relationship Id="rId4" Type="http://purl.oclc.org/ooxml/officeDocument/relationships/image" Target="../media/image76.png"/></Relationships>
</file>

<file path=ppt/slides/_rels/slide39.xml.rels><?xml version="1.0" encoding="UTF-8" standalone="yes"?>
<Relationships xmlns="http://schemas.openxmlformats.org/package/2006/relationships"><Relationship Id="rId2" Type="http://purl.oclc.org/ooxml/officeDocument/relationships/image" Target="../media/image79.png"/><Relationship Id="rId1" Type="http://purl.oclc.org/ooxml/officeDocument/relationships/slideLayout" Target="../slideLayouts/slideLayout5.xml"/></Relationships>
</file>

<file path=ppt/slides/_rels/slide4.xml.rels><?xml version="1.0" encoding="UTF-8" standalone="yes"?>
<Relationships xmlns="http://schemas.openxmlformats.org/package/2006/relationships"><Relationship Id="rId3" Type="http://purl.oclc.org/ooxml/officeDocument/relationships/image" Target="../media/image9.png"/><Relationship Id="rId2" Type="http://purl.oclc.org/ooxml/officeDocument/relationships/image" Target="../media/image8.png"/><Relationship Id="rId1" Type="http://purl.oclc.org/ooxml/officeDocument/relationships/slideLayout" Target="../slideLayouts/slideLayout7.xml"/><Relationship Id="rId5" Type="http://purl.oclc.org/ooxml/officeDocument/relationships/image" Target="../media/image11.jpeg"/><Relationship Id="rId4" Type="http://purl.oclc.org/ooxml/officeDocument/relationships/image" Target="../media/image10.png"/></Relationships>
</file>

<file path=ppt/slides/_rels/slide40.xml.rels><?xml version="1.0" encoding="UTF-8" standalone="yes"?>
<Relationships xmlns="http://schemas.openxmlformats.org/package/2006/relationships"><Relationship Id="rId3" Type="http://purl.oclc.org/ooxml/officeDocument/relationships/image" Target="../media/image80.png"/><Relationship Id="rId7" Type="http://purl.oclc.org/ooxml/officeDocument/relationships/image" Target="../media/image84.png"/><Relationship Id="rId2" Type="http://purl.oclc.org/ooxml/officeDocument/relationships/notesSlide" Target="../notesSlides/notesSlide28.xml"/><Relationship Id="rId1" Type="http://purl.oclc.org/ooxml/officeDocument/relationships/slideLayout" Target="../slideLayouts/slideLayout14.xml"/><Relationship Id="rId6" Type="http://purl.oclc.org/ooxml/officeDocument/relationships/image" Target="../media/image83.png"/><Relationship Id="rId5" Type="http://purl.oclc.org/ooxml/officeDocument/relationships/image" Target="../media/image82.png"/><Relationship Id="rId4" Type="http://purl.oclc.org/ooxml/officeDocument/relationships/image" Target="../media/image81.png"/></Relationships>
</file>

<file path=ppt/slides/_rels/slide41.xml.rels><?xml version="1.0" encoding="UTF-8" standalone="yes"?>
<Relationships xmlns="http://schemas.openxmlformats.org/package/2006/relationships"><Relationship Id="rId3" Type="http://purl.oclc.org/ooxml/officeDocument/relationships/hyperlink" Target="https://doi.org/10.1016/j.measen.2024.101026" TargetMode="External"/><Relationship Id="rId2" Type="http://purl.oclc.org/ooxml/officeDocument/relationships/hyperlink" Target="https://doi.org/10.22266/ijies2024.0430.25" TargetMode="External"/><Relationship Id="rId1" Type="http://purl.oclc.org/ooxml/officeDocument/relationships/slideLayout" Target="../slideLayouts/slideLayout8.xml"/><Relationship Id="rId6" Type="http://purl.oclc.org/ooxml/officeDocument/relationships/hyperlink" Target="https://www.kaggle.com/datasets/masoudnickparvar/brain-tumor-mri-dataset" TargetMode="External"/><Relationship Id="rId5" Type="http://purl.oclc.org/ooxml/officeDocument/relationships/hyperlink" Target="https://doi.org/10.1016/j.procs.2024.04.207" TargetMode="External"/><Relationship Id="rId4" Type="http://purl.oclc.org/ooxml/officeDocument/relationships/hyperlink" Target="https://www.sciencedirect.com/science/article/pii/S187705092400721X" TargetMode="External"/></Relationships>
</file>

<file path=ppt/slides/_rels/slide42.xml.rels><?xml version="1.0" encoding="UTF-8" standalone="yes"?>
<Relationships xmlns="http://schemas.openxmlformats.org/package/2006/relationships"><Relationship Id="rId2" Type="http://purl.oclc.org/ooxml/officeDocument/relationships/hyperlink" Target="https://ieeexplore.ieee.org/abstract/document/9798829/" TargetMode="External"/><Relationship Id="rId1" Type="http://purl.oclc.org/ooxml/officeDocument/relationships/slideLayout" Target="../slideLayouts/slideLayout8.xml"/></Relationships>
</file>

<file path=ppt/slides/_rels/slide43.xml.rels><?xml version="1.0" encoding="UTF-8" standalone="yes"?>
<Relationships xmlns="http://schemas.openxmlformats.org/package/2006/relationships"><Relationship Id="rId2" Type="http://purl.oclc.org/ooxml/officeDocument/relationships/notesSlide" Target="../notesSlides/notesSlide29.xml"/><Relationship Id="rId1" Type="http://purl.oclc.org/ooxml/officeDocument/relationships/slideLayout" Target="../slideLayouts/slideLayout21.xml"/></Relationships>
</file>

<file path=ppt/slides/_rels/slide5.xml.rels><?xml version="1.0" encoding="UTF-8" standalone="yes"?>
<Relationships xmlns="http://schemas.openxmlformats.org/package/2006/relationships"><Relationship Id="rId3" Type="http://purl.oclc.org/ooxml/officeDocument/relationships/image" Target="../media/image12.png"/><Relationship Id="rId2" Type="http://purl.oclc.org/ooxml/officeDocument/relationships/notesSlide" Target="../notesSlides/notesSlide3.xml"/><Relationship Id="rId1" Type="http://purl.oclc.org/ooxml/officeDocument/relationships/slideLayout" Target="../slideLayouts/slideLayout17.xml"/><Relationship Id="rId5" Type="http://purl.oclc.org/ooxml/officeDocument/relationships/image" Target="../media/image14.png"/><Relationship Id="rId4" Type="http://purl.oclc.org/ooxml/officeDocument/relationships/image" Target="../media/image13.png"/></Relationships>
</file>

<file path=ppt/slides/_rels/slide6.xml.rels><?xml version="1.0" encoding="UTF-8" standalone="yes"?>
<Relationships xmlns="http://schemas.openxmlformats.org/package/2006/relationships"><Relationship Id="rId3" Type="http://purl.oclc.org/ooxml/officeDocument/relationships/image" Target="../media/image15.png"/><Relationship Id="rId2" Type="http://purl.oclc.org/ooxml/officeDocument/relationships/notesSlide" Target="../notesSlides/notesSlide4.xml"/><Relationship Id="rId1" Type="http://purl.oclc.org/ooxml/officeDocument/relationships/slideLayout" Target="../slideLayouts/slideLayout2.xml"/></Relationships>
</file>

<file path=ppt/slides/_rels/slide7.xml.rels><?xml version="1.0" encoding="UTF-8" standalone="yes"?>
<Relationships xmlns="http://schemas.openxmlformats.org/package/2006/relationships"><Relationship Id="rId2" Type="http://purl.oclc.org/ooxml/officeDocument/relationships/notesSlide" Target="../notesSlides/notesSlide5.xml"/><Relationship Id="rId1" Type="http://purl.oclc.org/ooxml/officeDocument/relationships/slideLayout" Target="../slideLayouts/slideLayout20.xml"/></Relationships>
</file>

<file path=ppt/slides/_rels/slide8.xml.rels><?xml version="1.0" encoding="UTF-8" standalone="yes"?>
<Relationships xmlns="http://schemas.openxmlformats.org/package/2006/relationships"><Relationship Id="rId2" Type="http://purl.oclc.org/ooxml/officeDocument/relationships/notesSlide" Target="../notesSlides/notesSlide6.xml"/><Relationship Id="rId1" Type="http://purl.oclc.org/ooxml/officeDocument/relationships/slideLayout" Target="../slideLayouts/slideLayout20.xml"/></Relationships>
</file>

<file path=ppt/slides/_rels/slide9.xml.rels><?xml version="1.0" encoding="UTF-8" standalone="yes"?>
<Relationships xmlns="http://schemas.openxmlformats.org/package/2006/relationships"><Relationship Id="rId3" Type="http://purl.oclc.org/ooxml/officeDocument/relationships/image" Target="../media/image17.png"/><Relationship Id="rId7" Type="http://purl.oclc.org/ooxml/officeDocument/relationships/image" Target="../media/image21.png"/><Relationship Id="rId2" Type="http://purl.oclc.org/ooxml/officeDocument/relationships/image" Target="../media/image16.png"/><Relationship Id="rId1" Type="http://purl.oclc.org/ooxml/officeDocument/relationships/slideLayout" Target="../slideLayouts/slideLayout4.xml"/><Relationship Id="rId6" Type="http://purl.oclc.org/ooxml/officeDocument/relationships/image" Target="../media/image20.png"/><Relationship Id="rId5" Type="http://purl.oclc.org/ooxml/officeDocument/relationships/image" Target="../media/image19.png"/><Relationship Id="rId4" Type="http://purl.oclc.org/ooxml/officeDocument/relationships/image" Target="../media/image18.png"/></Relationships>
</file>

<file path=ppt/slides/slide1.xml><?xml version="1.0" encoding="utf-8"?>
<p:sld xmlns:a="http://purl.oclc.org/ooxml/drawingml/main" xmlns:r="http://purl.oclc.org/ooxml/officeDocument/relationships" xmlns:p="http://purl.oclc.org/ooxml/presentationml/main">
  <p:cSld name="Slide1">
    <p:spTree>
      <p:nvGrpSpPr>
        <p:cNvPr id="1" name=""/>
        <p:cNvGrpSpPr/>
        <p:nvPr/>
      </p:nvGrpSpPr>
      <p:grpSpPr>
        <a:xfrm>
          <a:off x="0" y="0"/>
          <a:ext cx="0" cy="0"/>
          <a:chOff x="0" y="0"/>
          <a:chExt cx="0" cy="0"/>
        </a:xfrm>
      </p:grpSpPr>
      <p:sp>
        <p:nvSpPr>
          <p:cNvPr id="2" name="Google Shape;754;p28">
            <a:extLst>
              <a:ext uri="{FF2B5EF4-FFF2-40B4-BE49-F238E27FC236}">
                <a16:creationId xmlns:a16="http://schemas.microsoft.com/office/drawing/2014/main" id="{3AED32B3-4E13-80B9-1312-684B7D2E9B33}"/>
              </a:ext>
            </a:extLst>
          </p:cNvPr>
          <p:cNvSpPr/>
          <p:nvPr/>
        </p:nvSpPr>
        <p:spPr>
          <a:xfrm rot="900002">
            <a:off x="4848294" y="481534"/>
            <a:ext cx="4314989" cy="4418591"/>
          </a:xfrm>
          <a:custGeom>
            <a:avLst/>
            <a:gdLst>
              <a:gd name="f0" fmla="val w"/>
              <a:gd name="f1" fmla="val h"/>
              <a:gd name="f2" fmla="val 0"/>
              <a:gd name="f3" fmla="val 45721"/>
              <a:gd name="f4" fmla="val 44028"/>
              <a:gd name="f5" fmla="val 22493"/>
              <a:gd name="f6" fmla="val 21088"/>
              <a:gd name="f7" fmla="val 19696"/>
              <a:gd name="f8" fmla="val 207"/>
              <a:gd name="f9" fmla="val 18384"/>
              <a:gd name="f10" fmla="val 686"/>
              <a:gd name="f11" fmla="val 16538"/>
              <a:gd name="f12" fmla="val 1365"/>
              <a:gd name="f13" fmla="val 14788"/>
              <a:gd name="f14" fmla="val 2674"/>
              <a:gd name="f15" fmla="val 13800"/>
              <a:gd name="f16" fmla="val 4401"/>
              <a:gd name="f17" fmla="val 12502"/>
              <a:gd name="f18" fmla="val 6663"/>
              <a:gd name="f19" fmla="val 12633"/>
              <a:gd name="f20" fmla="val 9461"/>
              <a:gd name="f21" fmla="val 11597"/>
              <a:gd name="f22" fmla="val 11842"/>
              <a:gd name="f23" fmla="val 10764"/>
              <a:gd name="f24" fmla="val 13771"/>
              <a:gd name="f25" fmla="val 8704"/>
              <a:gd name="f26" fmla="val 14926"/>
              <a:gd name="f27" fmla="val 7073"/>
              <a:gd name="f28" fmla="val 16116"/>
              <a:gd name="f29" fmla="val 4548"/>
              <a:gd name="f30" fmla="val 17962"/>
              <a:gd name="f31" fmla="val 2048"/>
              <a:gd name="f32" fmla="val 20141"/>
              <a:gd name="f33" fmla="val 1179"/>
              <a:gd name="f34" fmla="val 23260"/>
              <a:gd name="f35" fmla="val 27415"/>
              <a:gd name="f36" fmla="val 346"/>
              <a:gd name="f37" fmla="val 32368"/>
              <a:gd name="f38" fmla="val 2715"/>
              <a:gd name="f39" fmla="val 36071"/>
              <a:gd name="f40" fmla="val 4489"/>
              <a:gd name="f41" fmla="val 38834"/>
              <a:gd name="f42" fmla="val 7513"/>
              <a:gd name="f43" fmla="val 39655"/>
              <a:gd name="f44" fmla="val 10644"/>
              <a:gd name="f45" fmla="val 39715"/>
              <a:gd name="f46" fmla="val 10740"/>
              <a:gd name="f47" fmla="val 39716"/>
              <a:gd name="f48" fmla="val 10835"/>
              <a:gd name="f49" fmla="val 39717"/>
              <a:gd name="f50" fmla="val 10932"/>
              <a:gd name="f51" fmla="val 12378"/>
              <a:gd name="f52" fmla="val 13967"/>
              <a:gd name="f53" fmla="val 39555"/>
              <a:gd name="f54" fmla="val 15526"/>
              <a:gd name="f55" fmla="val 17089"/>
              <a:gd name="f56" fmla="val 18623"/>
              <a:gd name="f57" fmla="val 39718"/>
              <a:gd name="f58" fmla="val 19955"/>
              <a:gd name="f59" fmla="val 40369"/>
              <a:gd name="f60" fmla="val 23538"/>
              <a:gd name="f61" fmla="val 42115"/>
              <a:gd name="f62" fmla="val 27996"/>
              <a:gd name="f63" fmla="val 32241"/>
              <a:gd name="f64" fmla="val 33555"/>
              <a:gd name="f65" fmla="val 34848"/>
              <a:gd name="f66" fmla="val 43845"/>
              <a:gd name="f67" fmla="val 36088"/>
              <a:gd name="f68" fmla="val 43417"/>
              <a:gd name="f69" fmla="val 41505"/>
              <a:gd name="f70" fmla="val 41548"/>
              <a:gd name="f71" fmla="val 44149"/>
              <a:gd name="f72" fmla="val 37905"/>
              <a:gd name="f73" fmla="val 44934"/>
              <a:gd name="f74" fmla="val 33178"/>
              <a:gd name="f75" fmla="val 45720"/>
              <a:gd name="f76" fmla="val 28463"/>
              <a:gd name="f77" fmla="val 43565"/>
              <a:gd name="f78" fmla="val 24534"/>
              <a:gd name="f79" fmla="val 42875"/>
              <a:gd name="f80" fmla="val 20796"/>
              <a:gd name="f81" fmla="val 42446"/>
              <a:gd name="f82" fmla="val 18438"/>
              <a:gd name="f83" fmla="val 42160"/>
              <a:gd name="f84" fmla="val 15819"/>
              <a:gd name="f85" fmla="val 41422"/>
              <a:gd name="f86" fmla="val 13473"/>
              <a:gd name="f87" fmla="val 41148"/>
              <a:gd name="f88" fmla="val 12580"/>
              <a:gd name="f89" fmla="val 40779"/>
              <a:gd name="f90" fmla="val 11711"/>
              <a:gd name="f91" fmla="val 40339"/>
              <a:gd name="f92" fmla="val 10890"/>
              <a:gd name="f93" fmla="val 38076"/>
              <a:gd name="f94" fmla="val 6675"/>
              <a:gd name="f95" fmla="val 34100"/>
              <a:gd name="f96" fmla="val 3496"/>
              <a:gd name="f97" fmla="val 29766"/>
              <a:gd name="f98" fmla="val 1615"/>
              <a:gd name="f99" fmla="val 27553"/>
              <a:gd name="f100" fmla="val 661"/>
              <a:gd name="f101" fmla="val 25002"/>
              <a:gd name="f102" fmla="*/ f0 1 45721"/>
              <a:gd name="f103" fmla="*/ f1 1 44028"/>
              <a:gd name="f104" fmla="+- f4 0 f2"/>
              <a:gd name="f105" fmla="+- f3 0 f2"/>
              <a:gd name="f106" fmla="*/ f105 1 45721"/>
              <a:gd name="f107" fmla="*/ f104 1 44028"/>
              <a:gd name="f108" fmla="*/ f2 1 f106"/>
              <a:gd name="f109" fmla="*/ f3 1 f106"/>
              <a:gd name="f110" fmla="*/ f2 1 f107"/>
              <a:gd name="f111" fmla="*/ f4 1 f107"/>
              <a:gd name="f112" fmla="*/ f108 f102 1"/>
              <a:gd name="f113" fmla="*/ f109 f102 1"/>
              <a:gd name="f114" fmla="*/ f111 f103 1"/>
              <a:gd name="f115" fmla="*/ f110 f103 1"/>
            </a:gdLst>
            <a:ahLst/>
            <a:cxnLst>
              <a:cxn ang="3cd4">
                <a:pos x="hc" y="t"/>
              </a:cxn>
              <a:cxn ang="0">
                <a:pos x="r" y="vc"/>
              </a:cxn>
              <a:cxn ang="cd4">
                <a:pos x="hc" y="b"/>
              </a:cxn>
              <a:cxn ang="cd2">
                <a:pos x="l" y="vc"/>
              </a:cxn>
            </a:cxnLst>
            <a:rect l="f112" t="f115" r="f113" b="f114"/>
            <a:pathLst>
              <a:path w="45721" h="44028">
                <a:moveTo>
                  <a:pt x="f5" y="f2"/>
                </a:moveTo>
                <a:cubicBezTo>
                  <a:pt x="f6" y="f2"/>
                  <a:pt x="f7" y="f8"/>
                  <a:pt x="f9" y="f10"/>
                </a:cubicBez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2" y="f35"/>
                  <a:pt x="f36" y="f37"/>
                  <a:pt x="f38" y="f39"/>
                </a:cubicBezTo>
                <a:cubicBezTo>
                  <a:pt x="f40" y="f41"/>
                  <a:pt x="f42" y="f43"/>
                  <a:pt x="f44" y="f45"/>
                </a:cubicBezTo>
                <a:cubicBezTo>
                  <a:pt x="f46" y="f47"/>
                  <a:pt x="f48" y="f49"/>
                  <a:pt x="f50" y="f49"/>
                </a:cubicBezTo>
                <a:cubicBezTo>
                  <a:pt x="f51" y="f49"/>
                  <a:pt x="f52" y="f53"/>
                  <a:pt x="f54" y="f53"/>
                </a:cubicBezTo>
                <a:cubicBezTo>
                  <a:pt x="f55" y="f53"/>
                  <a:pt x="f56" y="f57"/>
                  <a:pt x="f58" y="f59"/>
                </a:cubicBezTo>
                <a:cubicBezTo>
                  <a:pt x="f60" y="f61"/>
                  <a:pt x="f62" y="f4"/>
                  <a:pt x="f63" y="f4"/>
                </a:cubicBezTo>
                <a:cubicBezTo>
                  <a:pt x="f64" y="f4"/>
                  <a:pt x="f65" y="f66"/>
                  <a:pt x="f67" y="f68"/>
                </a:cubicBezTo>
                <a:cubicBezTo>
                  <a:pt x="f69" y="f70"/>
                  <a:pt x="f71" y="f72"/>
                  <a:pt x="f73" y="f74"/>
                </a:cubicBezTo>
                <a:cubicBezTo>
                  <a:pt x="f75" y="f76"/>
                  <a:pt x="f77" y="f78"/>
                  <a:pt x="f79" y="f80"/>
                </a:cubicBezTo>
                <a:cubicBezTo>
                  <a:pt x="f81" y="f82"/>
                  <a:pt x="f83" y="f84"/>
                  <a:pt x="f85" y="f86"/>
                </a:cubicBezTo>
                <a:cubicBezTo>
                  <a:pt x="f87" y="f88"/>
                  <a:pt x="f89" y="f90"/>
                  <a:pt x="f91" y="f92"/>
                </a:cubicBezTo>
                <a:cubicBezTo>
                  <a:pt x="f93" y="f94"/>
                  <a:pt x="f95" y="f96"/>
                  <a:pt x="f97" y="f98"/>
                </a:cubicBezTo>
                <a:cubicBezTo>
                  <a:pt x="f99" y="f100"/>
                  <a:pt x="f101"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755;p28">
            <a:extLst>
              <a:ext uri="{FF2B5EF4-FFF2-40B4-BE49-F238E27FC236}">
                <a16:creationId xmlns:a16="http://schemas.microsoft.com/office/drawing/2014/main" id="{CEA01192-6FFD-C1F6-97C4-BDD422DE5E62}"/>
              </a:ext>
            </a:extLst>
          </p:cNvPr>
          <p:cNvSpPr txBox="1">
            <a:spLocks noGrp="1"/>
          </p:cNvSpPr>
          <p:nvPr>
            <p:ph type="ctrTitle"/>
          </p:nvPr>
        </p:nvSpPr>
        <p:spPr>
          <a:xfrm>
            <a:off x="311627" y="480325"/>
            <a:ext cx="4704624" cy="2378701"/>
          </a:xfrm>
        </p:spPr>
        <p:txBody>
          <a:bodyPr anchor="ctr"/>
          <a:lstStyle/>
          <a:p>
            <a:pPr lvl="0"/>
            <a:r>
              <a:rPr lang="en-US" b="0"/>
              <a:t>Tumor</a:t>
            </a:r>
            <a:r>
              <a:rPr lang="en-US" b="0" i="1"/>
              <a:t>X</a:t>
            </a:r>
            <a:r>
              <a:rPr lang="en-US" b="0"/>
              <a:t>tract</a:t>
            </a:r>
            <a:endParaRPr lang="en-US"/>
          </a:p>
        </p:txBody>
      </p:sp>
      <p:grpSp>
        <p:nvGrpSpPr>
          <p:cNvPr id="4" name="Google Shape;757;p28">
            <a:extLst>
              <a:ext uri="{FF2B5EF4-FFF2-40B4-BE49-F238E27FC236}">
                <a16:creationId xmlns:a16="http://schemas.microsoft.com/office/drawing/2014/main" id="{628887C0-5078-6E37-CDB4-1D9C3A24849C}"/>
              </a:ext>
            </a:extLst>
          </p:cNvPr>
          <p:cNvGrpSpPr/>
          <p:nvPr/>
        </p:nvGrpSpPr>
        <p:grpSpPr>
          <a:xfrm>
            <a:off x="5012685" y="809838"/>
            <a:ext cx="3852870" cy="3831235"/>
            <a:chOff x="5012685" y="809838"/>
            <a:chExt cx="3852870" cy="3831235"/>
          </a:xfrm>
        </p:grpSpPr>
        <p:grpSp>
          <p:nvGrpSpPr>
            <p:cNvPr id="5" name="Google Shape;758;p28">
              <a:extLst>
                <a:ext uri="{FF2B5EF4-FFF2-40B4-BE49-F238E27FC236}">
                  <a16:creationId xmlns:a16="http://schemas.microsoft.com/office/drawing/2014/main" id="{24E0C726-B1AA-4E80-70A1-FAE002974FD0}"/>
                </a:ext>
              </a:extLst>
            </p:cNvPr>
            <p:cNvGrpSpPr/>
            <p:nvPr/>
          </p:nvGrpSpPr>
          <p:grpSpPr>
            <a:xfrm>
              <a:off x="5444529" y="1950662"/>
              <a:ext cx="2961650" cy="1959696"/>
              <a:chOff x="5444529" y="1950662"/>
              <a:chExt cx="2961650" cy="1959696"/>
            </a:xfrm>
          </p:grpSpPr>
          <p:grpSp>
            <p:nvGrpSpPr>
              <p:cNvPr id="6" name="Google Shape;759;p28">
                <a:extLst>
                  <a:ext uri="{FF2B5EF4-FFF2-40B4-BE49-F238E27FC236}">
                    <a16:creationId xmlns:a16="http://schemas.microsoft.com/office/drawing/2014/main" id="{F7975AA5-F7F7-3CAB-2868-4FE2DF5685FB}"/>
                  </a:ext>
                </a:extLst>
              </p:cNvPr>
              <p:cNvGrpSpPr/>
              <p:nvPr/>
            </p:nvGrpSpPr>
            <p:grpSpPr>
              <a:xfrm>
                <a:off x="6450232" y="3550167"/>
                <a:ext cx="1043385" cy="360191"/>
                <a:chOff x="6450232" y="3550167"/>
                <a:chExt cx="1043385" cy="360191"/>
              </a:xfrm>
            </p:grpSpPr>
            <p:sp>
              <p:nvSpPr>
                <p:cNvPr id="7" name="Google Shape;760;p28">
                  <a:extLst>
                    <a:ext uri="{FF2B5EF4-FFF2-40B4-BE49-F238E27FC236}">
                      <a16:creationId xmlns:a16="http://schemas.microsoft.com/office/drawing/2014/main" id="{51558AC3-588F-EA56-E1F0-31734B2A2F02}"/>
                    </a:ext>
                  </a:extLst>
                </p:cNvPr>
                <p:cNvSpPr/>
                <p:nvPr/>
              </p:nvSpPr>
              <p:spPr>
                <a:xfrm>
                  <a:off x="6753858" y="3550167"/>
                  <a:ext cx="436123" cy="320286"/>
                </a:xfrm>
                <a:custGeom>
                  <a:avLst/>
                  <a:gdLst>
                    <a:gd name="f0" fmla="val w"/>
                    <a:gd name="f1" fmla="val h"/>
                    <a:gd name="f2" fmla="val 0"/>
                    <a:gd name="f3" fmla="val 396621"/>
                    <a:gd name="f4" fmla="val 291274"/>
                    <a:gd name="f5" fmla="val 140304"/>
                    <a:gd name="f6" fmla="val 140017"/>
                    <a:gd name="f7" fmla="val 171926"/>
                    <a:gd name="f8" fmla="val 166402"/>
                    <a:gd name="f9" fmla="val 198120"/>
                    <a:gd name="f10" fmla="val 198311"/>
                    <a:gd name="f11" fmla="val 230220"/>
                    <a:gd name="f12" fmla="val 256413"/>
                    <a:gd name="f13" fmla="*/ f0 1 396621"/>
                    <a:gd name="f14" fmla="*/ f1 1 291274"/>
                    <a:gd name="f15" fmla="+- f4 0 f2"/>
                    <a:gd name="f16" fmla="+- f3 0 f2"/>
                    <a:gd name="f17" fmla="*/ f16 1 396621"/>
                    <a:gd name="f18" fmla="*/ f15 1 291274"/>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96621" h="291274">
                      <a:moveTo>
                        <a:pt x="f3" y="f2"/>
                      </a:moveTo>
                      <a:lnTo>
                        <a:pt x="f3" y="f4"/>
                      </a:lnTo>
                      <a:lnTo>
                        <a:pt x="f2" y="f4"/>
                      </a:lnTo>
                      <a:lnTo>
                        <a:pt x="f2" y="f2"/>
                      </a:lnTo>
                      <a:lnTo>
                        <a:pt x="f5" y="f2"/>
                      </a:lnTo>
                      <a:lnTo>
                        <a:pt x="f5" y="f6"/>
                      </a:lnTo>
                      <a:cubicBezTo>
                        <a:pt x="f5" y="f7"/>
                        <a:pt x="f8" y="f9"/>
                        <a:pt x="f10" y="f9"/>
                      </a:cubicBezTo>
                      <a:cubicBezTo>
                        <a:pt x="f11" y="f9"/>
                        <a:pt x="f12" y="f7"/>
                        <a:pt x="f12" y="f6"/>
                      </a:cubicBezTo>
                      <a:lnTo>
                        <a:pt x="f12" y="f2"/>
                      </a:lnTo>
                      <a:lnTo>
                        <a:pt x="f3" y="f2"/>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 name="Google Shape;761;p28">
                  <a:extLst>
                    <a:ext uri="{FF2B5EF4-FFF2-40B4-BE49-F238E27FC236}">
                      <a16:creationId xmlns:a16="http://schemas.microsoft.com/office/drawing/2014/main" id="{79B37E87-61F2-3B05-D81A-751CE5054417}"/>
                    </a:ext>
                  </a:extLst>
                </p:cNvPr>
                <p:cNvSpPr/>
                <p:nvPr/>
              </p:nvSpPr>
              <p:spPr>
                <a:xfrm>
                  <a:off x="6753858" y="3550167"/>
                  <a:ext cx="154277" cy="64931"/>
                </a:xfrm>
                <a:custGeom>
                  <a:avLst/>
                  <a:gdLst>
                    <a:gd name="f0" fmla="val w"/>
                    <a:gd name="f1" fmla="val h"/>
                    <a:gd name="f2" fmla="val 0"/>
                    <a:gd name="f3" fmla="val 140303"/>
                    <a:gd name="f4" fmla="val 59054"/>
                    <a:gd name="f5" fmla="val 140304"/>
                    <a:gd name="f6" fmla="val 59055"/>
                    <a:gd name="f7" fmla="val 42862"/>
                    <a:gd name="f8" fmla="*/ f0 1 140303"/>
                    <a:gd name="f9" fmla="*/ f1 1 59054"/>
                    <a:gd name="f10" fmla="+- f4 0 f2"/>
                    <a:gd name="f11" fmla="+- f3 0 f2"/>
                    <a:gd name="f12" fmla="*/ f11 1 140303"/>
                    <a:gd name="f13" fmla="*/ f10 1 59054"/>
                    <a:gd name="f14" fmla="*/ f2 1 f12"/>
                    <a:gd name="f15" fmla="*/ f3 1 f12"/>
                    <a:gd name="f16" fmla="*/ f2 1 f13"/>
                    <a:gd name="f17" fmla="*/ f4 1 f13"/>
                    <a:gd name="f18" fmla="*/ f14 f8 1"/>
                    <a:gd name="f19" fmla="*/ f15 f8 1"/>
                    <a:gd name="f20" fmla="*/ f17 f9 1"/>
                    <a:gd name="f21" fmla="*/ f16 f9 1"/>
                  </a:gdLst>
                  <a:ahLst/>
                  <a:cxnLst>
                    <a:cxn ang="3cd4">
                      <a:pos x="hc" y="t"/>
                    </a:cxn>
                    <a:cxn ang="0">
                      <a:pos x="r" y="vc"/>
                    </a:cxn>
                    <a:cxn ang="cd4">
                      <a:pos x="hc" y="b"/>
                    </a:cxn>
                    <a:cxn ang="cd2">
                      <a:pos x="l" y="vc"/>
                    </a:cxn>
                  </a:cxnLst>
                  <a:rect l="f18" t="f21" r="f19" b="f20"/>
                  <a:pathLst>
                    <a:path w="140303" h="59054">
                      <a:moveTo>
                        <a:pt x="f2" y="f2"/>
                      </a:moveTo>
                      <a:lnTo>
                        <a:pt x="f5" y="f2"/>
                      </a:lnTo>
                      <a:lnTo>
                        <a:pt x="f5" y="f6"/>
                      </a:lnTo>
                      <a:lnTo>
                        <a:pt x="f2" y="f7"/>
                      </a:lnTo>
                      <a:lnTo>
                        <a:pt x="f2" y="f2"/>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 name="Google Shape;762;p28">
                  <a:extLst>
                    <a:ext uri="{FF2B5EF4-FFF2-40B4-BE49-F238E27FC236}">
                      <a16:creationId xmlns:a16="http://schemas.microsoft.com/office/drawing/2014/main" id="{B78F21B4-1941-648B-A864-BF22DC707594}"/>
                    </a:ext>
                  </a:extLst>
                </p:cNvPr>
                <p:cNvSpPr/>
                <p:nvPr/>
              </p:nvSpPr>
              <p:spPr>
                <a:xfrm>
                  <a:off x="7035814" y="3550167"/>
                  <a:ext cx="154167" cy="97191"/>
                </a:xfrm>
                <a:custGeom>
                  <a:avLst/>
                  <a:gdLst>
                    <a:gd name="f0" fmla="val w"/>
                    <a:gd name="f1" fmla="val h"/>
                    <a:gd name="f2" fmla="val 0"/>
                    <a:gd name="f3" fmla="val 140207"/>
                    <a:gd name="f4" fmla="val 88391"/>
                    <a:gd name="f5" fmla="val 140208"/>
                    <a:gd name="f6" fmla="val 88392"/>
                    <a:gd name="f7" fmla="val 72295"/>
                    <a:gd name="f8" fmla="*/ f0 1 140207"/>
                    <a:gd name="f9" fmla="*/ f1 1 88391"/>
                    <a:gd name="f10" fmla="+- f4 0 f2"/>
                    <a:gd name="f11" fmla="+- f3 0 f2"/>
                    <a:gd name="f12" fmla="*/ f11 1 140207"/>
                    <a:gd name="f13" fmla="*/ f10 1 88391"/>
                    <a:gd name="f14" fmla="*/ f2 1 f12"/>
                    <a:gd name="f15" fmla="*/ f3 1 f12"/>
                    <a:gd name="f16" fmla="*/ f2 1 f13"/>
                    <a:gd name="f17" fmla="*/ f4 1 f13"/>
                    <a:gd name="f18" fmla="*/ f14 f8 1"/>
                    <a:gd name="f19" fmla="*/ f15 f8 1"/>
                    <a:gd name="f20" fmla="*/ f17 f9 1"/>
                    <a:gd name="f21" fmla="*/ f16 f9 1"/>
                  </a:gdLst>
                  <a:ahLst/>
                  <a:cxnLst>
                    <a:cxn ang="3cd4">
                      <a:pos x="hc" y="t"/>
                    </a:cxn>
                    <a:cxn ang="0">
                      <a:pos x="r" y="vc"/>
                    </a:cxn>
                    <a:cxn ang="cd4">
                      <a:pos x="hc" y="b"/>
                    </a:cxn>
                    <a:cxn ang="cd2">
                      <a:pos x="l" y="vc"/>
                    </a:cxn>
                  </a:cxnLst>
                  <a:rect l="f18" t="f21" r="f19" b="f20"/>
                  <a:pathLst>
                    <a:path w="140207" h="88391">
                      <a:moveTo>
                        <a:pt x="f5" y="f2"/>
                      </a:moveTo>
                      <a:lnTo>
                        <a:pt x="f5" y="f6"/>
                      </a:lnTo>
                      <a:lnTo>
                        <a:pt x="f2" y="f7"/>
                      </a:lnTo>
                      <a:lnTo>
                        <a:pt x="f2" y="f2"/>
                      </a:lnTo>
                      <a:lnTo>
                        <a:pt x="f5" y="f2"/>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 name="Google Shape;763;p28">
                  <a:extLst>
                    <a:ext uri="{FF2B5EF4-FFF2-40B4-BE49-F238E27FC236}">
                      <a16:creationId xmlns:a16="http://schemas.microsoft.com/office/drawing/2014/main" id="{1E92FDBC-C47B-68BA-AACF-F041947B98F3}"/>
                    </a:ext>
                  </a:extLst>
                </p:cNvPr>
                <p:cNvSpPr/>
                <p:nvPr/>
              </p:nvSpPr>
              <p:spPr>
                <a:xfrm>
                  <a:off x="6450232" y="3866897"/>
                  <a:ext cx="1043385" cy="43461"/>
                </a:xfrm>
                <a:custGeom>
                  <a:avLst/>
                  <a:gdLst>
                    <a:gd name="f0" fmla="val w"/>
                    <a:gd name="f1" fmla="val h"/>
                    <a:gd name="f2" fmla="val 0"/>
                    <a:gd name="f3" fmla="val 948880"/>
                    <a:gd name="f4" fmla="val 39528"/>
                    <a:gd name="f5" fmla="val 39529"/>
                    <a:gd name="f6" fmla="*/ f0 1 948880"/>
                    <a:gd name="f7" fmla="*/ f1 1 39528"/>
                    <a:gd name="f8" fmla="+- f4 0 f2"/>
                    <a:gd name="f9" fmla="+- f3 0 f2"/>
                    <a:gd name="f10" fmla="*/ f9 1 948880"/>
                    <a:gd name="f11" fmla="*/ f8 1 39528"/>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948880" h="39528">
                      <a:moveTo>
                        <a:pt x="f2" y="f2"/>
                      </a:moveTo>
                      <a:lnTo>
                        <a:pt x="f3" y="f2"/>
                      </a:lnTo>
                      <a:lnTo>
                        <a:pt x="f3" y="f5"/>
                      </a:lnTo>
                      <a:lnTo>
                        <a:pt x="f2" y="f5"/>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1" name="Google Shape;764;p28">
                <a:extLst>
                  <a:ext uri="{FF2B5EF4-FFF2-40B4-BE49-F238E27FC236}">
                    <a16:creationId xmlns:a16="http://schemas.microsoft.com/office/drawing/2014/main" id="{AA303463-AE72-64EB-71BF-FE4EF58B6779}"/>
                  </a:ext>
                </a:extLst>
              </p:cNvPr>
              <p:cNvSpPr/>
              <p:nvPr/>
            </p:nvSpPr>
            <p:spPr>
              <a:xfrm>
                <a:off x="5444529" y="1950662"/>
                <a:ext cx="2961650" cy="1668560"/>
              </a:xfrm>
              <a:custGeom>
                <a:avLst/>
                <a:gdLst>
                  <a:gd name="f0" fmla="val w"/>
                  <a:gd name="f1" fmla="val h"/>
                  <a:gd name="f2" fmla="val 0"/>
                  <a:gd name="f3" fmla="val 2693384"/>
                  <a:gd name="f4" fmla="val 1517428"/>
                  <a:gd name="f5" fmla="val 107442"/>
                  <a:gd name="f6" fmla="val 1409890"/>
                  <a:gd name="f7" fmla="val 1469231"/>
                  <a:gd name="f8" fmla="val 2645283"/>
                  <a:gd name="f9" fmla="val 2585847"/>
                  <a:gd name="f10" fmla="val 107537"/>
                  <a:gd name="f11" fmla="val 48101"/>
                  <a:gd name="f12" fmla="*/ f0 1 2693384"/>
                  <a:gd name="f13" fmla="*/ f1 1 1517428"/>
                  <a:gd name="f14" fmla="+- f4 0 f2"/>
                  <a:gd name="f15" fmla="+- f3 0 f2"/>
                  <a:gd name="f16" fmla="*/ f15 1 2693384"/>
                  <a:gd name="f17" fmla="*/ f14 1 1517428"/>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693384" h="1517428">
                    <a:moveTo>
                      <a:pt x="f3" y="f5"/>
                    </a:moveTo>
                    <a:lnTo>
                      <a:pt x="f3" y="f6"/>
                    </a:lnTo>
                    <a:cubicBezTo>
                      <a:pt x="f3" y="f7"/>
                      <a:pt x="f8" y="f4"/>
                      <a:pt x="f9" y="f4"/>
                    </a:cubicBezTo>
                    <a:lnTo>
                      <a:pt x="f10" y="f4"/>
                    </a:lnTo>
                    <a:cubicBezTo>
                      <a:pt x="f11" y="f4"/>
                      <a:pt x="f2" y="f7"/>
                      <a:pt x="f2" y="f6"/>
                    </a:cubicBezTo>
                    <a:lnTo>
                      <a:pt x="f2" y="f5"/>
                    </a:lnTo>
                    <a:cubicBezTo>
                      <a:pt x="f2" y="f11"/>
                      <a:pt x="f11" y="f2"/>
                      <a:pt x="f10" y="f2"/>
                    </a:cubicBezTo>
                    <a:lnTo>
                      <a:pt x="f9" y="f2"/>
                    </a:lnTo>
                    <a:cubicBezTo>
                      <a:pt x="f8" y="f2"/>
                      <a:pt x="f3" y="f11"/>
                      <a:pt x="f3" y="f5"/>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2" name="Google Shape;765;p28">
                <a:extLst>
                  <a:ext uri="{FF2B5EF4-FFF2-40B4-BE49-F238E27FC236}">
                    <a16:creationId xmlns:a16="http://schemas.microsoft.com/office/drawing/2014/main" id="{752AA0BA-B31D-2EA6-399B-D6C0FCB051BE}"/>
                  </a:ext>
                </a:extLst>
              </p:cNvPr>
              <p:cNvSpPr/>
              <p:nvPr/>
            </p:nvSpPr>
            <p:spPr>
              <a:xfrm>
                <a:off x="5516017" y="2127360"/>
                <a:ext cx="2850760" cy="1336605"/>
              </a:xfrm>
              <a:custGeom>
                <a:avLst/>
                <a:gdLst>
                  <a:gd name="f0" fmla="val w"/>
                  <a:gd name="f1" fmla="val h"/>
                  <a:gd name="f2" fmla="val 0"/>
                  <a:gd name="f3" fmla="val 2693384"/>
                  <a:gd name="f4" fmla="val 1223295"/>
                  <a:gd name="f5" fmla="val 1223296"/>
                  <a:gd name="f6" fmla="*/ f0 1 2693384"/>
                  <a:gd name="f7" fmla="*/ f1 1 1223295"/>
                  <a:gd name="f8" fmla="+- f4 0 f2"/>
                  <a:gd name="f9" fmla="+- f3 0 f2"/>
                  <a:gd name="f10" fmla="*/ f9 1 2693384"/>
                  <a:gd name="f11" fmla="*/ f8 1 122329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693384" h="1223295">
                    <a:moveTo>
                      <a:pt x="f2" y="f2"/>
                    </a:moveTo>
                    <a:lnTo>
                      <a:pt x="f3" y="f2"/>
                    </a:lnTo>
                    <a:lnTo>
                      <a:pt x="f3" y="f5"/>
                    </a:lnTo>
                    <a:lnTo>
                      <a:pt x="f2" y="f5"/>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 name="Google Shape;766;p28">
                <a:extLst>
                  <a:ext uri="{FF2B5EF4-FFF2-40B4-BE49-F238E27FC236}">
                    <a16:creationId xmlns:a16="http://schemas.microsoft.com/office/drawing/2014/main" id="{048645CD-EC51-2192-566B-CAAB8CDB55A2}"/>
                  </a:ext>
                </a:extLst>
              </p:cNvPr>
              <p:cNvSpPr/>
              <p:nvPr/>
            </p:nvSpPr>
            <p:spPr>
              <a:xfrm>
                <a:off x="6930137" y="3455801"/>
                <a:ext cx="83576" cy="83576"/>
              </a:xfrm>
              <a:custGeom>
                <a:avLst/>
                <a:gdLst>
                  <a:gd name="f0" fmla="val w"/>
                  <a:gd name="f1" fmla="val h"/>
                  <a:gd name="f2" fmla="val 0"/>
                  <a:gd name="f3" fmla="val 76009"/>
                  <a:gd name="f4" fmla="val 38005"/>
                  <a:gd name="f5" fmla="val 58960"/>
                  <a:gd name="f6" fmla="val 59055"/>
                  <a:gd name="f7" fmla="val 76010"/>
                  <a:gd name="f8" fmla="val 16955"/>
                  <a:gd name="f9" fmla="val 16954"/>
                  <a:gd name="f10" fmla="*/ f0 1 76009"/>
                  <a:gd name="f11" fmla="*/ f1 1 76009"/>
                  <a:gd name="f12" fmla="+- f3 0 f2"/>
                  <a:gd name="f13" fmla="*/ f12 1 76009"/>
                  <a:gd name="f14" fmla="*/ f2 1 f13"/>
                  <a:gd name="f15" fmla="*/ f3 1 f13"/>
                  <a:gd name="f16" fmla="*/ f14 f10 1"/>
                  <a:gd name="f17" fmla="*/ f15 f10 1"/>
                  <a:gd name="f18" fmla="*/ f15 f11 1"/>
                  <a:gd name="f19" fmla="*/ f14 f11 1"/>
                </a:gdLst>
                <a:ahLst/>
                <a:cxnLst>
                  <a:cxn ang="3cd4">
                    <a:pos x="hc" y="t"/>
                  </a:cxn>
                  <a:cxn ang="0">
                    <a:pos x="r" y="vc"/>
                  </a:cxn>
                  <a:cxn ang="cd4">
                    <a:pos x="hc" y="b"/>
                  </a:cxn>
                  <a:cxn ang="cd2">
                    <a:pos x="l" y="vc"/>
                  </a:cxn>
                </a:cxnLst>
                <a:rect l="f16" t="f19" r="f17" b="f18"/>
                <a:pathLst>
                  <a:path w="76009" h="76009">
                    <a:moveTo>
                      <a:pt x="f3" y="f4"/>
                    </a:moveTo>
                    <a:cubicBezTo>
                      <a:pt x="f3" y="f5"/>
                      <a:pt x="f6" y="f7"/>
                      <a:pt x="f4" y="f7"/>
                    </a:cubicBezTo>
                    <a:cubicBezTo>
                      <a:pt x="f8" y="f7"/>
                      <a:pt x="f2" y="f6"/>
                      <a:pt x="f2" y="f4"/>
                    </a:cubicBezTo>
                    <a:cubicBezTo>
                      <a:pt x="f2" y="f9"/>
                      <a:pt x="f8" y="f2"/>
                      <a:pt x="f4" y="f2"/>
                    </a:cubicBezTo>
                    <a:cubicBezTo>
                      <a:pt x="f6" y="f2"/>
                      <a:pt x="f3" y="f9"/>
                      <a:pt x="f3" y="f4"/>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4" name="Google Shape;767;p28">
              <a:extLst>
                <a:ext uri="{FF2B5EF4-FFF2-40B4-BE49-F238E27FC236}">
                  <a16:creationId xmlns:a16="http://schemas.microsoft.com/office/drawing/2014/main" id="{660B9376-7BF3-FCD2-3BC8-4D184064788A}"/>
                </a:ext>
              </a:extLst>
            </p:cNvPr>
            <p:cNvGrpSpPr/>
            <p:nvPr/>
          </p:nvGrpSpPr>
          <p:grpSpPr>
            <a:xfrm>
              <a:off x="6144813" y="809838"/>
              <a:ext cx="1654423" cy="835907"/>
              <a:chOff x="6144813" y="809838"/>
              <a:chExt cx="1654423" cy="835907"/>
            </a:xfrm>
          </p:grpSpPr>
          <p:sp>
            <p:nvSpPr>
              <p:cNvPr id="15" name="Google Shape;768;p28">
                <a:extLst>
                  <a:ext uri="{FF2B5EF4-FFF2-40B4-BE49-F238E27FC236}">
                    <a16:creationId xmlns:a16="http://schemas.microsoft.com/office/drawing/2014/main" id="{A02BA629-EA3C-19F1-B561-38CD569E3992}"/>
                  </a:ext>
                </a:extLst>
              </p:cNvPr>
              <p:cNvSpPr/>
              <p:nvPr/>
            </p:nvSpPr>
            <p:spPr>
              <a:xfrm>
                <a:off x="6144813" y="809838"/>
                <a:ext cx="1654423" cy="835907"/>
              </a:xfrm>
              <a:custGeom>
                <a:avLst/>
                <a:gdLst>
                  <a:gd name="f0" fmla="val w"/>
                  <a:gd name="f1" fmla="val h"/>
                  <a:gd name="f2" fmla="val 0"/>
                  <a:gd name="f3" fmla="val 1504568"/>
                  <a:gd name="f4" fmla="val 760190"/>
                  <a:gd name="f5" fmla="val 1504379"/>
                  <a:gd name="f6" fmla="val 647414"/>
                  <a:gd name="f7" fmla="val 709708"/>
                  <a:gd name="f8" fmla="val 1453896"/>
                  <a:gd name="f9" fmla="val 1391602"/>
                  <a:gd name="f10" fmla="val 194881"/>
                  <a:gd name="f11" fmla="val 87249"/>
                  <a:gd name="f12" fmla="val 672941"/>
                  <a:gd name="f13" fmla="val 565309"/>
                  <a:gd name="f14" fmla="val 457676"/>
                  <a:gd name="f15" fmla="val 370522"/>
                  <a:gd name="f16" fmla="val 220027"/>
                  <a:gd name="f17" fmla="val 244126"/>
                  <a:gd name="f18" fmla="val 375285"/>
                  <a:gd name="f19" fmla="val 266223"/>
                  <a:gd name="f20" fmla="val 383953"/>
                  <a:gd name="f21" fmla="val 382714"/>
                  <a:gd name="f22" fmla="val 381381"/>
                  <a:gd name="f23" fmla="val 380047"/>
                  <a:gd name="f24" fmla="val 240030"/>
                  <a:gd name="f25" fmla="val 341947"/>
                  <a:gd name="f26" fmla="val 117729"/>
                  <a:gd name="f27" fmla="val 454628"/>
                  <a:gd name="f28" fmla="val 51816"/>
                  <a:gd name="f29" fmla="val 510921"/>
                  <a:gd name="f30" fmla="val 18859"/>
                  <a:gd name="f31" fmla="val 576453"/>
                  <a:gd name="f32" fmla="val 646366"/>
                  <a:gd name="f33" fmla="val 832009"/>
                  <a:gd name="f34" fmla="val 986504"/>
                  <a:gd name="f35" fmla="val 133064"/>
                  <a:gd name="f36" fmla="val 1019747"/>
                  <a:gd name="f37" fmla="val 309086"/>
                  <a:gd name="f38" fmla="val 1054989"/>
                  <a:gd name="f39" fmla="val 288893"/>
                  <a:gd name="f40" fmla="val 1095851"/>
                  <a:gd name="f41" fmla="val 277368"/>
                  <a:gd name="f42" fmla="val 1139476"/>
                  <a:gd name="f43" fmla="val 1272731"/>
                  <a:gd name="f44" fmla="val 1380839"/>
                  <a:gd name="f45" fmla="val 385477"/>
                  <a:gd name="f46" fmla="val 518731"/>
                  <a:gd name="f47" fmla="val 524256"/>
                  <a:gd name="f48" fmla="val 1380648"/>
                  <a:gd name="f49" fmla="val 529685"/>
                  <a:gd name="f50" fmla="val 1380268"/>
                  <a:gd name="f51" fmla="val 535114"/>
                  <a:gd name="f52" fmla="val 1384078"/>
                  <a:gd name="f53" fmla="val 534734"/>
                  <a:gd name="f54" fmla="val 1387887"/>
                  <a:gd name="f55" fmla="val 534543"/>
                  <a:gd name="f56" fmla="val 1391793"/>
                  <a:gd name="f57" fmla="val 1454086"/>
                  <a:gd name="f58" fmla="val 1504569"/>
                  <a:gd name="f59" fmla="val 585026"/>
                  <a:gd name="f60" fmla="val 647319"/>
                  <a:gd name="f61" fmla="*/ f0 1 1504568"/>
                  <a:gd name="f62" fmla="*/ f1 1 760190"/>
                  <a:gd name="f63" fmla="+- f4 0 f2"/>
                  <a:gd name="f64" fmla="+- f3 0 f2"/>
                  <a:gd name="f65" fmla="*/ f64 1 1504568"/>
                  <a:gd name="f66" fmla="*/ f63 1 760190"/>
                  <a:gd name="f67" fmla="*/ f2 1 f65"/>
                  <a:gd name="f68" fmla="*/ f3 1 f65"/>
                  <a:gd name="f69" fmla="*/ f2 1 f66"/>
                  <a:gd name="f70" fmla="*/ f4 1 f66"/>
                  <a:gd name="f71" fmla="*/ f67 f61 1"/>
                  <a:gd name="f72" fmla="*/ f68 f61 1"/>
                  <a:gd name="f73" fmla="*/ f70 f62 1"/>
                  <a:gd name="f74" fmla="*/ f69 f62 1"/>
                </a:gdLst>
                <a:ahLst/>
                <a:cxnLst>
                  <a:cxn ang="3cd4">
                    <a:pos x="hc" y="t"/>
                  </a:cxn>
                  <a:cxn ang="0">
                    <a:pos x="r" y="vc"/>
                  </a:cxn>
                  <a:cxn ang="cd4">
                    <a:pos x="hc" y="b"/>
                  </a:cxn>
                  <a:cxn ang="cd2">
                    <a:pos x="l" y="vc"/>
                  </a:cxn>
                </a:cxnLst>
                <a:rect l="f71" t="f74" r="f72" b="f73"/>
                <a:pathLst>
                  <a:path w="1504568" h="760190">
                    <a:moveTo>
                      <a:pt x="f5" y="f6"/>
                    </a:moveTo>
                    <a:cubicBezTo>
                      <a:pt x="f5" y="f7"/>
                      <a:pt x="f8" y="f4"/>
                      <a:pt x="f9" y="f4"/>
                    </a:cubicBezTo>
                    <a:lnTo>
                      <a:pt x="f10" y="f4"/>
                    </a:lnTo>
                    <a:cubicBezTo>
                      <a:pt x="f11" y="f4"/>
                      <a:pt x="f2" y="f12"/>
                      <a:pt x="f2" y="f13"/>
                    </a:cubicBezTo>
                    <a:cubicBezTo>
                      <a:pt x="f2" y="f14"/>
                      <a:pt x="f11" y="f15"/>
                      <a:pt x="f10" y="f15"/>
                    </a:cubicBezTo>
                    <a:cubicBezTo>
                      <a:pt x="f16" y="f15"/>
                      <a:pt x="f17" y="f18"/>
                      <a:pt x="f19" y="f20"/>
                    </a:cubicBezTo>
                    <a:cubicBezTo>
                      <a:pt x="f19" y="f21"/>
                      <a:pt x="f19" y="f22"/>
                      <a:pt x="f19" y="f23"/>
                    </a:cubicBezTo>
                    <a:cubicBezTo>
                      <a:pt x="f19" y="f24"/>
                      <a:pt x="f25" y="f26"/>
                      <a:pt x="f27" y="f28"/>
                    </a:cubicBezTo>
                    <a:cubicBezTo>
                      <a:pt x="f29" y="f30"/>
                      <a:pt x="f31" y="f2"/>
                      <a:pt x="f32" y="f2"/>
                    </a:cubicBezTo>
                    <a:cubicBezTo>
                      <a:pt x="f33" y="f2"/>
                      <a:pt x="f34" y="f35"/>
                      <a:pt x="f36" y="f37"/>
                    </a:cubicBezTo>
                    <a:cubicBezTo>
                      <a:pt x="f38" y="f39"/>
                      <a:pt x="f40" y="f41"/>
                      <a:pt x="f42" y="f41"/>
                    </a:cubicBezTo>
                    <a:cubicBezTo>
                      <a:pt x="f43" y="f41"/>
                      <a:pt x="f44" y="f45"/>
                      <a:pt x="f44" y="f46"/>
                    </a:cubicBezTo>
                    <a:cubicBezTo>
                      <a:pt x="f44" y="f47"/>
                      <a:pt x="f48" y="f49"/>
                      <a:pt x="f50" y="f51"/>
                    </a:cubicBezTo>
                    <a:cubicBezTo>
                      <a:pt x="f52" y="f53"/>
                      <a:pt x="f54" y="f55"/>
                      <a:pt x="f56" y="f55"/>
                    </a:cubicBezTo>
                    <a:cubicBezTo>
                      <a:pt x="f57" y="f55"/>
                      <a:pt x="f58" y="f59"/>
                      <a:pt x="f58" y="f60"/>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 name="Google Shape;769;p28">
                <a:extLst>
                  <a:ext uri="{FF2B5EF4-FFF2-40B4-BE49-F238E27FC236}">
                    <a16:creationId xmlns:a16="http://schemas.microsoft.com/office/drawing/2014/main" id="{C23E0F14-DFFE-2141-1BCC-E0A16C153559}"/>
                  </a:ext>
                </a:extLst>
              </p:cNvPr>
              <p:cNvSpPr/>
              <p:nvPr/>
            </p:nvSpPr>
            <p:spPr>
              <a:xfrm>
                <a:off x="6144813" y="865982"/>
                <a:ext cx="1014481" cy="779763"/>
              </a:xfrm>
              <a:custGeom>
                <a:avLst/>
                <a:gdLst>
                  <a:gd name="f0" fmla="val w"/>
                  <a:gd name="f1" fmla="val h"/>
                  <a:gd name="f2" fmla="val 0"/>
                  <a:gd name="f3" fmla="val 922591"/>
                  <a:gd name="f4" fmla="val 709136"/>
                  <a:gd name="f5" fmla="val 922305"/>
                  <a:gd name="f6" fmla="val 194881"/>
                  <a:gd name="f7" fmla="val 87249"/>
                  <a:gd name="f8" fmla="val 621887"/>
                  <a:gd name="f9" fmla="val 514255"/>
                  <a:gd name="f10" fmla="val 406622"/>
                  <a:gd name="f11" fmla="val 319468"/>
                  <a:gd name="f12" fmla="val 220027"/>
                  <a:gd name="f13" fmla="val 244126"/>
                  <a:gd name="f14" fmla="val 324231"/>
                  <a:gd name="f15" fmla="val 266223"/>
                  <a:gd name="f16" fmla="val 332899"/>
                  <a:gd name="f17" fmla="val 331660"/>
                  <a:gd name="f18" fmla="val 330327"/>
                  <a:gd name="f19" fmla="val 328993"/>
                  <a:gd name="f20" fmla="val 188976"/>
                  <a:gd name="f21" fmla="val 341947"/>
                  <a:gd name="f22" fmla="val 66675"/>
                  <a:gd name="f23" fmla="val 454628"/>
                  <a:gd name="f24" fmla="val 762"/>
                  <a:gd name="f25" fmla="val 515683"/>
                  <a:gd name="f26" fmla="+- 0 0 2286"/>
                  <a:gd name="f27" fmla="val 577024"/>
                  <a:gd name="f28" fmla="val 3429"/>
                  <a:gd name="f29" fmla="val 633984"/>
                  <a:gd name="f30" fmla="val 24860"/>
                  <a:gd name="f31" fmla="val 707803"/>
                  <a:gd name="f32" fmla="val 52768"/>
                  <a:gd name="f33" fmla="val 773239"/>
                  <a:gd name="f34" fmla="val 110109"/>
                  <a:gd name="f35" fmla="val 797052"/>
                  <a:gd name="f36" fmla="val 185261"/>
                  <a:gd name="f37" fmla="val 820864"/>
                  <a:gd name="f38" fmla="val 260509"/>
                  <a:gd name="f39" fmla="val 795433"/>
                  <a:gd name="f40" fmla="val 352425"/>
                  <a:gd name="f41" fmla="val 728472"/>
                  <a:gd name="f42" fmla="val 394144"/>
                  <a:gd name="f43" fmla="val 769334"/>
                  <a:gd name="f44" fmla="val 388430"/>
                  <a:gd name="f45" fmla="val 808863"/>
                  <a:gd name="f46" fmla="val 395002"/>
                  <a:gd name="f47" fmla="val 844010"/>
                  <a:gd name="f48" fmla="val 416433"/>
                  <a:gd name="f49" fmla="val 879157"/>
                  <a:gd name="f50" fmla="val 437864"/>
                  <a:gd name="f51" fmla="val 902970"/>
                  <a:gd name="f52" fmla="val 481298"/>
                  <a:gd name="f53" fmla="val 892302"/>
                  <a:gd name="f54" fmla="val 521113"/>
                  <a:gd name="f55" fmla="val 885730"/>
                  <a:gd name="f56" fmla="val 545782"/>
                  <a:gd name="f57" fmla="val 867156"/>
                  <a:gd name="f58" fmla="val 565975"/>
                  <a:gd name="f59" fmla="val 845629"/>
                  <a:gd name="f60" fmla="val 579787"/>
                  <a:gd name="f61" fmla="val 824769"/>
                  <a:gd name="f62" fmla="val 593217"/>
                  <a:gd name="f63" fmla="val 801148"/>
                  <a:gd name="f64" fmla="val 601408"/>
                  <a:gd name="f65" fmla="val 777621"/>
                  <a:gd name="f66" fmla="val 609314"/>
                  <a:gd name="f67" fmla="val 788479"/>
                  <a:gd name="f68" fmla="val 605790"/>
                  <a:gd name="f69" fmla="val 793623"/>
                  <a:gd name="f70" fmla="val 805910"/>
                  <a:gd name="f71" fmla="val 605314"/>
                  <a:gd name="f72" fmla="val 819055"/>
                  <a:gd name="f73" fmla="val 604742"/>
                  <a:gd name="f74" fmla="val 832961"/>
                  <a:gd name="f75" fmla="val 608457"/>
                  <a:gd name="f76" fmla="val 842010"/>
                  <a:gd name="f77" fmla="val 618077"/>
                  <a:gd name="f78" fmla="val 851059"/>
                  <a:gd name="f79" fmla="val 627698"/>
                  <a:gd name="f80" fmla="val 853440"/>
                  <a:gd name="f81" fmla="val 643890"/>
                  <a:gd name="f82" fmla="val 845153"/>
                  <a:gd name="f83" fmla="val 654082"/>
                  <a:gd name="f84" fmla="val 859727"/>
                  <a:gd name="f85" fmla="val 639699"/>
                  <a:gd name="f86" fmla="val 881919"/>
                  <a:gd name="f87" fmla="val 651510"/>
                  <a:gd name="f88" fmla="val 897541"/>
                  <a:gd name="f89" fmla="val 664845"/>
                  <a:gd name="f90" fmla="val 910971"/>
                  <a:gd name="f91" fmla="val 676180"/>
                  <a:gd name="f92" fmla="val 919067"/>
                  <a:gd name="f93" fmla="val 691991"/>
                  <a:gd name="f94" fmla="*/ f0 1 922591"/>
                  <a:gd name="f95" fmla="*/ f1 1 709136"/>
                  <a:gd name="f96" fmla="+- f4 0 f2"/>
                  <a:gd name="f97" fmla="+- f3 0 f2"/>
                  <a:gd name="f98" fmla="*/ f97 1 922591"/>
                  <a:gd name="f99" fmla="*/ f96 1 709136"/>
                  <a:gd name="f100" fmla="*/ f2 1 f98"/>
                  <a:gd name="f101" fmla="*/ f3 1 f98"/>
                  <a:gd name="f102" fmla="*/ f2 1 f99"/>
                  <a:gd name="f103" fmla="*/ f4 1 f99"/>
                  <a:gd name="f104" fmla="*/ f100 f94 1"/>
                  <a:gd name="f105" fmla="*/ f101 f94 1"/>
                  <a:gd name="f106" fmla="*/ f103 f95 1"/>
                  <a:gd name="f107" fmla="*/ f102 f95 1"/>
                </a:gdLst>
                <a:ahLst/>
                <a:cxnLst>
                  <a:cxn ang="3cd4">
                    <a:pos x="hc" y="t"/>
                  </a:cxn>
                  <a:cxn ang="0">
                    <a:pos x="r" y="vc"/>
                  </a:cxn>
                  <a:cxn ang="cd4">
                    <a:pos x="hc" y="b"/>
                  </a:cxn>
                  <a:cxn ang="cd2">
                    <a:pos x="l" y="vc"/>
                  </a:cxn>
                </a:cxnLst>
                <a:rect l="f104" t="f107" r="f105" b="f106"/>
                <a:pathLst>
                  <a:path w="922591" h="709136">
                    <a:moveTo>
                      <a:pt x="f5" y="f4"/>
                    </a:moveTo>
                    <a:lnTo>
                      <a:pt x="f6" y="f4"/>
                    </a:lnTo>
                    <a:cubicBezTo>
                      <a:pt x="f7" y="f4"/>
                      <a:pt x="f2" y="f8"/>
                      <a:pt x="f2" y="f9"/>
                    </a:cubicBezTo>
                    <a:cubicBezTo>
                      <a:pt x="f2" y="f10"/>
                      <a:pt x="f7" y="f11"/>
                      <a:pt x="f6" y="f11"/>
                    </a:cubicBezTo>
                    <a:cubicBezTo>
                      <a:pt x="f12" y="f11"/>
                      <a:pt x="f13" y="f14"/>
                      <a:pt x="f15" y="f16"/>
                    </a:cubicBezTo>
                    <a:cubicBezTo>
                      <a:pt x="f15" y="f17"/>
                      <a:pt x="f15" y="f18"/>
                      <a:pt x="f15" y="f19"/>
                    </a:cubicBezTo>
                    <a:cubicBezTo>
                      <a:pt x="f15" y="f20"/>
                      <a:pt x="f21" y="f22"/>
                      <a:pt x="f23" y="f24"/>
                    </a:cubicBezTo>
                    <a:cubicBezTo>
                      <a:pt x="f25" y="f26"/>
                      <a:pt x="f27" y="f28"/>
                      <a:pt x="f29" y="f30"/>
                    </a:cubicBezTo>
                    <a:cubicBezTo>
                      <a:pt x="f31" y="f32"/>
                      <a:pt x="f33" y="f34"/>
                      <a:pt x="f35" y="f36"/>
                    </a:cubicBezTo>
                    <a:cubicBezTo>
                      <a:pt x="f37" y="f38"/>
                      <a:pt x="f39" y="f40"/>
                      <a:pt x="f41" y="f42"/>
                    </a:cubicBezTo>
                    <a:cubicBezTo>
                      <a:pt x="f43" y="f44"/>
                      <a:pt x="f45" y="f46"/>
                      <a:pt x="f47" y="f48"/>
                    </a:cubicBezTo>
                    <a:cubicBezTo>
                      <a:pt x="f49" y="f50"/>
                      <a:pt x="f51" y="f52"/>
                      <a:pt x="f53" y="f54"/>
                    </a:cubicBezTo>
                    <a:cubicBezTo>
                      <a:pt x="f55" y="f56"/>
                      <a:pt x="f57" y="f58"/>
                      <a:pt x="f59" y="f60"/>
                    </a:cubicBezTo>
                    <a:cubicBezTo>
                      <a:pt x="f61" y="f62"/>
                      <a:pt x="f63" y="f64"/>
                      <a:pt x="f65" y="f66"/>
                    </a:cubicBezTo>
                    <a:cubicBezTo>
                      <a:pt x="f67" y="f68"/>
                      <a:pt x="f69" y="f68"/>
                      <a:pt x="f70" y="f71"/>
                    </a:cubicBezTo>
                    <a:cubicBezTo>
                      <a:pt x="f72" y="f73"/>
                      <a:pt x="f74" y="f75"/>
                      <a:pt x="f76" y="f77"/>
                    </a:cubicBezTo>
                    <a:cubicBezTo>
                      <a:pt x="f78" y="f79"/>
                      <a:pt x="f80" y="f81"/>
                      <a:pt x="f82" y="f83"/>
                    </a:cubicBezTo>
                    <a:cubicBezTo>
                      <a:pt x="f84" y="f85"/>
                      <a:pt x="f86" y="f87"/>
                      <a:pt x="f88" y="f89"/>
                    </a:cubicBezTo>
                    <a:cubicBezTo>
                      <a:pt x="f90" y="f91"/>
                      <a:pt x="f92" y="f93"/>
                      <a:pt x="f3" y="f4"/>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7" name="Google Shape;770;p28">
              <a:extLst>
                <a:ext uri="{FF2B5EF4-FFF2-40B4-BE49-F238E27FC236}">
                  <a16:creationId xmlns:a16="http://schemas.microsoft.com/office/drawing/2014/main" id="{A03D8AEF-73DA-CE91-ED33-11E6CE39DFF3}"/>
                </a:ext>
              </a:extLst>
            </p:cNvPr>
            <p:cNvGrpSpPr/>
            <p:nvPr/>
          </p:nvGrpSpPr>
          <p:grpSpPr>
            <a:xfrm>
              <a:off x="8136175" y="1481474"/>
              <a:ext cx="387943" cy="273259"/>
              <a:chOff x="8136175" y="1481474"/>
              <a:chExt cx="387943" cy="273259"/>
            </a:xfrm>
          </p:grpSpPr>
          <p:sp>
            <p:nvSpPr>
              <p:cNvPr id="18" name="Google Shape;771;p28">
                <a:extLst>
                  <a:ext uri="{FF2B5EF4-FFF2-40B4-BE49-F238E27FC236}">
                    <a16:creationId xmlns:a16="http://schemas.microsoft.com/office/drawing/2014/main" id="{39ACE561-0C30-13C0-0761-19BA0BEBA4E1}"/>
                  </a:ext>
                </a:extLst>
              </p:cNvPr>
              <p:cNvSpPr/>
              <p:nvPr/>
            </p:nvSpPr>
            <p:spPr>
              <a:xfrm>
                <a:off x="8136175" y="1481474"/>
                <a:ext cx="387943" cy="273259"/>
              </a:xfrm>
              <a:custGeom>
                <a:avLst/>
                <a:gdLst>
                  <a:gd name="f0" fmla="val w"/>
                  <a:gd name="f1" fmla="val h"/>
                  <a:gd name="f2" fmla="val 0"/>
                  <a:gd name="f3" fmla="val 352805"/>
                  <a:gd name="f4" fmla="val 248507"/>
                  <a:gd name="f5" fmla="val 261938"/>
                  <a:gd name="f6" fmla="val 90868"/>
                  <a:gd name="f7" fmla="val 40862"/>
                  <a:gd name="f8" fmla="val 90869"/>
                  <a:gd name="f9" fmla="val 140875"/>
                  <a:gd name="f10" fmla="val 38100"/>
                  <a:gd name="f11" fmla="val 178879"/>
                  <a:gd name="f12" fmla="val 85725"/>
                  <a:gd name="f13" fmla="val 181642"/>
                  <a:gd name="f14" fmla="val 29527"/>
                  <a:gd name="f15" fmla="val 248508"/>
                  <a:gd name="f16" fmla="val 135445"/>
                  <a:gd name="f17" fmla="val 181833"/>
                  <a:gd name="f18" fmla="val 311944"/>
                  <a:gd name="f19" fmla="val 352806"/>
                  <a:gd name="f20" fmla="val 140970"/>
                  <a:gd name="f21" fmla="val 90964"/>
                  <a:gd name="f22" fmla="val 40958"/>
                  <a:gd name="f23" fmla="val 95"/>
                  <a:gd name="f24" fmla="*/ f0 1 352805"/>
                  <a:gd name="f25" fmla="*/ f1 1 248507"/>
                  <a:gd name="f26" fmla="+- f4 0 f2"/>
                  <a:gd name="f27" fmla="+- f3 0 f2"/>
                  <a:gd name="f28" fmla="*/ f27 1 352805"/>
                  <a:gd name="f29" fmla="*/ f26 1 248507"/>
                  <a:gd name="f30" fmla="*/ f2 1 f28"/>
                  <a:gd name="f31" fmla="*/ f3 1 f28"/>
                  <a:gd name="f32" fmla="*/ f2 1 f29"/>
                  <a:gd name="f33" fmla="*/ f4 1 f29"/>
                  <a:gd name="f34" fmla="*/ f30 f24 1"/>
                  <a:gd name="f35" fmla="*/ f31 f24 1"/>
                  <a:gd name="f36" fmla="*/ f33 f25 1"/>
                  <a:gd name="f37" fmla="*/ f32 f25 1"/>
                </a:gdLst>
                <a:ahLst/>
                <a:cxnLst>
                  <a:cxn ang="3cd4">
                    <a:pos x="hc" y="t"/>
                  </a:cxn>
                  <a:cxn ang="0">
                    <a:pos x="r" y="vc"/>
                  </a:cxn>
                  <a:cxn ang="cd4">
                    <a:pos x="hc" y="b"/>
                  </a:cxn>
                  <a:cxn ang="cd2">
                    <a:pos x="l" y="vc"/>
                  </a:cxn>
                </a:cxnLst>
                <a:rect l="f34" t="f37" r="f35" b="f36"/>
                <a:pathLst>
                  <a:path w="352805" h="248507">
                    <a:moveTo>
                      <a:pt x="f5" y="f2"/>
                    </a:moveTo>
                    <a:lnTo>
                      <a:pt x="f6" y="f2"/>
                    </a:lnTo>
                    <a:cubicBezTo>
                      <a:pt x="f7" y="f2"/>
                      <a:pt x="f2" y="f7"/>
                      <a:pt x="f2" y="f8"/>
                    </a:cubicBezTo>
                    <a:cubicBezTo>
                      <a:pt x="f2" y="f9"/>
                      <a:pt x="f10" y="f11"/>
                      <a:pt x="f12" y="f13"/>
                    </a:cubicBezTo>
                    <a:lnTo>
                      <a:pt x="f14" y="f15"/>
                    </a:lnTo>
                    <a:lnTo>
                      <a:pt x="f16" y="f17"/>
                    </a:lnTo>
                    <a:lnTo>
                      <a:pt x="f5" y="f17"/>
                    </a:lnTo>
                    <a:cubicBezTo>
                      <a:pt x="f18" y="f17"/>
                      <a:pt x="f19" y="f20"/>
                      <a:pt x="f19" y="f21"/>
                    </a:cubicBezTo>
                    <a:cubicBezTo>
                      <a:pt x="f19" y="f22"/>
                      <a:pt x="f18" y="f23"/>
                      <a:pt x="f5" y="f23"/>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9" name="Google Shape;772;p28">
                <a:extLst>
                  <a:ext uri="{FF2B5EF4-FFF2-40B4-BE49-F238E27FC236}">
                    <a16:creationId xmlns:a16="http://schemas.microsoft.com/office/drawing/2014/main" id="{51C3B5AD-267C-07C1-DD5D-5F62A76F89AD}"/>
                  </a:ext>
                </a:extLst>
              </p:cNvPr>
              <p:cNvSpPr/>
              <p:nvPr/>
            </p:nvSpPr>
            <p:spPr>
              <a:xfrm>
                <a:off x="8209492" y="1549139"/>
                <a:ext cx="241310" cy="64931"/>
              </a:xfrm>
              <a:custGeom>
                <a:avLst/>
                <a:gdLst>
                  <a:gd name="f0" fmla="val w"/>
                  <a:gd name="f1" fmla="val h"/>
                  <a:gd name="f2" fmla="val 0"/>
                  <a:gd name="f3" fmla="val 219455"/>
                  <a:gd name="f4" fmla="val 59054"/>
                  <a:gd name="f5" fmla="val 29527"/>
                  <a:gd name="f6" fmla="val 13239"/>
                  <a:gd name="f7" fmla="val 13240"/>
                  <a:gd name="f8" fmla="val 29528"/>
                  <a:gd name="f9" fmla="val 45815"/>
                  <a:gd name="f10" fmla="val 59055"/>
                  <a:gd name="f11" fmla="val 109728"/>
                  <a:gd name="f12" fmla="val 93440"/>
                  <a:gd name="f13" fmla="val 80200"/>
                  <a:gd name="f14" fmla="val 126016"/>
                  <a:gd name="f15" fmla="val 139255"/>
                  <a:gd name="f16" fmla="val 189929"/>
                  <a:gd name="f17" fmla="val 173641"/>
                  <a:gd name="f18" fmla="val 160401"/>
                  <a:gd name="f19" fmla="val 206216"/>
                  <a:gd name="f20" fmla="val 219456"/>
                  <a:gd name="f21" fmla="*/ f0 1 219455"/>
                  <a:gd name="f22" fmla="*/ f1 1 59054"/>
                  <a:gd name="f23" fmla="+- f4 0 f2"/>
                  <a:gd name="f24" fmla="+- f3 0 f2"/>
                  <a:gd name="f25" fmla="*/ f24 1 219455"/>
                  <a:gd name="f26" fmla="*/ f23 1 59054"/>
                  <a:gd name="f27" fmla="*/ f2 1 f25"/>
                  <a:gd name="f28" fmla="*/ f3 1 f25"/>
                  <a:gd name="f29" fmla="*/ f2 1 f26"/>
                  <a:gd name="f30" fmla="*/ f4 1 f26"/>
                  <a:gd name="f31" fmla="*/ f27 f21 1"/>
                  <a:gd name="f32" fmla="*/ f28 f21 1"/>
                  <a:gd name="f33" fmla="*/ f30 f22 1"/>
                  <a:gd name="f34" fmla="*/ f29 f22 1"/>
                </a:gdLst>
                <a:ahLst/>
                <a:cxnLst>
                  <a:cxn ang="3cd4">
                    <a:pos x="hc" y="t"/>
                  </a:cxn>
                  <a:cxn ang="0">
                    <a:pos x="r" y="vc"/>
                  </a:cxn>
                  <a:cxn ang="cd4">
                    <a:pos x="hc" y="b"/>
                  </a:cxn>
                  <a:cxn ang="cd2">
                    <a:pos x="l" y="vc"/>
                  </a:cxn>
                </a:cxnLst>
                <a:rect l="f31" t="f34" r="f32" b="f33"/>
                <a:pathLst>
                  <a:path w="219455" h="59054">
                    <a:moveTo>
                      <a:pt x="f5" y="f2"/>
                    </a:moveTo>
                    <a:cubicBezTo>
                      <a:pt x="f6" y="f2"/>
                      <a:pt x="f2" y="f7"/>
                      <a:pt x="f2" y="f8"/>
                    </a:cubicBezTo>
                    <a:cubicBezTo>
                      <a:pt x="f2" y="f9"/>
                      <a:pt x="f6" y="f10"/>
                      <a:pt x="f5" y="f10"/>
                    </a:cubicBezTo>
                    <a:cubicBezTo>
                      <a:pt x="f9" y="f10"/>
                      <a:pt x="f10" y="f9"/>
                      <a:pt x="f10" y="f8"/>
                    </a:cubicBezTo>
                    <a:cubicBezTo>
                      <a:pt x="f10" y="f7"/>
                      <a:pt x="f9" y="f2"/>
                      <a:pt x="f5" y="f2"/>
                    </a:cubicBezTo>
                    <a:close/>
                    <a:moveTo>
                      <a:pt x="f11" y="f2"/>
                    </a:moveTo>
                    <a:cubicBezTo>
                      <a:pt x="f12" y="f2"/>
                      <a:pt x="f13" y="f7"/>
                      <a:pt x="f13" y="f8"/>
                    </a:cubicBezTo>
                    <a:cubicBezTo>
                      <a:pt x="f13" y="f9"/>
                      <a:pt x="f12" y="f10"/>
                      <a:pt x="f11" y="f10"/>
                    </a:cubicBezTo>
                    <a:cubicBezTo>
                      <a:pt x="f14" y="f10"/>
                      <a:pt x="f15" y="f9"/>
                      <a:pt x="f15" y="f8"/>
                    </a:cubicBezTo>
                    <a:cubicBezTo>
                      <a:pt x="f15" y="f7"/>
                      <a:pt x="f14" y="f2"/>
                      <a:pt x="f11" y="f2"/>
                    </a:cubicBezTo>
                    <a:close/>
                    <a:moveTo>
                      <a:pt x="f16" y="f2"/>
                    </a:moveTo>
                    <a:cubicBezTo>
                      <a:pt x="f17" y="f2"/>
                      <a:pt x="f18" y="f7"/>
                      <a:pt x="f18" y="f8"/>
                    </a:cubicBezTo>
                    <a:cubicBezTo>
                      <a:pt x="f18" y="f9"/>
                      <a:pt x="f17" y="f10"/>
                      <a:pt x="f16" y="f10"/>
                    </a:cubicBezTo>
                    <a:cubicBezTo>
                      <a:pt x="f19" y="f10"/>
                      <a:pt x="f20" y="f9"/>
                      <a:pt x="f20" y="f8"/>
                    </a:cubicBezTo>
                    <a:cubicBezTo>
                      <a:pt x="f20" y="f7"/>
                      <a:pt x="f19" y="f2"/>
                      <a:pt x="f16" y="f2"/>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20" name="Google Shape;773;p28">
              <a:extLst>
                <a:ext uri="{FF2B5EF4-FFF2-40B4-BE49-F238E27FC236}">
                  <a16:creationId xmlns:a16="http://schemas.microsoft.com/office/drawing/2014/main" id="{A7CC6614-198D-5A0E-4AD1-DF12D95F19C7}"/>
                </a:ext>
              </a:extLst>
            </p:cNvPr>
            <p:cNvSpPr/>
            <p:nvPr/>
          </p:nvSpPr>
          <p:spPr>
            <a:xfrm>
              <a:off x="7008190" y="1696431"/>
              <a:ext cx="10497" cy="432758"/>
            </a:xfrm>
            <a:custGeom>
              <a:avLst/>
              <a:gdLst>
                <a:gd name="f0" fmla="val w"/>
                <a:gd name="f1" fmla="val h"/>
                <a:gd name="f2" fmla="val 0"/>
                <a:gd name="f3" fmla="val 9525"/>
                <a:gd name="f4" fmla="val 392525"/>
                <a:gd name="f5" fmla="*/ f0 1 9525"/>
                <a:gd name="f6" fmla="*/ f1 1 392525"/>
                <a:gd name="f7" fmla="+- f4 0 f2"/>
                <a:gd name="f8" fmla="+- f3 0 f2"/>
                <a:gd name="f9" fmla="*/ f8 1 9525"/>
                <a:gd name="f10" fmla="*/ f7 1 392525"/>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392525">
                  <a:moveTo>
                    <a:pt x="f2" y="f2"/>
                  </a:moveTo>
                  <a:lnTo>
                    <a:pt x="f2" y="f4"/>
                  </a:lnTo>
                </a:path>
              </a:pathLst>
            </a:custGeom>
            <a:noFill/>
            <a:ln w="29900" cap="rnd">
              <a:solidFill>
                <a:srgbClr val="6F7082"/>
              </a:solidFill>
              <a:custDash>
                <a:ds d="600.013%" sp="0%"/>
                <a:ds d="400.007%" sp="0%"/>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1" name="Google Shape;774;p28">
              <a:extLst>
                <a:ext uri="{FF2B5EF4-FFF2-40B4-BE49-F238E27FC236}">
                  <a16:creationId xmlns:a16="http://schemas.microsoft.com/office/drawing/2014/main" id="{9E0EB8E1-9B44-43AB-45DC-D346B2E68A35}"/>
                </a:ext>
              </a:extLst>
            </p:cNvPr>
            <p:cNvGrpSpPr/>
            <p:nvPr/>
          </p:nvGrpSpPr>
          <p:grpSpPr>
            <a:xfrm>
              <a:off x="5342500" y="2568997"/>
              <a:ext cx="27230" cy="532381"/>
              <a:chOff x="5342500" y="2568997"/>
              <a:chExt cx="27230" cy="532381"/>
            </a:xfrm>
          </p:grpSpPr>
          <p:sp>
            <p:nvSpPr>
              <p:cNvPr id="22" name="Google Shape;775;p28">
                <a:extLst>
                  <a:ext uri="{FF2B5EF4-FFF2-40B4-BE49-F238E27FC236}">
                    <a16:creationId xmlns:a16="http://schemas.microsoft.com/office/drawing/2014/main" id="{FB671336-B4E5-3E30-1AFB-B4B91F6F456C}"/>
                  </a:ext>
                </a:extLst>
              </p:cNvPr>
              <p:cNvSpPr/>
              <p:nvPr/>
            </p:nvSpPr>
            <p:spPr>
              <a:xfrm>
                <a:off x="5356116" y="2581881"/>
                <a:ext cx="10469" cy="506614"/>
              </a:xfrm>
              <a:custGeom>
                <a:avLst/>
                <a:gdLst>
                  <a:gd name="f0" fmla="val w"/>
                  <a:gd name="f1" fmla="val h"/>
                  <a:gd name="f2" fmla="val 0"/>
                  <a:gd name="f3" fmla="val 9525"/>
                  <a:gd name="f4" fmla="val 460724"/>
                  <a:gd name="f5" fmla="*/ f0 1 9525"/>
                  <a:gd name="f6" fmla="*/ f1 1 460724"/>
                  <a:gd name="f7" fmla="+- f4 0 f2"/>
                  <a:gd name="f8" fmla="+- f3 0 f2"/>
                  <a:gd name="f9" fmla="*/ f8 1 9525"/>
                  <a:gd name="f10" fmla="*/ f7 1 46072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460724">
                    <a:moveTo>
                      <a:pt x="f2" y="f4"/>
                    </a:moveTo>
                    <a:lnTo>
                      <a:pt x="f2" y="f2"/>
                    </a:lnTo>
                  </a:path>
                </a:pathLst>
              </a:custGeom>
              <a:noFill/>
              <a:ln w="10954" cap="flat">
                <a:solidFill>
                  <a:srgbClr val="6F7082"/>
                </a:solidFill>
                <a:custDash>
                  <a:ds d="299.927%" sp="299.927%"/>
                  <a:ds d="100%" sp="299.927%"/>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3" name="Google Shape;776;p28">
                <a:extLst>
                  <a:ext uri="{FF2B5EF4-FFF2-40B4-BE49-F238E27FC236}">
                    <a16:creationId xmlns:a16="http://schemas.microsoft.com/office/drawing/2014/main" id="{793788C3-DF4E-653F-E737-90F64A551F1D}"/>
                  </a:ext>
                </a:extLst>
              </p:cNvPr>
              <p:cNvSpPr/>
              <p:nvPr/>
            </p:nvSpPr>
            <p:spPr>
              <a:xfrm>
                <a:off x="5342500" y="3074148"/>
                <a:ext cx="27230" cy="27230"/>
              </a:xfrm>
              <a:custGeom>
                <a:avLst/>
                <a:gdLst>
                  <a:gd name="f0" fmla="val w"/>
                  <a:gd name="f1" fmla="val h"/>
                  <a:gd name="f2" fmla="val 0"/>
                  <a:gd name="f3" fmla="val 24765"/>
                  <a:gd name="f4" fmla="val 12382"/>
                  <a:gd name="f5" fmla="val 19240"/>
                  <a:gd name="f6" fmla="val 19241"/>
                  <a:gd name="f7" fmla="val 12383"/>
                  <a:gd name="f8" fmla="val 5525"/>
                  <a:gd name="f9" fmla="val 5524"/>
                  <a:gd name="f10" fmla="*/ f0 1 24765"/>
                  <a:gd name="f11" fmla="*/ f1 1 24765"/>
                  <a:gd name="f12" fmla="+- f3 0 f2"/>
                  <a:gd name="f13" fmla="*/ f12 1 24765"/>
                  <a:gd name="f14" fmla="*/ f2 1 f13"/>
                  <a:gd name="f15" fmla="*/ f3 1 f13"/>
                  <a:gd name="f16" fmla="*/ f14 f10 1"/>
                  <a:gd name="f17" fmla="*/ f15 f10 1"/>
                  <a:gd name="f18" fmla="*/ f15 f11 1"/>
                  <a:gd name="f19" fmla="*/ f14 f11 1"/>
                </a:gdLst>
                <a:ahLst/>
                <a:cxnLst>
                  <a:cxn ang="3cd4">
                    <a:pos x="hc" y="t"/>
                  </a:cxn>
                  <a:cxn ang="0">
                    <a:pos x="r" y="vc"/>
                  </a:cxn>
                  <a:cxn ang="cd4">
                    <a:pos x="hc" y="b"/>
                  </a:cxn>
                  <a:cxn ang="cd2">
                    <a:pos x="l" y="vc"/>
                  </a:cxn>
                </a:cxnLst>
                <a:rect l="f16" t="f19" r="f17" b="f18"/>
                <a:pathLst>
                  <a:path w="24765" h="24765">
                    <a:moveTo>
                      <a:pt x="f3" y="f4"/>
                    </a:moveTo>
                    <a:cubicBezTo>
                      <a:pt x="f3" y="f5"/>
                      <a:pt x="f6" y="f3"/>
                      <a:pt x="f7" y="f3"/>
                    </a:cubicBezTo>
                    <a:cubicBezTo>
                      <a:pt x="f8" y="f3"/>
                      <a:pt x="f2" y="f5"/>
                      <a:pt x="f2" y="f4"/>
                    </a:cubicBezTo>
                    <a:cubicBezTo>
                      <a:pt x="f2" y="f9"/>
                      <a:pt x="f8" y="f2"/>
                      <a:pt x="f7" y="f2"/>
                    </a:cubicBezTo>
                    <a:cubicBezTo>
                      <a:pt x="f6" y="f2"/>
                      <a:pt x="f3" y="f9"/>
                      <a:pt x="f3" y="f4"/>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777;p28">
                <a:extLst>
                  <a:ext uri="{FF2B5EF4-FFF2-40B4-BE49-F238E27FC236}">
                    <a16:creationId xmlns:a16="http://schemas.microsoft.com/office/drawing/2014/main" id="{FD48B3C9-D940-92D5-CF2F-0ECA67807FB5}"/>
                  </a:ext>
                </a:extLst>
              </p:cNvPr>
              <p:cNvSpPr/>
              <p:nvPr/>
            </p:nvSpPr>
            <p:spPr>
              <a:xfrm>
                <a:off x="5342500" y="2568997"/>
                <a:ext cx="27230" cy="27230"/>
              </a:xfrm>
              <a:custGeom>
                <a:avLst/>
                <a:gdLst>
                  <a:gd name="f0" fmla="val w"/>
                  <a:gd name="f1" fmla="val h"/>
                  <a:gd name="f2" fmla="val 0"/>
                  <a:gd name="f3" fmla="val 24765"/>
                  <a:gd name="f4" fmla="val 12383"/>
                  <a:gd name="f5" fmla="val 5525"/>
                  <a:gd name="f6" fmla="val 19241"/>
                  <a:gd name="f7" fmla="*/ f0 1 24765"/>
                  <a:gd name="f8" fmla="*/ f1 1 24765"/>
                  <a:gd name="f9" fmla="+- f3 0 f2"/>
                  <a:gd name="f10" fmla="*/ f9 1 24765"/>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24765" h="24765">
                    <a:moveTo>
                      <a:pt x="f3" y="f4"/>
                    </a:moveTo>
                    <a:cubicBezTo>
                      <a:pt x="f3" y="f5"/>
                      <a:pt x="f6" y="f2"/>
                      <a:pt x="f4" y="f2"/>
                    </a:cubicBezTo>
                    <a:cubicBezTo>
                      <a:pt x="f5" y="f2"/>
                      <a:pt x="f2" y="f5"/>
                      <a:pt x="f2" y="f4"/>
                    </a:cubicBezTo>
                    <a:cubicBezTo>
                      <a:pt x="f2" y="f6"/>
                      <a:pt x="f5" y="f3"/>
                      <a:pt x="f4" y="f3"/>
                    </a:cubicBezTo>
                    <a:cubicBezTo>
                      <a:pt x="f6" y="f3"/>
                      <a:pt x="f3" y="f6"/>
                      <a:pt x="f3" y="f4"/>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5" name="Google Shape;778;p28">
              <a:extLst>
                <a:ext uri="{FF2B5EF4-FFF2-40B4-BE49-F238E27FC236}">
                  <a16:creationId xmlns:a16="http://schemas.microsoft.com/office/drawing/2014/main" id="{6AB21425-0AAB-DF2A-06E0-DB7896640F10}"/>
                </a:ext>
              </a:extLst>
            </p:cNvPr>
            <p:cNvGrpSpPr/>
            <p:nvPr/>
          </p:nvGrpSpPr>
          <p:grpSpPr>
            <a:xfrm>
              <a:off x="5502612" y="2430722"/>
              <a:ext cx="749414" cy="303863"/>
              <a:chOff x="5502612" y="2430722"/>
              <a:chExt cx="749414" cy="303863"/>
            </a:xfrm>
          </p:grpSpPr>
          <p:sp>
            <p:nvSpPr>
              <p:cNvPr id="26" name="Google Shape;779;p28">
                <a:extLst>
                  <a:ext uri="{FF2B5EF4-FFF2-40B4-BE49-F238E27FC236}">
                    <a16:creationId xmlns:a16="http://schemas.microsoft.com/office/drawing/2014/main" id="{33BD26AB-2B50-FD30-8079-A89084B05B9D}"/>
                  </a:ext>
                </a:extLst>
              </p:cNvPr>
              <p:cNvSpPr/>
              <p:nvPr/>
            </p:nvSpPr>
            <p:spPr>
              <a:xfrm>
                <a:off x="5515733" y="2443944"/>
                <a:ext cx="723308" cy="277026"/>
              </a:xfrm>
              <a:custGeom>
                <a:avLst/>
                <a:gdLst>
                  <a:gd name="f0" fmla="val w"/>
                  <a:gd name="f1" fmla="val h"/>
                  <a:gd name="f2" fmla="val 0"/>
                  <a:gd name="f3" fmla="val 657796"/>
                  <a:gd name="f4" fmla="val 251936"/>
                  <a:gd name="f5" fmla="val 217075"/>
                  <a:gd name="f6" fmla="val 239363"/>
                  <a:gd name="f7" fmla="val 269653"/>
                  <a:gd name="f8" fmla="val 301180"/>
                  <a:gd name="f9" fmla="val 657797"/>
                  <a:gd name="f10" fmla="*/ f0 1 657796"/>
                  <a:gd name="f11" fmla="*/ f1 1 251936"/>
                  <a:gd name="f12" fmla="+- f4 0 f2"/>
                  <a:gd name="f13" fmla="+- f3 0 f2"/>
                  <a:gd name="f14" fmla="*/ f13 1 657796"/>
                  <a:gd name="f15" fmla="*/ f12 1 251936"/>
                  <a:gd name="f16" fmla="*/ f2 1 f14"/>
                  <a:gd name="f17" fmla="*/ f3 1 f14"/>
                  <a:gd name="f18" fmla="*/ f2 1 f15"/>
                  <a:gd name="f19" fmla="*/ f4 1 f15"/>
                  <a:gd name="f20" fmla="*/ f16 f10 1"/>
                  <a:gd name="f21" fmla="*/ f17 f10 1"/>
                  <a:gd name="f22" fmla="*/ f19 f11 1"/>
                  <a:gd name="f23" fmla="*/ f18 f11 1"/>
                </a:gdLst>
                <a:ahLst/>
                <a:cxnLst>
                  <a:cxn ang="3cd4">
                    <a:pos x="hc" y="t"/>
                  </a:cxn>
                  <a:cxn ang="0">
                    <a:pos x="r" y="vc"/>
                  </a:cxn>
                  <a:cxn ang="cd4">
                    <a:pos x="hc" y="b"/>
                  </a:cxn>
                  <a:cxn ang="cd2">
                    <a:pos x="l" y="vc"/>
                  </a:cxn>
                </a:cxnLst>
                <a:rect l="f20" t="f23" r="f21" b="f22"/>
                <a:pathLst>
                  <a:path w="657796" h="251936">
                    <a:moveTo>
                      <a:pt x="f2" y="f2"/>
                    </a:moveTo>
                    <a:lnTo>
                      <a:pt x="f5" y="f5"/>
                    </a:lnTo>
                    <a:cubicBezTo>
                      <a:pt x="f6" y="f6"/>
                      <a:pt x="f7" y="f4"/>
                      <a:pt x="f8" y="f4"/>
                    </a:cubicBezTo>
                    <a:lnTo>
                      <a:pt x="f9" y="f4"/>
                    </a:lnTo>
                  </a:path>
                </a:pathLst>
              </a:custGeom>
              <a:noFill/>
              <a:ln w="10954" cap="flat">
                <a:solidFill>
                  <a:srgbClr val="6F7082"/>
                </a:solidFill>
                <a:custDash>
                  <a:ds d="299.927%" sp="299.927%"/>
                  <a:ds d="100%" sp="299.927%"/>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7" name="Google Shape;780;p28">
                <a:extLst>
                  <a:ext uri="{FF2B5EF4-FFF2-40B4-BE49-F238E27FC236}">
                    <a16:creationId xmlns:a16="http://schemas.microsoft.com/office/drawing/2014/main" id="{EF86915D-1681-186A-5A3B-6429C36B07D8}"/>
                  </a:ext>
                </a:extLst>
              </p:cNvPr>
              <p:cNvSpPr/>
              <p:nvPr/>
            </p:nvSpPr>
            <p:spPr>
              <a:xfrm>
                <a:off x="5502612" y="2430722"/>
                <a:ext cx="27285" cy="27285"/>
              </a:xfrm>
              <a:custGeom>
                <a:avLst/>
                <a:gdLst>
                  <a:gd name="f0" fmla="val w"/>
                  <a:gd name="f1" fmla="val h"/>
                  <a:gd name="f2" fmla="val 0"/>
                  <a:gd name="f3" fmla="val 24812"/>
                  <a:gd name="f4" fmla="val 3643"/>
                  <a:gd name="f5" fmla="val 21169"/>
                  <a:gd name="f6" fmla="+- 0 0 1214"/>
                  <a:gd name="f7" fmla="val 16312"/>
                  <a:gd name="f8" fmla="val 8501"/>
                  <a:gd name="f9" fmla="val 26027"/>
                  <a:gd name="f10" fmla="*/ f0 1 24812"/>
                  <a:gd name="f11" fmla="*/ f1 1 24812"/>
                  <a:gd name="f12" fmla="+- f3 0 f2"/>
                  <a:gd name="f13" fmla="*/ f12 1 24812"/>
                  <a:gd name="f14" fmla="*/ f2 1 f13"/>
                  <a:gd name="f15" fmla="*/ f3 1 f13"/>
                  <a:gd name="f16" fmla="*/ f14 f10 1"/>
                  <a:gd name="f17" fmla="*/ f15 f10 1"/>
                  <a:gd name="f18" fmla="*/ f15 f11 1"/>
                  <a:gd name="f19" fmla="*/ f14 f11 1"/>
                </a:gdLst>
                <a:ahLst/>
                <a:cxnLst>
                  <a:cxn ang="3cd4">
                    <a:pos x="hc" y="t"/>
                  </a:cxn>
                  <a:cxn ang="0">
                    <a:pos x="r" y="vc"/>
                  </a:cxn>
                  <a:cxn ang="cd4">
                    <a:pos x="hc" y="b"/>
                  </a:cxn>
                  <a:cxn ang="cd2">
                    <a:pos x="l" y="vc"/>
                  </a:cxn>
                </a:cxnLst>
                <a:rect l="f16" t="f19" r="f17" b="f18"/>
                <a:pathLst>
                  <a:path w="24812" h="24812">
                    <a:moveTo>
                      <a:pt x="f4" y="f5"/>
                    </a:moveTo>
                    <a:cubicBezTo>
                      <a:pt x="f6" y="f7"/>
                      <a:pt x="f6" y="f8"/>
                      <a:pt x="f4" y="f4"/>
                    </a:cubicBezTo>
                    <a:cubicBezTo>
                      <a:pt x="f8" y="f6"/>
                      <a:pt x="f7" y="f6"/>
                      <a:pt x="f5" y="f4"/>
                    </a:cubicBezTo>
                    <a:cubicBezTo>
                      <a:pt x="f9" y="f8"/>
                      <a:pt x="f9" y="f7"/>
                      <a:pt x="f5" y="f5"/>
                    </a:cubicBezTo>
                    <a:cubicBezTo>
                      <a:pt x="f7" y="f9"/>
                      <a:pt x="f8" y="f9"/>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8" name="Google Shape;781;p28">
                <a:extLst>
                  <a:ext uri="{FF2B5EF4-FFF2-40B4-BE49-F238E27FC236}">
                    <a16:creationId xmlns:a16="http://schemas.microsoft.com/office/drawing/2014/main" id="{CCAEF9F5-739D-596A-5BBA-187E5335D201}"/>
                  </a:ext>
                </a:extLst>
              </p:cNvPr>
              <p:cNvSpPr/>
              <p:nvPr/>
            </p:nvSpPr>
            <p:spPr>
              <a:xfrm>
                <a:off x="6224796" y="2707355"/>
                <a:ext cx="27230" cy="27230"/>
              </a:xfrm>
              <a:custGeom>
                <a:avLst/>
                <a:gdLst>
                  <a:gd name="f0" fmla="val w"/>
                  <a:gd name="f1" fmla="val h"/>
                  <a:gd name="f2" fmla="val 0"/>
                  <a:gd name="f3" fmla="val 24765"/>
                  <a:gd name="f4" fmla="val 24764"/>
                  <a:gd name="f5" fmla="val 12383"/>
                  <a:gd name="f6" fmla="val 19241"/>
                  <a:gd name="f7" fmla="val 19240"/>
                  <a:gd name="f8" fmla="val 12382"/>
                  <a:gd name="f9" fmla="val 5524"/>
                  <a:gd name="f10" fmla="val 5525"/>
                  <a:gd name="f11" fmla="*/ f0 1 24765"/>
                  <a:gd name="f12" fmla="*/ f1 1 24764"/>
                  <a:gd name="f13" fmla="+- f4 0 f2"/>
                  <a:gd name="f14" fmla="+- f3 0 f2"/>
                  <a:gd name="f15" fmla="*/ f14 1 24765"/>
                  <a:gd name="f16" fmla="*/ f13 1 24764"/>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4765" h="24764">
                    <a:moveTo>
                      <a:pt x="f5" y="f3"/>
                    </a:moveTo>
                    <a:cubicBezTo>
                      <a:pt x="f6" y="f3"/>
                      <a:pt x="f3" y="f7"/>
                      <a:pt x="f3" y="f8"/>
                    </a:cubicBezTo>
                    <a:cubicBezTo>
                      <a:pt x="f3" y="f9"/>
                      <a:pt x="f6" y="f2"/>
                      <a:pt x="f5" y="f2"/>
                    </a:cubicBezTo>
                    <a:cubicBezTo>
                      <a:pt x="f10" y="f2"/>
                      <a:pt x="f2" y="f9"/>
                      <a:pt x="f2" y="f8"/>
                    </a:cubicBezTo>
                    <a:cubicBezTo>
                      <a:pt x="f2" y="f7"/>
                      <a:pt x="f10" y="f3"/>
                      <a:pt x="f5" y="f3"/>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9" name="Google Shape;782;p28">
              <a:extLst>
                <a:ext uri="{FF2B5EF4-FFF2-40B4-BE49-F238E27FC236}">
                  <a16:creationId xmlns:a16="http://schemas.microsoft.com/office/drawing/2014/main" id="{6A377B88-6175-ACF1-C7D7-8190A55ECB95}"/>
                </a:ext>
              </a:extLst>
            </p:cNvPr>
            <p:cNvGrpSpPr/>
            <p:nvPr/>
          </p:nvGrpSpPr>
          <p:grpSpPr>
            <a:xfrm>
              <a:off x="8022534" y="4181532"/>
              <a:ext cx="202146" cy="355683"/>
              <a:chOff x="8022534" y="4181532"/>
              <a:chExt cx="202146" cy="355683"/>
            </a:xfrm>
          </p:grpSpPr>
          <p:sp>
            <p:nvSpPr>
              <p:cNvPr id="30" name="Google Shape;783;p28">
                <a:extLst>
                  <a:ext uri="{FF2B5EF4-FFF2-40B4-BE49-F238E27FC236}">
                    <a16:creationId xmlns:a16="http://schemas.microsoft.com/office/drawing/2014/main" id="{CF4994CC-93E0-3D17-91FD-302B1F730380}"/>
                  </a:ext>
                </a:extLst>
              </p:cNvPr>
              <p:cNvSpPr/>
              <p:nvPr/>
            </p:nvSpPr>
            <p:spPr>
              <a:xfrm>
                <a:off x="8022534" y="4181532"/>
                <a:ext cx="202146" cy="355683"/>
              </a:xfrm>
              <a:custGeom>
                <a:avLst/>
                <a:gdLst>
                  <a:gd name="f0" fmla="val w"/>
                  <a:gd name="f1" fmla="val h"/>
                  <a:gd name="f2" fmla="val 0"/>
                  <a:gd name="f3" fmla="val 183832"/>
                  <a:gd name="f4" fmla="val 323468"/>
                  <a:gd name="f5" fmla="val 91916"/>
                  <a:gd name="f6" fmla="val 323469"/>
                  <a:gd name="f7" fmla="val 41339"/>
                  <a:gd name="f8" fmla="val 282130"/>
                  <a:gd name="f9" fmla="val 231553"/>
                  <a:gd name="f10" fmla="val 41338"/>
                  <a:gd name="f11" fmla="val 142494"/>
                  <a:gd name="f12" fmla="*/ f0 1 183832"/>
                  <a:gd name="f13" fmla="*/ f1 1 323468"/>
                  <a:gd name="f14" fmla="+- f4 0 f2"/>
                  <a:gd name="f15" fmla="+- f3 0 f2"/>
                  <a:gd name="f16" fmla="*/ f15 1 183832"/>
                  <a:gd name="f17" fmla="*/ f14 1 323468"/>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83832" h="323468">
                    <a:moveTo>
                      <a:pt x="f5" y="f6"/>
                    </a:moveTo>
                    <a:lnTo>
                      <a:pt x="f5" y="f6"/>
                    </a:lnTo>
                    <a:cubicBezTo>
                      <a:pt x="f7" y="f6"/>
                      <a:pt x="f2" y="f8"/>
                      <a:pt x="f2" y="f9"/>
                    </a:cubicBezTo>
                    <a:lnTo>
                      <a:pt x="f2" y="f5"/>
                    </a:lnTo>
                    <a:cubicBezTo>
                      <a:pt x="f2" y="f10"/>
                      <a:pt x="f7" y="f2"/>
                      <a:pt x="f5" y="f2"/>
                    </a:cubicBezTo>
                    <a:lnTo>
                      <a:pt x="f5" y="f2"/>
                    </a:lnTo>
                    <a:cubicBezTo>
                      <a:pt x="f11" y="f2"/>
                      <a:pt x="f3" y="f10"/>
                      <a:pt x="f3" y="f5"/>
                    </a:cubicBezTo>
                    <a:lnTo>
                      <a:pt x="f3" y="f9"/>
                    </a:lnTo>
                    <a:cubicBezTo>
                      <a:pt x="f3" y="f8"/>
                      <a:pt x="f11" y="f6"/>
                      <a:pt x="f5" y="f6"/>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1" name="Google Shape;784;p28">
                <a:extLst>
                  <a:ext uri="{FF2B5EF4-FFF2-40B4-BE49-F238E27FC236}">
                    <a16:creationId xmlns:a16="http://schemas.microsoft.com/office/drawing/2014/main" id="{6A8565EF-E88C-FCDF-6DF1-3DF9A96941FC}"/>
                  </a:ext>
                </a:extLst>
              </p:cNvPr>
              <p:cNvSpPr/>
              <p:nvPr/>
            </p:nvSpPr>
            <p:spPr>
              <a:xfrm>
                <a:off x="8117320" y="4212320"/>
                <a:ext cx="12563" cy="59490"/>
              </a:xfrm>
              <a:custGeom>
                <a:avLst/>
                <a:gdLst>
                  <a:gd name="f0" fmla="val w"/>
                  <a:gd name="f1" fmla="val h"/>
                  <a:gd name="f2" fmla="val 0"/>
                  <a:gd name="f3" fmla="val 11430"/>
                  <a:gd name="f4" fmla="val 54101"/>
                  <a:gd name="f5" fmla="val 5715"/>
                  <a:gd name="f6" fmla="val 54102"/>
                  <a:gd name="f7" fmla="val 2572"/>
                  <a:gd name="f8" fmla="val 51530"/>
                  <a:gd name="f9" fmla="val 48387"/>
                  <a:gd name="f10" fmla="val 2571"/>
                  <a:gd name="f11" fmla="val 8859"/>
                  <a:gd name="f12" fmla="*/ f0 1 11430"/>
                  <a:gd name="f13" fmla="*/ f1 1 54101"/>
                  <a:gd name="f14" fmla="+- f4 0 f2"/>
                  <a:gd name="f15" fmla="+- f3 0 f2"/>
                  <a:gd name="f16" fmla="*/ f15 1 11430"/>
                  <a:gd name="f17" fmla="*/ f14 1 54101"/>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1430" h="54101">
                    <a:moveTo>
                      <a:pt x="f5" y="f6"/>
                    </a:moveTo>
                    <a:lnTo>
                      <a:pt x="f5" y="f6"/>
                    </a:lnTo>
                    <a:cubicBezTo>
                      <a:pt x="f7" y="f6"/>
                      <a:pt x="f2" y="f8"/>
                      <a:pt x="f2" y="f9"/>
                    </a:cubicBezTo>
                    <a:lnTo>
                      <a:pt x="f2" y="f5"/>
                    </a:lnTo>
                    <a:cubicBezTo>
                      <a:pt x="f2" y="f10"/>
                      <a:pt x="f7" y="f2"/>
                      <a:pt x="f5" y="f2"/>
                    </a:cubicBezTo>
                    <a:lnTo>
                      <a:pt x="f5" y="f2"/>
                    </a:lnTo>
                    <a:cubicBezTo>
                      <a:pt x="f11" y="f2"/>
                      <a:pt x="f3" y="f10"/>
                      <a:pt x="f3" y="f5"/>
                    </a:cubicBezTo>
                    <a:lnTo>
                      <a:pt x="f3" y="f9"/>
                    </a:lnTo>
                    <a:cubicBezTo>
                      <a:pt x="f3" y="f8"/>
                      <a:pt x="f11" y="f6"/>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2" name="Google Shape;785;p28">
              <a:extLst>
                <a:ext uri="{FF2B5EF4-FFF2-40B4-BE49-F238E27FC236}">
                  <a16:creationId xmlns:a16="http://schemas.microsoft.com/office/drawing/2014/main" id="{A633DD31-CB62-477C-56AA-6994714DAD9F}"/>
                </a:ext>
              </a:extLst>
            </p:cNvPr>
            <p:cNvGrpSpPr/>
            <p:nvPr/>
          </p:nvGrpSpPr>
          <p:grpSpPr>
            <a:xfrm>
              <a:off x="6287204" y="4076980"/>
              <a:ext cx="1533860" cy="564093"/>
              <a:chOff x="6287204" y="4076980"/>
              <a:chExt cx="1533860" cy="564093"/>
            </a:xfrm>
          </p:grpSpPr>
          <p:sp>
            <p:nvSpPr>
              <p:cNvPr id="33" name="Google Shape;786;p28">
                <a:extLst>
                  <a:ext uri="{FF2B5EF4-FFF2-40B4-BE49-F238E27FC236}">
                    <a16:creationId xmlns:a16="http://schemas.microsoft.com/office/drawing/2014/main" id="{7CE56F8E-1B89-CC61-7C04-C81B822EC6BC}"/>
                  </a:ext>
                </a:extLst>
              </p:cNvPr>
              <p:cNvSpPr/>
              <p:nvPr/>
            </p:nvSpPr>
            <p:spPr>
              <a:xfrm>
                <a:off x="6287204" y="4076980"/>
                <a:ext cx="1533860" cy="564093"/>
              </a:xfrm>
              <a:custGeom>
                <a:avLst/>
                <a:gdLst>
                  <a:gd name="f0" fmla="val w"/>
                  <a:gd name="f1" fmla="val h"/>
                  <a:gd name="f2" fmla="val 0"/>
                  <a:gd name="f3" fmla="val 1396269"/>
                  <a:gd name="f4" fmla="val 513492"/>
                  <a:gd name="f5" fmla="val 1334738"/>
                  <a:gd name="f6" fmla="val 1368721"/>
                  <a:gd name="f7" fmla="val 1396270"/>
                  <a:gd name="f8" fmla="val 27548"/>
                  <a:gd name="f9" fmla="val 61531"/>
                  <a:gd name="f10" fmla="val 451961"/>
                  <a:gd name="f11" fmla="val 485944"/>
                  <a:gd name="f12" fmla="val 1368722"/>
                  <a:gd name="f13" fmla="val 513493"/>
                  <a:gd name="f14" fmla="val 61532"/>
                  <a:gd name="f15" fmla="val 27549"/>
                  <a:gd name="f16" fmla="*/ f0 1 1396269"/>
                  <a:gd name="f17" fmla="*/ f1 1 513492"/>
                  <a:gd name="f18" fmla="+- f4 0 f2"/>
                  <a:gd name="f19" fmla="+- f3 0 f2"/>
                  <a:gd name="f20" fmla="*/ f19 1 1396269"/>
                  <a:gd name="f21" fmla="*/ f18 1 513492"/>
                  <a:gd name="f22" fmla="*/ f2 1 f20"/>
                  <a:gd name="f23" fmla="*/ f3 1 f20"/>
                  <a:gd name="f24" fmla="*/ f2 1 f21"/>
                  <a:gd name="f25" fmla="*/ f4 1 f21"/>
                  <a:gd name="f26" fmla="*/ f22 f16 1"/>
                  <a:gd name="f27" fmla="*/ f23 f16 1"/>
                  <a:gd name="f28" fmla="*/ f25 f17 1"/>
                  <a:gd name="f29" fmla="*/ f24 f17 1"/>
                </a:gdLst>
                <a:ahLst/>
                <a:cxnLst>
                  <a:cxn ang="3cd4">
                    <a:pos x="hc" y="t"/>
                  </a:cxn>
                  <a:cxn ang="0">
                    <a:pos x="r" y="vc"/>
                  </a:cxn>
                  <a:cxn ang="cd4">
                    <a:pos x="hc" y="b"/>
                  </a:cxn>
                  <a:cxn ang="cd2">
                    <a:pos x="l" y="vc"/>
                  </a:cxn>
                </a:cxnLst>
                <a:rect l="f26" t="f29" r="f27" b="f28"/>
                <a:pathLst>
                  <a:path w="1396269" h="513492">
                    <a:moveTo>
                      <a:pt x="f5" y="f2"/>
                    </a:moveTo>
                    <a:cubicBezTo>
                      <a:pt x="f6" y="f2"/>
                      <a:pt x="f7" y="f8"/>
                      <a:pt x="f7" y="f9"/>
                    </a:cubicBezTo>
                    <a:lnTo>
                      <a:pt x="f7" y="f10"/>
                    </a:lnTo>
                    <a:cubicBezTo>
                      <a:pt x="f7" y="f11"/>
                      <a:pt x="f12" y="f13"/>
                      <a:pt x="f5" y="f13"/>
                    </a:cubicBezTo>
                    <a:lnTo>
                      <a:pt x="f14" y="f13"/>
                    </a:lnTo>
                    <a:cubicBezTo>
                      <a:pt x="f15" y="f13"/>
                      <a:pt x="f2" y="f11"/>
                      <a:pt x="f2" y="f10"/>
                    </a:cubicBezTo>
                    <a:lnTo>
                      <a:pt x="f2" y="f9"/>
                    </a:lnTo>
                    <a:cubicBezTo>
                      <a:pt x="f2" y="f15"/>
                      <a:pt x="f8" y="f2"/>
                      <a:pt x="f14" y="f2"/>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787;p28">
                <a:extLst>
                  <a:ext uri="{FF2B5EF4-FFF2-40B4-BE49-F238E27FC236}">
                    <a16:creationId xmlns:a16="http://schemas.microsoft.com/office/drawing/2014/main" id="{70AA97B5-C4CD-3A2F-625C-B6C40CB37464}"/>
                  </a:ext>
                </a:extLst>
              </p:cNvPr>
              <p:cNvSpPr/>
              <p:nvPr/>
            </p:nvSpPr>
            <p:spPr>
              <a:xfrm>
                <a:off x="6427024" y="4117296"/>
                <a:ext cx="84856" cy="84856"/>
              </a:xfrm>
              <a:custGeom>
                <a:avLst/>
                <a:gdLst>
                  <a:gd name="f0" fmla="val w"/>
                  <a:gd name="f1" fmla="val h"/>
                  <a:gd name="f2" fmla="val 0"/>
                  <a:gd name="f3" fmla="val 77247"/>
                  <a:gd name="f4" fmla="val 77248"/>
                  <a:gd name="f5" fmla="*/ f0 1 77247"/>
                  <a:gd name="f6" fmla="*/ f1 1 77247"/>
                  <a:gd name="f7" fmla="+- f3 0 f2"/>
                  <a:gd name="f8" fmla="*/ f7 1 77247"/>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7247" h="77247">
                    <a:moveTo>
                      <a:pt x="f2" y="f2"/>
                    </a:moveTo>
                    <a:lnTo>
                      <a:pt x="f4" y="f2"/>
                    </a:lnTo>
                    <a:lnTo>
                      <a:pt x="f4"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35" name="Google Shape;788;p28">
                <a:extLst>
                  <a:ext uri="{FF2B5EF4-FFF2-40B4-BE49-F238E27FC236}">
                    <a16:creationId xmlns:a16="http://schemas.microsoft.com/office/drawing/2014/main" id="{8A391864-61DD-A7EA-55D6-F1824019B76D}"/>
                  </a:ext>
                </a:extLst>
              </p:cNvPr>
              <p:cNvGrpSpPr/>
              <p:nvPr/>
            </p:nvGrpSpPr>
            <p:grpSpPr>
              <a:xfrm>
                <a:off x="6603869" y="4117506"/>
                <a:ext cx="478249" cy="84947"/>
                <a:chOff x="6603869" y="4117506"/>
                <a:chExt cx="478249" cy="84947"/>
              </a:xfrm>
            </p:grpSpPr>
            <p:sp>
              <p:nvSpPr>
                <p:cNvPr id="36" name="Google Shape;789;p28">
                  <a:extLst>
                    <a:ext uri="{FF2B5EF4-FFF2-40B4-BE49-F238E27FC236}">
                      <a16:creationId xmlns:a16="http://schemas.microsoft.com/office/drawing/2014/main" id="{E70A1754-8DAC-A208-11B2-EDB0ADA978E2}"/>
                    </a:ext>
                  </a:extLst>
                </p:cNvPr>
                <p:cNvSpPr/>
                <p:nvPr/>
              </p:nvSpPr>
              <p:spPr>
                <a:xfrm>
                  <a:off x="6603869" y="4117506"/>
                  <a:ext cx="84947" cy="84947"/>
                </a:xfrm>
                <a:custGeom>
                  <a:avLst/>
                  <a:gdLst>
                    <a:gd name="f0" fmla="val w"/>
                    <a:gd name="f1" fmla="val h"/>
                    <a:gd name="f2" fmla="val 0"/>
                    <a:gd name="f3" fmla="val 77247"/>
                    <a:gd name="f4" fmla="val 77248"/>
                    <a:gd name="f5" fmla="*/ f0 1 77247"/>
                    <a:gd name="f6" fmla="*/ f1 1 77247"/>
                    <a:gd name="f7" fmla="+- f3 0 f2"/>
                    <a:gd name="f8" fmla="*/ f7 1 77247"/>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7247" h="77247">
                      <a:moveTo>
                        <a:pt x="f2" y="f2"/>
                      </a:moveTo>
                      <a:lnTo>
                        <a:pt x="f4" y="f2"/>
                      </a:lnTo>
                      <a:lnTo>
                        <a:pt x="f4"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790;p28">
                  <a:extLst>
                    <a:ext uri="{FF2B5EF4-FFF2-40B4-BE49-F238E27FC236}">
                      <a16:creationId xmlns:a16="http://schemas.microsoft.com/office/drawing/2014/main" id="{DCBDE337-77FF-195A-43A0-030D0CDA7614}"/>
                    </a:ext>
                  </a:extLst>
                </p:cNvPr>
                <p:cNvSpPr/>
                <p:nvPr/>
              </p:nvSpPr>
              <p:spPr>
                <a:xfrm>
                  <a:off x="6702222" y="4117506"/>
                  <a:ext cx="84947" cy="84947"/>
                </a:xfrm>
                <a:custGeom>
                  <a:avLst/>
                  <a:gdLst>
                    <a:gd name="f0" fmla="val w"/>
                    <a:gd name="f1" fmla="val h"/>
                    <a:gd name="f2" fmla="val 0"/>
                    <a:gd name="f3" fmla="val 77247"/>
                    <a:gd name="f4" fmla="val 77248"/>
                    <a:gd name="f5" fmla="*/ f0 1 77247"/>
                    <a:gd name="f6" fmla="*/ f1 1 77247"/>
                    <a:gd name="f7" fmla="+- f3 0 f2"/>
                    <a:gd name="f8" fmla="*/ f7 1 77247"/>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7247" h="77247">
                      <a:moveTo>
                        <a:pt x="f2" y="f2"/>
                      </a:moveTo>
                      <a:lnTo>
                        <a:pt x="f4" y="f2"/>
                      </a:lnTo>
                      <a:lnTo>
                        <a:pt x="f4"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8" name="Google Shape;791;p28">
                  <a:extLst>
                    <a:ext uri="{FF2B5EF4-FFF2-40B4-BE49-F238E27FC236}">
                      <a16:creationId xmlns:a16="http://schemas.microsoft.com/office/drawing/2014/main" id="{B0806722-686F-A838-1F22-F05EC7816AFD}"/>
                    </a:ext>
                  </a:extLst>
                </p:cNvPr>
                <p:cNvSpPr/>
                <p:nvPr/>
              </p:nvSpPr>
              <p:spPr>
                <a:xfrm>
                  <a:off x="6800575" y="4117506"/>
                  <a:ext cx="84947" cy="84947"/>
                </a:xfrm>
                <a:custGeom>
                  <a:avLst/>
                  <a:gdLst>
                    <a:gd name="f0" fmla="val w"/>
                    <a:gd name="f1" fmla="val h"/>
                    <a:gd name="f2" fmla="val 0"/>
                    <a:gd name="f3" fmla="val 77247"/>
                    <a:gd name="f4" fmla="val 77248"/>
                    <a:gd name="f5" fmla="*/ f0 1 77247"/>
                    <a:gd name="f6" fmla="*/ f1 1 77247"/>
                    <a:gd name="f7" fmla="+- f3 0 f2"/>
                    <a:gd name="f8" fmla="*/ f7 1 77247"/>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7247" h="77247">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9" name="Google Shape;792;p28">
                  <a:extLst>
                    <a:ext uri="{FF2B5EF4-FFF2-40B4-BE49-F238E27FC236}">
                      <a16:creationId xmlns:a16="http://schemas.microsoft.com/office/drawing/2014/main" id="{03E341F7-EEBF-C13C-8B07-BD0E3BC9C0AD}"/>
                    </a:ext>
                  </a:extLst>
                </p:cNvPr>
                <p:cNvSpPr/>
                <p:nvPr/>
              </p:nvSpPr>
              <p:spPr>
                <a:xfrm>
                  <a:off x="6898818" y="4117506"/>
                  <a:ext cx="84947" cy="84947"/>
                </a:xfrm>
                <a:custGeom>
                  <a:avLst/>
                  <a:gdLst>
                    <a:gd name="f0" fmla="val w"/>
                    <a:gd name="f1" fmla="val h"/>
                    <a:gd name="f2" fmla="val 0"/>
                    <a:gd name="f3" fmla="val 77247"/>
                    <a:gd name="f4" fmla="val 77248"/>
                    <a:gd name="f5" fmla="*/ f0 1 77247"/>
                    <a:gd name="f6" fmla="*/ f1 1 77247"/>
                    <a:gd name="f7" fmla="+- f3 0 f2"/>
                    <a:gd name="f8" fmla="*/ f7 1 77247"/>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7247" h="77247">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0" name="Google Shape;793;p28">
                  <a:extLst>
                    <a:ext uri="{FF2B5EF4-FFF2-40B4-BE49-F238E27FC236}">
                      <a16:creationId xmlns:a16="http://schemas.microsoft.com/office/drawing/2014/main" id="{093C231E-E412-DB33-9F6F-C2D967E74B0E}"/>
                    </a:ext>
                  </a:extLst>
                </p:cNvPr>
                <p:cNvSpPr/>
                <p:nvPr/>
              </p:nvSpPr>
              <p:spPr>
                <a:xfrm>
                  <a:off x="6997171" y="4117506"/>
                  <a:ext cx="84947" cy="84947"/>
                </a:xfrm>
                <a:custGeom>
                  <a:avLst/>
                  <a:gdLst>
                    <a:gd name="f0" fmla="val w"/>
                    <a:gd name="f1" fmla="val h"/>
                    <a:gd name="f2" fmla="val 0"/>
                    <a:gd name="f3" fmla="val 77247"/>
                    <a:gd name="f4" fmla="val 77248"/>
                    <a:gd name="f5" fmla="*/ f0 1 77247"/>
                    <a:gd name="f6" fmla="*/ f1 1 77247"/>
                    <a:gd name="f7" fmla="+- f3 0 f2"/>
                    <a:gd name="f8" fmla="*/ f7 1 77247"/>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7247" h="77247">
                      <a:moveTo>
                        <a:pt x="f2" y="f2"/>
                      </a:moveTo>
                      <a:lnTo>
                        <a:pt x="f4" y="f2"/>
                      </a:lnTo>
                      <a:lnTo>
                        <a:pt x="f4"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41" name="Google Shape;794;p28">
                <a:extLst>
                  <a:ext uri="{FF2B5EF4-FFF2-40B4-BE49-F238E27FC236}">
                    <a16:creationId xmlns:a16="http://schemas.microsoft.com/office/drawing/2014/main" id="{35515D12-CBD0-F5C7-F1BB-96DDDAFD4A06}"/>
                  </a:ext>
                </a:extLst>
              </p:cNvPr>
              <p:cNvGrpSpPr/>
              <p:nvPr/>
            </p:nvGrpSpPr>
            <p:grpSpPr>
              <a:xfrm>
                <a:off x="7189369" y="4117506"/>
                <a:ext cx="478358" cy="84947"/>
                <a:chOff x="7189369" y="4117506"/>
                <a:chExt cx="478358" cy="84947"/>
              </a:xfrm>
            </p:grpSpPr>
            <p:sp>
              <p:nvSpPr>
                <p:cNvPr id="42" name="Google Shape;795;p28">
                  <a:extLst>
                    <a:ext uri="{FF2B5EF4-FFF2-40B4-BE49-F238E27FC236}">
                      <a16:creationId xmlns:a16="http://schemas.microsoft.com/office/drawing/2014/main" id="{4A7212B2-DA1C-7966-9E72-1DE8942F24FA}"/>
                    </a:ext>
                  </a:extLst>
                </p:cNvPr>
                <p:cNvSpPr/>
                <p:nvPr/>
              </p:nvSpPr>
              <p:spPr>
                <a:xfrm>
                  <a:off x="7189369" y="4117506"/>
                  <a:ext cx="84947" cy="84947"/>
                </a:xfrm>
                <a:custGeom>
                  <a:avLst/>
                  <a:gdLst>
                    <a:gd name="f0" fmla="val w"/>
                    <a:gd name="f1" fmla="val h"/>
                    <a:gd name="f2" fmla="val 0"/>
                    <a:gd name="f3" fmla="val 77247"/>
                    <a:gd name="f4" fmla="val 77248"/>
                    <a:gd name="f5" fmla="*/ f0 1 77247"/>
                    <a:gd name="f6" fmla="*/ f1 1 77247"/>
                    <a:gd name="f7" fmla="+- f3 0 f2"/>
                    <a:gd name="f8" fmla="*/ f7 1 77247"/>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7247" h="77247">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3" name="Google Shape;796;p28">
                  <a:extLst>
                    <a:ext uri="{FF2B5EF4-FFF2-40B4-BE49-F238E27FC236}">
                      <a16:creationId xmlns:a16="http://schemas.microsoft.com/office/drawing/2014/main" id="{6729B15E-339F-01D7-C9C0-BCE78E3A9FB3}"/>
                    </a:ext>
                  </a:extLst>
                </p:cNvPr>
                <p:cNvSpPr/>
                <p:nvPr/>
              </p:nvSpPr>
              <p:spPr>
                <a:xfrm>
                  <a:off x="7287722" y="4117506"/>
                  <a:ext cx="84947" cy="84947"/>
                </a:xfrm>
                <a:custGeom>
                  <a:avLst/>
                  <a:gdLst>
                    <a:gd name="f0" fmla="val w"/>
                    <a:gd name="f1" fmla="val h"/>
                    <a:gd name="f2" fmla="val 0"/>
                    <a:gd name="f3" fmla="val 77247"/>
                    <a:gd name="f4" fmla="val 77248"/>
                    <a:gd name="f5" fmla="*/ f0 1 77247"/>
                    <a:gd name="f6" fmla="*/ f1 1 77247"/>
                    <a:gd name="f7" fmla="+- f3 0 f2"/>
                    <a:gd name="f8" fmla="*/ f7 1 77247"/>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7247" h="77247">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4" name="Google Shape;797;p28">
                  <a:extLst>
                    <a:ext uri="{FF2B5EF4-FFF2-40B4-BE49-F238E27FC236}">
                      <a16:creationId xmlns:a16="http://schemas.microsoft.com/office/drawing/2014/main" id="{7E44F4FF-6E56-D558-742C-59B36045C616}"/>
                    </a:ext>
                  </a:extLst>
                </p:cNvPr>
                <p:cNvSpPr/>
                <p:nvPr/>
              </p:nvSpPr>
              <p:spPr>
                <a:xfrm>
                  <a:off x="7386075" y="4117506"/>
                  <a:ext cx="84947" cy="84947"/>
                </a:xfrm>
                <a:custGeom>
                  <a:avLst/>
                  <a:gdLst>
                    <a:gd name="f0" fmla="val w"/>
                    <a:gd name="f1" fmla="val h"/>
                    <a:gd name="f2" fmla="val 0"/>
                    <a:gd name="f3" fmla="val 77247"/>
                    <a:gd name="f4" fmla="val 77248"/>
                    <a:gd name="f5" fmla="*/ f0 1 77247"/>
                    <a:gd name="f6" fmla="*/ f1 1 77247"/>
                    <a:gd name="f7" fmla="+- f3 0 f2"/>
                    <a:gd name="f8" fmla="*/ f7 1 77247"/>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7247" h="77247">
                      <a:moveTo>
                        <a:pt x="f2" y="f2"/>
                      </a:moveTo>
                      <a:lnTo>
                        <a:pt x="f4" y="f2"/>
                      </a:lnTo>
                      <a:lnTo>
                        <a:pt x="f4"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5" name="Google Shape;798;p28">
                  <a:extLst>
                    <a:ext uri="{FF2B5EF4-FFF2-40B4-BE49-F238E27FC236}">
                      <a16:creationId xmlns:a16="http://schemas.microsoft.com/office/drawing/2014/main" id="{589F2D63-D950-4678-95F6-D74D39A10FB1}"/>
                    </a:ext>
                  </a:extLst>
                </p:cNvPr>
                <p:cNvSpPr/>
                <p:nvPr/>
              </p:nvSpPr>
              <p:spPr>
                <a:xfrm>
                  <a:off x="7484428" y="4117506"/>
                  <a:ext cx="84947" cy="84947"/>
                </a:xfrm>
                <a:custGeom>
                  <a:avLst/>
                  <a:gdLst>
                    <a:gd name="f0" fmla="val w"/>
                    <a:gd name="f1" fmla="val h"/>
                    <a:gd name="f2" fmla="val 0"/>
                    <a:gd name="f3" fmla="val 77247"/>
                    <a:gd name="f4" fmla="val 77248"/>
                    <a:gd name="f5" fmla="*/ f0 1 77247"/>
                    <a:gd name="f6" fmla="*/ f1 1 77247"/>
                    <a:gd name="f7" fmla="+- f3 0 f2"/>
                    <a:gd name="f8" fmla="*/ f7 1 77247"/>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7247" h="77247">
                      <a:moveTo>
                        <a:pt x="f2" y="f2"/>
                      </a:moveTo>
                      <a:lnTo>
                        <a:pt x="f4" y="f2"/>
                      </a:lnTo>
                      <a:lnTo>
                        <a:pt x="f4"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6" name="Google Shape;799;p28">
                  <a:extLst>
                    <a:ext uri="{FF2B5EF4-FFF2-40B4-BE49-F238E27FC236}">
                      <a16:creationId xmlns:a16="http://schemas.microsoft.com/office/drawing/2014/main" id="{E85D2B18-9261-248E-79F4-2A49AF367951}"/>
                    </a:ext>
                  </a:extLst>
                </p:cNvPr>
                <p:cNvSpPr/>
                <p:nvPr/>
              </p:nvSpPr>
              <p:spPr>
                <a:xfrm>
                  <a:off x="7582780" y="4117506"/>
                  <a:ext cx="84947" cy="84947"/>
                </a:xfrm>
                <a:custGeom>
                  <a:avLst/>
                  <a:gdLst>
                    <a:gd name="f0" fmla="val w"/>
                    <a:gd name="f1" fmla="val h"/>
                    <a:gd name="f2" fmla="val 0"/>
                    <a:gd name="f3" fmla="val 77247"/>
                    <a:gd name="f4" fmla="val 77248"/>
                    <a:gd name="f5" fmla="*/ f0 1 77247"/>
                    <a:gd name="f6" fmla="*/ f1 1 77247"/>
                    <a:gd name="f7" fmla="+- f3 0 f2"/>
                    <a:gd name="f8" fmla="*/ f7 1 77247"/>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7247" h="77247">
                      <a:moveTo>
                        <a:pt x="f2" y="f2"/>
                      </a:moveTo>
                      <a:lnTo>
                        <a:pt x="f4" y="f2"/>
                      </a:lnTo>
                      <a:lnTo>
                        <a:pt x="f4"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47" name="Google Shape;800;p28">
                <a:extLst>
                  <a:ext uri="{FF2B5EF4-FFF2-40B4-BE49-F238E27FC236}">
                    <a16:creationId xmlns:a16="http://schemas.microsoft.com/office/drawing/2014/main" id="{8ADB09C0-ECFF-D2EC-49C6-0006AD6E825B}"/>
                  </a:ext>
                </a:extLst>
              </p:cNvPr>
              <p:cNvGrpSpPr/>
              <p:nvPr/>
            </p:nvGrpSpPr>
            <p:grpSpPr>
              <a:xfrm>
                <a:off x="6324502" y="4248640"/>
                <a:ext cx="1463121" cy="86410"/>
                <a:chOff x="6324502" y="4248640"/>
                <a:chExt cx="1463121" cy="86410"/>
              </a:xfrm>
            </p:grpSpPr>
            <p:sp>
              <p:nvSpPr>
                <p:cNvPr id="48" name="Google Shape;801;p28">
                  <a:extLst>
                    <a:ext uri="{FF2B5EF4-FFF2-40B4-BE49-F238E27FC236}">
                      <a16:creationId xmlns:a16="http://schemas.microsoft.com/office/drawing/2014/main" id="{63AAD52D-3FE7-B2DD-A6DD-2028A0C04178}"/>
                    </a:ext>
                  </a:extLst>
                </p:cNvPr>
                <p:cNvSpPr/>
                <p:nvPr/>
              </p:nvSpPr>
              <p:spPr>
                <a:xfrm>
                  <a:off x="6324502"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9" name="Google Shape;802;p28">
                  <a:extLst>
                    <a:ext uri="{FF2B5EF4-FFF2-40B4-BE49-F238E27FC236}">
                      <a16:creationId xmlns:a16="http://schemas.microsoft.com/office/drawing/2014/main" id="{9943B371-07F5-0113-4651-C32DD097E0AA}"/>
                    </a:ext>
                  </a:extLst>
                </p:cNvPr>
                <p:cNvSpPr/>
                <p:nvPr/>
              </p:nvSpPr>
              <p:spPr>
                <a:xfrm>
                  <a:off x="6439195"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0" name="Google Shape;803;p28">
                  <a:extLst>
                    <a:ext uri="{FF2B5EF4-FFF2-40B4-BE49-F238E27FC236}">
                      <a16:creationId xmlns:a16="http://schemas.microsoft.com/office/drawing/2014/main" id="{15FDC5F7-706B-2238-F03E-4AC5C240C83E}"/>
                    </a:ext>
                  </a:extLst>
                </p:cNvPr>
                <p:cNvSpPr/>
                <p:nvPr/>
              </p:nvSpPr>
              <p:spPr>
                <a:xfrm>
                  <a:off x="6553879"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1" name="Google Shape;804;p28">
                  <a:extLst>
                    <a:ext uri="{FF2B5EF4-FFF2-40B4-BE49-F238E27FC236}">
                      <a16:creationId xmlns:a16="http://schemas.microsoft.com/office/drawing/2014/main" id="{343B58E9-83E7-9307-C618-3E6A34D23178}"/>
                    </a:ext>
                  </a:extLst>
                </p:cNvPr>
                <p:cNvSpPr/>
                <p:nvPr/>
              </p:nvSpPr>
              <p:spPr>
                <a:xfrm>
                  <a:off x="6668682"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2" name="Google Shape;805;p28">
                  <a:extLst>
                    <a:ext uri="{FF2B5EF4-FFF2-40B4-BE49-F238E27FC236}">
                      <a16:creationId xmlns:a16="http://schemas.microsoft.com/office/drawing/2014/main" id="{FE91DA2F-8DF4-5EFE-5537-9BEA6FE28D1F}"/>
                    </a:ext>
                  </a:extLst>
                </p:cNvPr>
                <p:cNvSpPr/>
                <p:nvPr/>
              </p:nvSpPr>
              <p:spPr>
                <a:xfrm>
                  <a:off x="6783366"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3" name="Google Shape;806;p28">
                  <a:extLst>
                    <a:ext uri="{FF2B5EF4-FFF2-40B4-BE49-F238E27FC236}">
                      <a16:creationId xmlns:a16="http://schemas.microsoft.com/office/drawing/2014/main" id="{1CB58FA2-815B-D146-9D13-510DE36D94BB}"/>
                    </a:ext>
                  </a:extLst>
                </p:cNvPr>
                <p:cNvSpPr/>
                <p:nvPr/>
              </p:nvSpPr>
              <p:spPr>
                <a:xfrm>
                  <a:off x="6898059"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4" name="Google Shape;807;p28">
                  <a:extLst>
                    <a:ext uri="{FF2B5EF4-FFF2-40B4-BE49-F238E27FC236}">
                      <a16:creationId xmlns:a16="http://schemas.microsoft.com/office/drawing/2014/main" id="{8693E6D5-D4A8-D6BB-FEE7-FA7119AF61A4}"/>
                    </a:ext>
                  </a:extLst>
                </p:cNvPr>
                <p:cNvSpPr/>
                <p:nvPr/>
              </p:nvSpPr>
              <p:spPr>
                <a:xfrm>
                  <a:off x="7012853"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5" name="Google Shape;808;p28">
                  <a:extLst>
                    <a:ext uri="{FF2B5EF4-FFF2-40B4-BE49-F238E27FC236}">
                      <a16:creationId xmlns:a16="http://schemas.microsoft.com/office/drawing/2014/main" id="{9E93E042-679E-F558-B239-66AFDA4C25F5}"/>
                    </a:ext>
                  </a:extLst>
                </p:cNvPr>
                <p:cNvSpPr/>
                <p:nvPr/>
              </p:nvSpPr>
              <p:spPr>
                <a:xfrm>
                  <a:off x="7127546"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6" name="Google Shape;809;p28">
                  <a:extLst>
                    <a:ext uri="{FF2B5EF4-FFF2-40B4-BE49-F238E27FC236}">
                      <a16:creationId xmlns:a16="http://schemas.microsoft.com/office/drawing/2014/main" id="{99F84DB6-C61B-590D-B176-64EF98E9FE62}"/>
                    </a:ext>
                  </a:extLst>
                </p:cNvPr>
                <p:cNvSpPr/>
                <p:nvPr/>
              </p:nvSpPr>
              <p:spPr>
                <a:xfrm>
                  <a:off x="7242240"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7" name="Google Shape;810;p28">
                  <a:extLst>
                    <a:ext uri="{FF2B5EF4-FFF2-40B4-BE49-F238E27FC236}">
                      <a16:creationId xmlns:a16="http://schemas.microsoft.com/office/drawing/2014/main" id="{2F43DFAD-83F3-6C79-4B1F-8655AE281A45}"/>
                    </a:ext>
                  </a:extLst>
                </p:cNvPr>
                <p:cNvSpPr/>
                <p:nvPr/>
              </p:nvSpPr>
              <p:spPr>
                <a:xfrm>
                  <a:off x="7357033"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8" name="Google Shape;811;p28">
                  <a:extLst>
                    <a:ext uri="{FF2B5EF4-FFF2-40B4-BE49-F238E27FC236}">
                      <a16:creationId xmlns:a16="http://schemas.microsoft.com/office/drawing/2014/main" id="{F25D5B10-DA30-0067-BFB2-FDA878CFC9E9}"/>
                    </a:ext>
                  </a:extLst>
                </p:cNvPr>
                <p:cNvSpPr/>
                <p:nvPr/>
              </p:nvSpPr>
              <p:spPr>
                <a:xfrm>
                  <a:off x="7471726"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9" name="Google Shape;812;p28">
                  <a:extLst>
                    <a:ext uri="{FF2B5EF4-FFF2-40B4-BE49-F238E27FC236}">
                      <a16:creationId xmlns:a16="http://schemas.microsoft.com/office/drawing/2014/main" id="{9FFC5116-7679-123D-2BC6-3AD5A627261A}"/>
                    </a:ext>
                  </a:extLst>
                </p:cNvPr>
                <p:cNvSpPr/>
                <p:nvPr/>
              </p:nvSpPr>
              <p:spPr>
                <a:xfrm>
                  <a:off x="7586420"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0" name="Google Shape;813;p28">
                  <a:extLst>
                    <a:ext uri="{FF2B5EF4-FFF2-40B4-BE49-F238E27FC236}">
                      <a16:creationId xmlns:a16="http://schemas.microsoft.com/office/drawing/2014/main" id="{23CB0FFD-215B-112A-C958-B88480104A46}"/>
                    </a:ext>
                  </a:extLst>
                </p:cNvPr>
                <p:cNvSpPr/>
                <p:nvPr/>
              </p:nvSpPr>
              <p:spPr>
                <a:xfrm>
                  <a:off x="7701213"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4" y="f2"/>
                      </a:lnTo>
                      <a:lnTo>
                        <a:pt x="f4"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1" name="Google Shape;814;p28">
                <a:extLst>
                  <a:ext uri="{FF2B5EF4-FFF2-40B4-BE49-F238E27FC236}">
                    <a16:creationId xmlns:a16="http://schemas.microsoft.com/office/drawing/2014/main" id="{768D0AFE-3CC9-3A7C-2BEC-D020D117962A}"/>
                  </a:ext>
                </a:extLst>
              </p:cNvPr>
              <p:cNvGrpSpPr/>
              <p:nvPr/>
            </p:nvGrpSpPr>
            <p:grpSpPr>
              <a:xfrm>
                <a:off x="6324502" y="4463250"/>
                <a:ext cx="1463121" cy="86410"/>
                <a:chOff x="6324502" y="4463250"/>
                <a:chExt cx="1463121" cy="86410"/>
              </a:xfrm>
            </p:grpSpPr>
            <p:sp>
              <p:nvSpPr>
                <p:cNvPr id="62" name="Google Shape;815;p28">
                  <a:extLst>
                    <a:ext uri="{FF2B5EF4-FFF2-40B4-BE49-F238E27FC236}">
                      <a16:creationId xmlns:a16="http://schemas.microsoft.com/office/drawing/2014/main" id="{27475A0C-342E-938A-9FC6-10BFED03E2F4}"/>
                    </a:ext>
                  </a:extLst>
                </p:cNvPr>
                <p:cNvSpPr/>
                <p:nvPr/>
              </p:nvSpPr>
              <p:spPr>
                <a:xfrm>
                  <a:off x="6324502" y="4463250"/>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3" name="Google Shape;816;p28">
                  <a:extLst>
                    <a:ext uri="{FF2B5EF4-FFF2-40B4-BE49-F238E27FC236}">
                      <a16:creationId xmlns:a16="http://schemas.microsoft.com/office/drawing/2014/main" id="{EC9DEC02-4099-FF5C-D6A8-B27BF21AFB41}"/>
                    </a:ext>
                  </a:extLst>
                </p:cNvPr>
                <p:cNvSpPr/>
                <p:nvPr/>
              </p:nvSpPr>
              <p:spPr>
                <a:xfrm>
                  <a:off x="6439195" y="4463250"/>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4" name="Google Shape;817;p28">
                  <a:extLst>
                    <a:ext uri="{FF2B5EF4-FFF2-40B4-BE49-F238E27FC236}">
                      <a16:creationId xmlns:a16="http://schemas.microsoft.com/office/drawing/2014/main" id="{89702C1B-6B44-5268-51FB-0C2F4CF1BAA3}"/>
                    </a:ext>
                  </a:extLst>
                </p:cNvPr>
                <p:cNvSpPr/>
                <p:nvPr/>
              </p:nvSpPr>
              <p:spPr>
                <a:xfrm>
                  <a:off x="6553879" y="4463250"/>
                  <a:ext cx="546847" cy="86410"/>
                </a:xfrm>
                <a:custGeom>
                  <a:avLst/>
                  <a:gdLst>
                    <a:gd name="f0" fmla="val w"/>
                    <a:gd name="f1" fmla="val h"/>
                    <a:gd name="f2" fmla="val 0"/>
                    <a:gd name="f3" fmla="val 497300"/>
                    <a:gd name="f4" fmla="val 78581"/>
                    <a:gd name="f5" fmla="*/ f0 1 497300"/>
                    <a:gd name="f6" fmla="*/ f1 1 78581"/>
                    <a:gd name="f7" fmla="+- f4 0 f2"/>
                    <a:gd name="f8" fmla="+- f3 0 f2"/>
                    <a:gd name="f9" fmla="*/ f8 1 497300"/>
                    <a:gd name="f10" fmla="*/ f7 1 7858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97300"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5" name="Google Shape;818;p28">
                  <a:extLst>
                    <a:ext uri="{FF2B5EF4-FFF2-40B4-BE49-F238E27FC236}">
                      <a16:creationId xmlns:a16="http://schemas.microsoft.com/office/drawing/2014/main" id="{6394F39F-4153-4151-55B8-13D949BBFBF8}"/>
                    </a:ext>
                  </a:extLst>
                </p:cNvPr>
                <p:cNvSpPr/>
                <p:nvPr/>
              </p:nvSpPr>
              <p:spPr>
                <a:xfrm>
                  <a:off x="7127546" y="4463250"/>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6" name="Google Shape;819;p28">
                  <a:extLst>
                    <a:ext uri="{FF2B5EF4-FFF2-40B4-BE49-F238E27FC236}">
                      <a16:creationId xmlns:a16="http://schemas.microsoft.com/office/drawing/2014/main" id="{B0F71A1C-1000-ED91-C8C6-DA47997DF5B3}"/>
                    </a:ext>
                  </a:extLst>
                </p:cNvPr>
                <p:cNvSpPr/>
                <p:nvPr/>
              </p:nvSpPr>
              <p:spPr>
                <a:xfrm>
                  <a:off x="7242240" y="4463250"/>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7" name="Google Shape;820;p28">
                  <a:extLst>
                    <a:ext uri="{FF2B5EF4-FFF2-40B4-BE49-F238E27FC236}">
                      <a16:creationId xmlns:a16="http://schemas.microsoft.com/office/drawing/2014/main" id="{4EAC0852-A572-6E8F-CC67-A5B5E5B19107}"/>
                    </a:ext>
                  </a:extLst>
                </p:cNvPr>
                <p:cNvSpPr/>
                <p:nvPr/>
              </p:nvSpPr>
              <p:spPr>
                <a:xfrm>
                  <a:off x="7357033" y="4463250"/>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8" name="Google Shape;821;p28">
                  <a:extLst>
                    <a:ext uri="{FF2B5EF4-FFF2-40B4-BE49-F238E27FC236}">
                      <a16:creationId xmlns:a16="http://schemas.microsoft.com/office/drawing/2014/main" id="{F25884ED-27D7-B3E0-6771-F132627DAC7E}"/>
                    </a:ext>
                  </a:extLst>
                </p:cNvPr>
                <p:cNvSpPr/>
                <p:nvPr/>
              </p:nvSpPr>
              <p:spPr>
                <a:xfrm>
                  <a:off x="7471726" y="4463250"/>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9" name="Google Shape;822;p28">
                  <a:extLst>
                    <a:ext uri="{FF2B5EF4-FFF2-40B4-BE49-F238E27FC236}">
                      <a16:creationId xmlns:a16="http://schemas.microsoft.com/office/drawing/2014/main" id="{7D75F0CD-CD5B-4621-0A98-01F562F0E6D4}"/>
                    </a:ext>
                  </a:extLst>
                </p:cNvPr>
                <p:cNvSpPr/>
                <p:nvPr/>
              </p:nvSpPr>
              <p:spPr>
                <a:xfrm>
                  <a:off x="7586420" y="4463250"/>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0" name="Google Shape;823;p28">
                  <a:extLst>
                    <a:ext uri="{FF2B5EF4-FFF2-40B4-BE49-F238E27FC236}">
                      <a16:creationId xmlns:a16="http://schemas.microsoft.com/office/drawing/2014/main" id="{2EBCDA7D-ABD1-814A-5E05-CEC390DB923F}"/>
                    </a:ext>
                  </a:extLst>
                </p:cNvPr>
                <p:cNvSpPr/>
                <p:nvPr/>
              </p:nvSpPr>
              <p:spPr>
                <a:xfrm>
                  <a:off x="7701213" y="446325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4" y="f2"/>
                      </a:lnTo>
                      <a:lnTo>
                        <a:pt x="f4"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71" name="Google Shape;824;p28">
                <a:extLst>
                  <a:ext uri="{FF2B5EF4-FFF2-40B4-BE49-F238E27FC236}">
                    <a16:creationId xmlns:a16="http://schemas.microsoft.com/office/drawing/2014/main" id="{7BBE78BC-C970-44A5-A647-5F9FA18297D6}"/>
                  </a:ext>
                </a:extLst>
              </p:cNvPr>
              <p:cNvGrpSpPr/>
              <p:nvPr/>
            </p:nvGrpSpPr>
            <p:grpSpPr>
              <a:xfrm>
                <a:off x="6379595" y="4357463"/>
                <a:ext cx="1348428" cy="86410"/>
                <a:chOff x="6379595" y="4357463"/>
                <a:chExt cx="1348428" cy="86410"/>
              </a:xfrm>
            </p:grpSpPr>
            <p:sp>
              <p:nvSpPr>
                <p:cNvPr id="72" name="Google Shape;825;p28">
                  <a:extLst>
                    <a:ext uri="{FF2B5EF4-FFF2-40B4-BE49-F238E27FC236}">
                      <a16:creationId xmlns:a16="http://schemas.microsoft.com/office/drawing/2014/main" id="{8841A92D-5A35-FAA1-9947-82D46BA3E7E3}"/>
                    </a:ext>
                  </a:extLst>
                </p:cNvPr>
                <p:cNvSpPr/>
                <p:nvPr/>
              </p:nvSpPr>
              <p:spPr>
                <a:xfrm>
                  <a:off x="6379595"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3" name="Google Shape;826;p28">
                  <a:extLst>
                    <a:ext uri="{FF2B5EF4-FFF2-40B4-BE49-F238E27FC236}">
                      <a16:creationId xmlns:a16="http://schemas.microsoft.com/office/drawing/2014/main" id="{376C6827-319B-EE48-C7E6-61768D86E64B}"/>
                    </a:ext>
                  </a:extLst>
                </p:cNvPr>
                <p:cNvSpPr/>
                <p:nvPr/>
              </p:nvSpPr>
              <p:spPr>
                <a:xfrm>
                  <a:off x="6494288"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4" name="Google Shape;827;p28">
                  <a:extLst>
                    <a:ext uri="{FF2B5EF4-FFF2-40B4-BE49-F238E27FC236}">
                      <a16:creationId xmlns:a16="http://schemas.microsoft.com/office/drawing/2014/main" id="{95D64A77-4D4D-B470-2F47-95D04FCB9A04}"/>
                    </a:ext>
                  </a:extLst>
                </p:cNvPr>
                <p:cNvSpPr/>
                <p:nvPr/>
              </p:nvSpPr>
              <p:spPr>
                <a:xfrm>
                  <a:off x="6609082"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5" name="Google Shape;828;p28">
                  <a:extLst>
                    <a:ext uri="{FF2B5EF4-FFF2-40B4-BE49-F238E27FC236}">
                      <a16:creationId xmlns:a16="http://schemas.microsoft.com/office/drawing/2014/main" id="{5D09A8ED-74BF-188F-CEC7-878C05504ED0}"/>
                    </a:ext>
                  </a:extLst>
                </p:cNvPr>
                <p:cNvSpPr/>
                <p:nvPr/>
              </p:nvSpPr>
              <p:spPr>
                <a:xfrm>
                  <a:off x="6723775"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6" name="Google Shape;829;p28">
                  <a:extLst>
                    <a:ext uri="{FF2B5EF4-FFF2-40B4-BE49-F238E27FC236}">
                      <a16:creationId xmlns:a16="http://schemas.microsoft.com/office/drawing/2014/main" id="{A62238EE-30FC-970F-AA35-1253719E02EE}"/>
                    </a:ext>
                  </a:extLst>
                </p:cNvPr>
                <p:cNvSpPr/>
                <p:nvPr/>
              </p:nvSpPr>
              <p:spPr>
                <a:xfrm>
                  <a:off x="6838468"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7" name="Google Shape;830;p28">
                  <a:extLst>
                    <a:ext uri="{FF2B5EF4-FFF2-40B4-BE49-F238E27FC236}">
                      <a16:creationId xmlns:a16="http://schemas.microsoft.com/office/drawing/2014/main" id="{954B23D4-9026-BBDB-ADD5-478A019308A8}"/>
                    </a:ext>
                  </a:extLst>
                </p:cNvPr>
                <p:cNvSpPr/>
                <p:nvPr/>
              </p:nvSpPr>
              <p:spPr>
                <a:xfrm>
                  <a:off x="6953262"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8" name="Google Shape;831;p28">
                  <a:extLst>
                    <a:ext uri="{FF2B5EF4-FFF2-40B4-BE49-F238E27FC236}">
                      <a16:creationId xmlns:a16="http://schemas.microsoft.com/office/drawing/2014/main" id="{69A9E1CA-E356-4AD0-2217-FC89D1B1691D}"/>
                    </a:ext>
                  </a:extLst>
                </p:cNvPr>
                <p:cNvSpPr/>
                <p:nvPr/>
              </p:nvSpPr>
              <p:spPr>
                <a:xfrm>
                  <a:off x="7067955"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9" name="Google Shape;832;p28">
                  <a:extLst>
                    <a:ext uri="{FF2B5EF4-FFF2-40B4-BE49-F238E27FC236}">
                      <a16:creationId xmlns:a16="http://schemas.microsoft.com/office/drawing/2014/main" id="{8F5235CE-5B38-2AF6-756F-199C9400F047}"/>
                    </a:ext>
                  </a:extLst>
                </p:cNvPr>
                <p:cNvSpPr/>
                <p:nvPr/>
              </p:nvSpPr>
              <p:spPr>
                <a:xfrm>
                  <a:off x="7182639"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0" name="Google Shape;833;p28">
                  <a:extLst>
                    <a:ext uri="{FF2B5EF4-FFF2-40B4-BE49-F238E27FC236}">
                      <a16:creationId xmlns:a16="http://schemas.microsoft.com/office/drawing/2014/main" id="{7839895D-702A-7484-BC5C-27CFFCA6787F}"/>
                    </a:ext>
                  </a:extLst>
                </p:cNvPr>
                <p:cNvSpPr/>
                <p:nvPr/>
              </p:nvSpPr>
              <p:spPr>
                <a:xfrm>
                  <a:off x="7297442"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1" name="Google Shape;834;p28">
                  <a:extLst>
                    <a:ext uri="{FF2B5EF4-FFF2-40B4-BE49-F238E27FC236}">
                      <a16:creationId xmlns:a16="http://schemas.microsoft.com/office/drawing/2014/main" id="{94F7E3D6-5842-2AE7-723C-50C450038CC4}"/>
                    </a:ext>
                  </a:extLst>
                </p:cNvPr>
                <p:cNvSpPr/>
                <p:nvPr/>
              </p:nvSpPr>
              <p:spPr>
                <a:xfrm>
                  <a:off x="7412126"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2" name="Google Shape;835;p28">
                  <a:extLst>
                    <a:ext uri="{FF2B5EF4-FFF2-40B4-BE49-F238E27FC236}">
                      <a16:creationId xmlns:a16="http://schemas.microsoft.com/office/drawing/2014/main" id="{E37B2440-9FC0-D010-A91B-A9236F5EC2DB}"/>
                    </a:ext>
                  </a:extLst>
                </p:cNvPr>
                <p:cNvSpPr/>
                <p:nvPr/>
              </p:nvSpPr>
              <p:spPr>
                <a:xfrm>
                  <a:off x="7526819"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3" name="Google Shape;836;p28">
                  <a:extLst>
                    <a:ext uri="{FF2B5EF4-FFF2-40B4-BE49-F238E27FC236}">
                      <a16:creationId xmlns:a16="http://schemas.microsoft.com/office/drawing/2014/main" id="{273707EB-0353-792E-37C7-FFA66855C16F}"/>
                    </a:ext>
                  </a:extLst>
                </p:cNvPr>
                <p:cNvSpPr/>
                <p:nvPr/>
              </p:nvSpPr>
              <p:spPr>
                <a:xfrm>
                  <a:off x="7641613"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84" name="Google Shape;837;p28">
                <a:extLst>
                  <a:ext uri="{FF2B5EF4-FFF2-40B4-BE49-F238E27FC236}">
                    <a16:creationId xmlns:a16="http://schemas.microsoft.com/office/drawing/2014/main" id="{32C8505A-63B3-6A19-E579-4A24D0483C75}"/>
                  </a:ext>
                </a:extLst>
              </p:cNvPr>
              <p:cNvSpPr/>
              <p:nvPr/>
            </p:nvSpPr>
            <p:spPr>
              <a:xfrm>
                <a:off x="7744730" y="4116564"/>
                <a:ext cx="41019" cy="41019"/>
              </a:xfrm>
              <a:custGeom>
                <a:avLst/>
                <a:gdLst>
                  <a:gd name="f0" fmla="val w"/>
                  <a:gd name="f1" fmla="val h"/>
                  <a:gd name="f2" fmla="val 0"/>
                  <a:gd name="f3" fmla="val 37338"/>
                  <a:gd name="f4" fmla="val 18669"/>
                  <a:gd name="f5" fmla="val 28980"/>
                  <a:gd name="f6" fmla="val 8358"/>
                  <a:gd name="f7" fmla="val 8359"/>
                  <a:gd name="f8" fmla="val 28979"/>
                  <a:gd name="f9" fmla="*/ f0 1 37338"/>
                  <a:gd name="f10" fmla="*/ f1 1 37338"/>
                  <a:gd name="f11" fmla="+- f3 0 f2"/>
                  <a:gd name="f12" fmla="*/ f11 1 37338"/>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7338" h="37338">
                    <a:moveTo>
                      <a:pt x="f3" y="f4"/>
                    </a:moveTo>
                    <a:cubicBezTo>
                      <a:pt x="f3" y="f5"/>
                      <a:pt x="f5" y="f3"/>
                      <a:pt x="f4" y="f3"/>
                    </a:cubicBezTo>
                    <a:cubicBezTo>
                      <a:pt x="f6" y="f3"/>
                      <a:pt x="f2" y="f5"/>
                      <a:pt x="f2" y="f4"/>
                    </a:cubicBezTo>
                    <a:cubicBezTo>
                      <a:pt x="f2" y="f7"/>
                      <a:pt x="f6" y="f2"/>
                      <a:pt x="f4" y="f2"/>
                    </a:cubicBezTo>
                    <a:cubicBezTo>
                      <a:pt x="f8" y="f2"/>
                      <a:pt x="f3" y="f6"/>
                      <a:pt x="f3" y="f4"/>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85" name="Google Shape;838;p28">
              <a:extLst>
                <a:ext uri="{FF2B5EF4-FFF2-40B4-BE49-F238E27FC236}">
                  <a16:creationId xmlns:a16="http://schemas.microsoft.com/office/drawing/2014/main" id="{33DA1F4A-2A3C-66B1-9BA0-80C78057C760}"/>
                </a:ext>
              </a:extLst>
            </p:cNvPr>
            <p:cNvGrpSpPr/>
            <p:nvPr/>
          </p:nvGrpSpPr>
          <p:grpSpPr>
            <a:xfrm>
              <a:off x="6237351" y="2205148"/>
              <a:ext cx="1383304" cy="1255096"/>
              <a:chOff x="6237351" y="2205148"/>
              <a:chExt cx="1383304" cy="1255096"/>
            </a:xfrm>
          </p:grpSpPr>
          <p:grpSp>
            <p:nvGrpSpPr>
              <p:cNvPr id="86" name="Google Shape;841;p28">
                <a:extLst>
                  <a:ext uri="{FF2B5EF4-FFF2-40B4-BE49-F238E27FC236}">
                    <a16:creationId xmlns:a16="http://schemas.microsoft.com/office/drawing/2014/main" id="{E24062E4-996F-F997-5BF8-C87112D2C67E}"/>
                  </a:ext>
                </a:extLst>
              </p:cNvPr>
              <p:cNvGrpSpPr/>
              <p:nvPr/>
            </p:nvGrpSpPr>
            <p:grpSpPr>
              <a:xfrm>
                <a:off x="7465957" y="2205148"/>
                <a:ext cx="154698" cy="34354"/>
                <a:chOff x="7465957" y="2205148"/>
                <a:chExt cx="154698" cy="34354"/>
              </a:xfrm>
            </p:grpSpPr>
            <p:sp>
              <p:nvSpPr>
                <p:cNvPr id="87" name="Google Shape;842;p28">
                  <a:extLst>
                    <a:ext uri="{FF2B5EF4-FFF2-40B4-BE49-F238E27FC236}">
                      <a16:creationId xmlns:a16="http://schemas.microsoft.com/office/drawing/2014/main" id="{E16385C9-8A42-6B3A-506E-9BE28EEA9B7F}"/>
                    </a:ext>
                  </a:extLst>
                </p:cNvPr>
                <p:cNvSpPr/>
                <p:nvPr/>
              </p:nvSpPr>
              <p:spPr>
                <a:xfrm>
                  <a:off x="7586301" y="2205148"/>
                  <a:ext cx="34354" cy="34354"/>
                </a:xfrm>
                <a:custGeom>
                  <a:avLst/>
                  <a:gdLst>
                    <a:gd name="f0" fmla="val w"/>
                    <a:gd name="f1" fmla="val h"/>
                    <a:gd name="f2" fmla="val 0"/>
                    <a:gd name="f3" fmla="val 31241"/>
                    <a:gd name="f4" fmla="val 31242"/>
                    <a:gd name="f5" fmla="val 15621"/>
                    <a:gd name="f6" fmla="val 24248"/>
                    <a:gd name="f7" fmla="val 6994"/>
                    <a:gd name="f8" fmla="*/ f0 1 31241"/>
                    <a:gd name="f9" fmla="*/ f1 1 31241"/>
                    <a:gd name="f10" fmla="+- f3 0 f2"/>
                    <a:gd name="f11" fmla="*/ f10 1 31241"/>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31241" h="31241">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8" name="Google Shape;843;p28">
                  <a:extLst>
                    <a:ext uri="{FF2B5EF4-FFF2-40B4-BE49-F238E27FC236}">
                      <a16:creationId xmlns:a16="http://schemas.microsoft.com/office/drawing/2014/main" id="{C1612350-7977-087B-B0A1-1904B3056104}"/>
                    </a:ext>
                  </a:extLst>
                </p:cNvPr>
                <p:cNvSpPr/>
                <p:nvPr/>
              </p:nvSpPr>
              <p:spPr>
                <a:xfrm>
                  <a:off x="7526078" y="2205148"/>
                  <a:ext cx="34354" cy="34354"/>
                </a:xfrm>
                <a:custGeom>
                  <a:avLst/>
                  <a:gdLst>
                    <a:gd name="f0" fmla="val w"/>
                    <a:gd name="f1" fmla="val h"/>
                    <a:gd name="f2" fmla="val 0"/>
                    <a:gd name="f3" fmla="val 31241"/>
                    <a:gd name="f4" fmla="val 31242"/>
                    <a:gd name="f5" fmla="val 15621"/>
                    <a:gd name="f6" fmla="val 24248"/>
                    <a:gd name="f7" fmla="val 6994"/>
                    <a:gd name="f8" fmla="*/ f0 1 31241"/>
                    <a:gd name="f9" fmla="*/ f1 1 31241"/>
                    <a:gd name="f10" fmla="+- f3 0 f2"/>
                    <a:gd name="f11" fmla="*/ f10 1 31241"/>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31241" h="31241">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9" name="Google Shape;844;p28">
                  <a:extLst>
                    <a:ext uri="{FF2B5EF4-FFF2-40B4-BE49-F238E27FC236}">
                      <a16:creationId xmlns:a16="http://schemas.microsoft.com/office/drawing/2014/main" id="{92BB2040-6B46-6BF2-9BC0-828FC67B25B2}"/>
                    </a:ext>
                  </a:extLst>
                </p:cNvPr>
                <p:cNvSpPr/>
                <p:nvPr/>
              </p:nvSpPr>
              <p:spPr>
                <a:xfrm>
                  <a:off x="7465957" y="2205148"/>
                  <a:ext cx="34354" cy="34354"/>
                </a:xfrm>
                <a:custGeom>
                  <a:avLst/>
                  <a:gdLst>
                    <a:gd name="f0" fmla="val w"/>
                    <a:gd name="f1" fmla="val h"/>
                    <a:gd name="f2" fmla="val 0"/>
                    <a:gd name="f3" fmla="val 31241"/>
                    <a:gd name="f4" fmla="val 31242"/>
                    <a:gd name="f5" fmla="val 15621"/>
                    <a:gd name="f6" fmla="val 24248"/>
                    <a:gd name="f7" fmla="val 6993"/>
                    <a:gd name="f8" fmla="+- 0 0 1"/>
                    <a:gd name="f9" fmla="val 6994"/>
                    <a:gd name="f10" fmla="*/ f0 1 31241"/>
                    <a:gd name="f11" fmla="*/ f1 1 31241"/>
                    <a:gd name="f12" fmla="+- f3 0 f2"/>
                    <a:gd name="f13" fmla="*/ f12 1 31241"/>
                    <a:gd name="f14" fmla="*/ f2 1 f13"/>
                    <a:gd name="f15" fmla="*/ f3 1 f13"/>
                    <a:gd name="f16" fmla="*/ f14 f10 1"/>
                    <a:gd name="f17" fmla="*/ f15 f10 1"/>
                    <a:gd name="f18" fmla="*/ f15 f11 1"/>
                    <a:gd name="f19" fmla="*/ f14 f11 1"/>
                  </a:gdLst>
                  <a:ahLst/>
                  <a:cxnLst>
                    <a:cxn ang="3cd4">
                      <a:pos x="hc" y="t"/>
                    </a:cxn>
                    <a:cxn ang="0">
                      <a:pos x="r" y="vc"/>
                    </a:cxn>
                    <a:cxn ang="cd4">
                      <a:pos x="hc" y="b"/>
                    </a:cxn>
                    <a:cxn ang="cd2">
                      <a:pos x="l" y="vc"/>
                    </a:cxn>
                  </a:cxnLst>
                  <a:rect l="f16" t="f19" r="f17" b="f18"/>
                  <a:pathLst>
                    <a:path w="31241" h="31241">
                      <a:moveTo>
                        <a:pt x="f4" y="f5"/>
                      </a:moveTo>
                      <a:cubicBezTo>
                        <a:pt x="f4" y="f6"/>
                        <a:pt x="f6" y="f4"/>
                        <a:pt x="f5" y="f4"/>
                      </a:cubicBezTo>
                      <a:cubicBezTo>
                        <a:pt x="f7" y="f4"/>
                        <a:pt x="f8" y="f6"/>
                        <a:pt x="f8" y="f5"/>
                      </a:cubicBezTo>
                      <a:cubicBezTo>
                        <a:pt x="f8" y="f9"/>
                        <a:pt x="f7" y="f2"/>
                        <a:pt x="f5" y="f2"/>
                      </a:cubicBezTo>
                      <a:cubicBezTo>
                        <a:pt x="f6" y="f2"/>
                        <a:pt x="f4" y="f9"/>
                        <a:pt x="f4" y="f5"/>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90" name="Google Shape;846;p28">
                <a:extLst>
                  <a:ext uri="{FF2B5EF4-FFF2-40B4-BE49-F238E27FC236}">
                    <a16:creationId xmlns:a16="http://schemas.microsoft.com/office/drawing/2014/main" id="{1AFC96B2-B844-2F37-7996-99C6CB318F08}"/>
                  </a:ext>
                </a:extLst>
              </p:cNvPr>
              <p:cNvSpPr/>
              <p:nvPr/>
            </p:nvSpPr>
            <p:spPr>
              <a:xfrm>
                <a:off x="6289828" y="2911879"/>
                <a:ext cx="386736" cy="335776"/>
              </a:xfrm>
              <a:custGeom>
                <a:avLst/>
                <a:gdLst>
                  <a:gd name="f0" fmla="val w"/>
                  <a:gd name="f1" fmla="val h"/>
                  <a:gd name="f2" fmla="val 0"/>
                  <a:gd name="f3" fmla="val 352044"/>
                  <a:gd name="f4" fmla="val 305657"/>
                  <a:gd name="f5" fmla="*/ f0 1 352044"/>
                  <a:gd name="f6" fmla="*/ f1 1 305657"/>
                  <a:gd name="f7" fmla="+- f4 0 f2"/>
                  <a:gd name="f8" fmla="+- f3 0 f2"/>
                  <a:gd name="f9" fmla="*/ f8 1 352044"/>
                  <a:gd name="f10" fmla="*/ f7 1 305657"/>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52044" h="305657">
                    <a:moveTo>
                      <a:pt x="f2" y="f2"/>
                    </a:moveTo>
                    <a:lnTo>
                      <a:pt x="f3" y="f2"/>
                    </a:lnTo>
                    <a:lnTo>
                      <a:pt x="f3" y="f4"/>
                    </a:lnTo>
                    <a:lnTo>
                      <a:pt x="f2" y="f4"/>
                    </a:lnTo>
                    <a:close/>
                  </a:path>
                </a:pathLst>
              </a:custGeom>
              <a:solidFill>
                <a:srgbClr val="FFFFF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1" name="Google Shape;847;p28">
                <a:extLst>
                  <a:ext uri="{FF2B5EF4-FFF2-40B4-BE49-F238E27FC236}">
                    <a16:creationId xmlns:a16="http://schemas.microsoft.com/office/drawing/2014/main" id="{67708B2A-B028-CCCB-F01F-432EB9CB0E05}"/>
                  </a:ext>
                </a:extLst>
              </p:cNvPr>
              <p:cNvSpPr/>
              <p:nvPr/>
            </p:nvSpPr>
            <p:spPr>
              <a:xfrm>
                <a:off x="6714119" y="2911879"/>
                <a:ext cx="905411" cy="25530"/>
              </a:xfrm>
              <a:custGeom>
                <a:avLst/>
                <a:gdLst>
                  <a:gd name="f0" fmla="val w"/>
                  <a:gd name="f1" fmla="val h"/>
                  <a:gd name="f2" fmla="val 0"/>
                  <a:gd name="f3" fmla="val 824198"/>
                  <a:gd name="f4" fmla="val 23240"/>
                  <a:gd name="f5" fmla="val 824199"/>
                  <a:gd name="f6" fmla="val 23241"/>
                  <a:gd name="f7" fmla="*/ f0 1 824198"/>
                  <a:gd name="f8" fmla="*/ f1 1 23240"/>
                  <a:gd name="f9" fmla="+- f4 0 f2"/>
                  <a:gd name="f10" fmla="+- f3 0 f2"/>
                  <a:gd name="f11" fmla="*/ f10 1 824198"/>
                  <a:gd name="f12" fmla="*/ f9 1 2324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824198" h="23240">
                    <a:moveTo>
                      <a:pt x="f2" y="f2"/>
                    </a:moveTo>
                    <a:lnTo>
                      <a:pt x="f5" y="f2"/>
                    </a:lnTo>
                    <a:lnTo>
                      <a:pt x="f5" y="f6"/>
                    </a:lnTo>
                    <a:lnTo>
                      <a:pt x="f2" y="f6"/>
                    </a:lnTo>
                    <a:close/>
                  </a:path>
                </a:pathLst>
              </a:custGeom>
              <a:solidFill>
                <a:srgbClr val="FFFFF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2" name="Google Shape;848;p28">
                <a:extLst>
                  <a:ext uri="{FF2B5EF4-FFF2-40B4-BE49-F238E27FC236}">
                    <a16:creationId xmlns:a16="http://schemas.microsoft.com/office/drawing/2014/main" id="{282FE835-4E68-2850-3537-0B7987599283}"/>
                  </a:ext>
                </a:extLst>
              </p:cNvPr>
              <p:cNvSpPr/>
              <p:nvPr/>
            </p:nvSpPr>
            <p:spPr>
              <a:xfrm>
                <a:off x="6714119" y="2974305"/>
                <a:ext cx="905411" cy="25530"/>
              </a:xfrm>
              <a:custGeom>
                <a:avLst/>
                <a:gdLst>
                  <a:gd name="f0" fmla="val w"/>
                  <a:gd name="f1" fmla="val h"/>
                  <a:gd name="f2" fmla="val 0"/>
                  <a:gd name="f3" fmla="val 824198"/>
                  <a:gd name="f4" fmla="val 23240"/>
                  <a:gd name="f5" fmla="val 824199"/>
                  <a:gd name="f6" fmla="val 23241"/>
                  <a:gd name="f7" fmla="*/ f0 1 824198"/>
                  <a:gd name="f8" fmla="*/ f1 1 23240"/>
                  <a:gd name="f9" fmla="+- f4 0 f2"/>
                  <a:gd name="f10" fmla="+- f3 0 f2"/>
                  <a:gd name="f11" fmla="*/ f10 1 824198"/>
                  <a:gd name="f12" fmla="*/ f9 1 2324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824198" h="23240">
                    <a:moveTo>
                      <a:pt x="f2" y="f2"/>
                    </a:moveTo>
                    <a:lnTo>
                      <a:pt x="f5" y="f2"/>
                    </a:lnTo>
                    <a:lnTo>
                      <a:pt x="f5" y="f6"/>
                    </a:lnTo>
                    <a:lnTo>
                      <a:pt x="f2" y="f6"/>
                    </a:lnTo>
                    <a:close/>
                  </a:path>
                </a:pathLst>
              </a:custGeom>
              <a:solidFill>
                <a:srgbClr val="FFFFF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3" name="Google Shape;849;p28">
                <a:extLst>
                  <a:ext uri="{FF2B5EF4-FFF2-40B4-BE49-F238E27FC236}">
                    <a16:creationId xmlns:a16="http://schemas.microsoft.com/office/drawing/2014/main" id="{F4BDF848-7EA6-5AAA-024B-D0B626AB1678}"/>
                  </a:ext>
                </a:extLst>
              </p:cNvPr>
              <p:cNvSpPr/>
              <p:nvPr/>
            </p:nvSpPr>
            <p:spPr>
              <a:xfrm>
                <a:off x="6714119" y="3036621"/>
                <a:ext cx="905411" cy="25530"/>
              </a:xfrm>
              <a:custGeom>
                <a:avLst/>
                <a:gdLst>
                  <a:gd name="f0" fmla="val w"/>
                  <a:gd name="f1" fmla="val h"/>
                  <a:gd name="f2" fmla="val 0"/>
                  <a:gd name="f3" fmla="val 824198"/>
                  <a:gd name="f4" fmla="val 23240"/>
                  <a:gd name="f5" fmla="val 824199"/>
                  <a:gd name="f6" fmla="val 23241"/>
                  <a:gd name="f7" fmla="*/ f0 1 824198"/>
                  <a:gd name="f8" fmla="*/ f1 1 23240"/>
                  <a:gd name="f9" fmla="+- f4 0 f2"/>
                  <a:gd name="f10" fmla="+- f3 0 f2"/>
                  <a:gd name="f11" fmla="*/ f10 1 824198"/>
                  <a:gd name="f12" fmla="*/ f9 1 2324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824198" h="23240">
                    <a:moveTo>
                      <a:pt x="f2" y="f2"/>
                    </a:moveTo>
                    <a:lnTo>
                      <a:pt x="f5" y="f2"/>
                    </a:lnTo>
                    <a:lnTo>
                      <a:pt x="f5" y="f6"/>
                    </a:lnTo>
                    <a:lnTo>
                      <a:pt x="f2" y="f6"/>
                    </a:lnTo>
                    <a:close/>
                  </a:path>
                </a:pathLst>
              </a:custGeom>
              <a:solidFill>
                <a:srgbClr val="FFFFF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4" name="Google Shape;850;p28">
                <a:extLst>
                  <a:ext uri="{FF2B5EF4-FFF2-40B4-BE49-F238E27FC236}">
                    <a16:creationId xmlns:a16="http://schemas.microsoft.com/office/drawing/2014/main" id="{BF5D70F0-1814-4C74-CFD1-9652885B9D17}"/>
                  </a:ext>
                </a:extLst>
              </p:cNvPr>
              <p:cNvSpPr/>
              <p:nvPr/>
            </p:nvSpPr>
            <p:spPr>
              <a:xfrm>
                <a:off x="6714119" y="3099047"/>
                <a:ext cx="905411" cy="25530"/>
              </a:xfrm>
              <a:custGeom>
                <a:avLst/>
                <a:gdLst>
                  <a:gd name="f0" fmla="val w"/>
                  <a:gd name="f1" fmla="val h"/>
                  <a:gd name="f2" fmla="val 0"/>
                  <a:gd name="f3" fmla="val 824198"/>
                  <a:gd name="f4" fmla="val 23240"/>
                  <a:gd name="f5" fmla="val 824199"/>
                  <a:gd name="f6" fmla="val 23241"/>
                  <a:gd name="f7" fmla="*/ f0 1 824198"/>
                  <a:gd name="f8" fmla="*/ f1 1 23240"/>
                  <a:gd name="f9" fmla="+- f4 0 f2"/>
                  <a:gd name="f10" fmla="+- f3 0 f2"/>
                  <a:gd name="f11" fmla="*/ f10 1 824198"/>
                  <a:gd name="f12" fmla="*/ f9 1 2324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824198" h="23240">
                    <a:moveTo>
                      <a:pt x="f2" y="f2"/>
                    </a:moveTo>
                    <a:lnTo>
                      <a:pt x="f5" y="f2"/>
                    </a:lnTo>
                    <a:lnTo>
                      <a:pt x="f5" y="f6"/>
                    </a:lnTo>
                    <a:lnTo>
                      <a:pt x="f2" y="f6"/>
                    </a:lnTo>
                    <a:close/>
                  </a:path>
                </a:pathLst>
              </a:custGeom>
              <a:solidFill>
                <a:srgbClr val="FFFFF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95" name="Google Shape;851;p28">
                <a:extLst>
                  <a:ext uri="{FF2B5EF4-FFF2-40B4-BE49-F238E27FC236}">
                    <a16:creationId xmlns:a16="http://schemas.microsoft.com/office/drawing/2014/main" id="{18A2AF56-6DB5-BA29-CCAF-C15189898663}"/>
                  </a:ext>
                </a:extLst>
              </p:cNvPr>
              <p:cNvGrpSpPr/>
              <p:nvPr/>
            </p:nvGrpSpPr>
            <p:grpSpPr>
              <a:xfrm>
                <a:off x="7356293" y="3191603"/>
                <a:ext cx="264362" cy="56555"/>
                <a:chOff x="7356293" y="3191603"/>
                <a:chExt cx="264362" cy="56555"/>
              </a:xfrm>
            </p:grpSpPr>
            <p:sp>
              <p:nvSpPr>
                <p:cNvPr id="96" name="Google Shape;852;p28">
                  <a:extLst>
                    <a:ext uri="{FF2B5EF4-FFF2-40B4-BE49-F238E27FC236}">
                      <a16:creationId xmlns:a16="http://schemas.microsoft.com/office/drawing/2014/main" id="{6F753537-A8C1-0D35-BB6F-D4225F714682}"/>
                    </a:ext>
                  </a:extLst>
                </p:cNvPr>
                <p:cNvSpPr/>
                <p:nvPr/>
              </p:nvSpPr>
              <p:spPr>
                <a:xfrm>
                  <a:off x="7356293" y="3191603"/>
                  <a:ext cx="264362" cy="56555"/>
                </a:xfrm>
                <a:custGeom>
                  <a:avLst/>
                  <a:gdLst>
                    <a:gd name="f0" fmla="val w"/>
                    <a:gd name="f1" fmla="val h"/>
                    <a:gd name="f2" fmla="val 0"/>
                    <a:gd name="f3" fmla="val 240411"/>
                    <a:gd name="f4" fmla="val 51434"/>
                    <a:gd name="f5" fmla="val 214694"/>
                    <a:gd name="f6" fmla="val 51435"/>
                    <a:gd name="f7" fmla="val 25718"/>
                    <a:gd name="f8" fmla="val 11525"/>
                    <a:gd name="f9" fmla="val 39814"/>
                    <a:gd name="f10" fmla="val 25717"/>
                    <a:gd name="f11" fmla="val 11621"/>
                    <a:gd name="f12" fmla="val 228886"/>
                    <a:gd name="f13" fmla="val 39909"/>
                    <a:gd name="f14" fmla="val 228791"/>
                    <a:gd name="f15" fmla="*/ f0 1 240411"/>
                    <a:gd name="f16" fmla="*/ f1 1 51434"/>
                    <a:gd name="f17" fmla="+- f4 0 f2"/>
                    <a:gd name="f18" fmla="+- f3 0 f2"/>
                    <a:gd name="f19" fmla="*/ f18 1 240411"/>
                    <a:gd name="f20" fmla="*/ f17 1 51434"/>
                    <a:gd name="f21" fmla="*/ f2 1 f19"/>
                    <a:gd name="f22" fmla="*/ f3 1 f19"/>
                    <a:gd name="f23" fmla="*/ f2 1 f20"/>
                    <a:gd name="f24" fmla="*/ f4 1 f20"/>
                    <a:gd name="f25" fmla="*/ f21 f15 1"/>
                    <a:gd name="f26" fmla="*/ f22 f15 1"/>
                    <a:gd name="f27" fmla="*/ f24 f16 1"/>
                    <a:gd name="f28" fmla="*/ f23 f16 1"/>
                  </a:gdLst>
                  <a:ahLst/>
                  <a:cxnLst>
                    <a:cxn ang="3cd4">
                      <a:pos x="hc" y="t"/>
                    </a:cxn>
                    <a:cxn ang="0">
                      <a:pos x="r" y="vc"/>
                    </a:cxn>
                    <a:cxn ang="cd4">
                      <a:pos x="hc" y="b"/>
                    </a:cxn>
                    <a:cxn ang="cd2">
                      <a:pos x="l" y="vc"/>
                    </a:cxn>
                  </a:cxnLst>
                  <a:rect l="f25" t="f28" r="f26" b="f27"/>
                  <a:pathLst>
                    <a:path w="240411" h="51434">
                      <a:moveTo>
                        <a:pt x="f5" y="f6"/>
                      </a:moveTo>
                      <a:lnTo>
                        <a:pt x="f7" y="f6"/>
                      </a:lnTo>
                      <a:cubicBezTo>
                        <a:pt x="f8" y="f6"/>
                        <a:pt x="f2" y="f9"/>
                        <a:pt x="f2" y="f10"/>
                      </a:cubicBezTo>
                      <a:lnTo>
                        <a:pt x="f2" y="f10"/>
                      </a:lnTo>
                      <a:cubicBezTo>
                        <a:pt x="f2" y="f8"/>
                        <a:pt x="f11" y="f2"/>
                        <a:pt x="f7" y="f2"/>
                      </a:cubicBezTo>
                      <a:lnTo>
                        <a:pt x="f5" y="f2"/>
                      </a:lnTo>
                      <a:cubicBezTo>
                        <a:pt x="f12" y="f2"/>
                        <a:pt x="f3" y="f11"/>
                        <a:pt x="f3" y="f10"/>
                      </a:cubicBezTo>
                      <a:lnTo>
                        <a:pt x="f3" y="f10"/>
                      </a:lnTo>
                      <a:cubicBezTo>
                        <a:pt x="f3" y="f13"/>
                        <a:pt x="f14" y="f6"/>
                        <a:pt x="f5" y="f6"/>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7" name="Google Shape;853;p28">
                  <a:extLst>
                    <a:ext uri="{FF2B5EF4-FFF2-40B4-BE49-F238E27FC236}">
                      <a16:creationId xmlns:a16="http://schemas.microsoft.com/office/drawing/2014/main" id="{FCC24885-05A5-C41E-CF66-CC4F747B9849}"/>
                    </a:ext>
                  </a:extLst>
                </p:cNvPr>
                <p:cNvSpPr/>
                <p:nvPr/>
              </p:nvSpPr>
              <p:spPr>
                <a:xfrm>
                  <a:off x="7428978" y="3206992"/>
                  <a:ext cx="118981" cy="25557"/>
                </a:xfrm>
                <a:custGeom>
                  <a:avLst/>
                  <a:gdLst>
                    <a:gd name="f0" fmla="val w"/>
                    <a:gd name="f1" fmla="val h"/>
                    <a:gd name="f2" fmla="val 0"/>
                    <a:gd name="f3" fmla="val 108204"/>
                    <a:gd name="f4" fmla="val 23240"/>
                    <a:gd name="f5" fmla="val 96584"/>
                    <a:gd name="f6" fmla="val 23241"/>
                    <a:gd name="f7" fmla="val 11621"/>
                    <a:gd name="f8" fmla="val 5239"/>
                    <a:gd name="f9" fmla="val 18002"/>
                    <a:gd name="f10" fmla="val 11620"/>
                    <a:gd name="f11" fmla="val 102965"/>
                    <a:gd name="f12" fmla="*/ f0 1 108204"/>
                    <a:gd name="f13" fmla="*/ f1 1 23240"/>
                    <a:gd name="f14" fmla="+- f4 0 f2"/>
                    <a:gd name="f15" fmla="+- f3 0 f2"/>
                    <a:gd name="f16" fmla="*/ f15 1 108204"/>
                    <a:gd name="f17" fmla="*/ f14 1 23240"/>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08204" h="23240">
                      <a:moveTo>
                        <a:pt x="f5" y="f6"/>
                      </a:moveTo>
                      <a:lnTo>
                        <a:pt x="f7" y="f6"/>
                      </a:lnTo>
                      <a:cubicBezTo>
                        <a:pt x="f8" y="f6"/>
                        <a:pt x="f2" y="f9"/>
                        <a:pt x="f2" y="f10"/>
                      </a:cubicBezTo>
                      <a:lnTo>
                        <a:pt x="f2" y="f10"/>
                      </a:lnTo>
                      <a:cubicBezTo>
                        <a:pt x="f2" y="f8"/>
                        <a:pt x="f8" y="f2"/>
                        <a:pt x="f7" y="f2"/>
                      </a:cubicBezTo>
                      <a:lnTo>
                        <a:pt x="f5" y="f2"/>
                      </a:lnTo>
                      <a:cubicBezTo>
                        <a:pt x="f11" y="f2"/>
                        <a:pt x="f3" y="f8"/>
                        <a:pt x="f3" y="f10"/>
                      </a:cubicBezTo>
                      <a:lnTo>
                        <a:pt x="f3" y="f10"/>
                      </a:lnTo>
                      <a:cubicBezTo>
                        <a:pt x="f3" y="f9"/>
                        <a:pt x="f11" y="f6"/>
                        <a:pt x="f5" y="f6"/>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98" name="Google Shape;854;p28">
                <a:extLst>
                  <a:ext uri="{FF2B5EF4-FFF2-40B4-BE49-F238E27FC236}">
                    <a16:creationId xmlns:a16="http://schemas.microsoft.com/office/drawing/2014/main" id="{D492A4AC-12C2-2ADF-214E-809FC273D319}"/>
                  </a:ext>
                </a:extLst>
              </p:cNvPr>
              <p:cNvGrpSpPr/>
              <p:nvPr/>
            </p:nvGrpSpPr>
            <p:grpSpPr>
              <a:xfrm>
                <a:off x="6290011" y="2525865"/>
                <a:ext cx="1330616" cy="109142"/>
                <a:chOff x="6290011" y="2525865"/>
                <a:chExt cx="1330616" cy="109142"/>
              </a:xfrm>
            </p:grpSpPr>
            <p:sp>
              <p:nvSpPr>
                <p:cNvPr id="99" name="Google Shape;855;p28">
                  <a:extLst>
                    <a:ext uri="{FF2B5EF4-FFF2-40B4-BE49-F238E27FC236}">
                      <a16:creationId xmlns:a16="http://schemas.microsoft.com/office/drawing/2014/main" id="{D0913DF1-D734-E3E2-9BA0-659A093A40AD}"/>
                    </a:ext>
                  </a:extLst>
                </p:cNvPr>
                <p:cNvSpPr/>
                <p:nvPr/>
              </p:nvSpPr>
              <p:spPr>
                <a:xfrm>
                  <a:off x="6290011" y="2525865"/>
                  <a:ext cx="54571" cy="109142"/>
                </a:xfrm>
                <a:custGeom>
                  <a:avLst/>
                  <a:gdLst>
                    <a:gd name="f0" fmla="val w"/>
                    <a:gd name="f1" fmla="val h"/>
                    <a:gd name="f2" fmla="val 0"/>
                    <a:gd name="f3" fmla="val 49625"/>
                    <a:gd name="f4" fmla="val 99250"/>
                    <a:gd name="f5" fmla="val 99251"/>
                    <a:gd name="f6" fmla="*/ f0 1 49625"/>
                    <a:gd name="f7" fmla="*/ f1 1 99250"/>
                    <a:gd name="f8" fmla="+- f4 0 f2"/>
                    <a:gd name="f9" fmla="+- f3 0 f2"/>
                    <a:gd name="f10" fmla="*/ f9 1 49625"/>
                    <a:gd name="f11" fmla="*/ f8 1 99250"/>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9625" h="99250">
                      <a:moveTo>
                        <a:pt x="f2" y="f3"/>
                      </a:moveTo>
                      <a:lnTo>
                        <a:pt x="f3" y="f5"/>
                      </a:lnTo>
                      <a:lnTo>
                        <a:pt x="f3" y="f2"/>
                      </a:lnTo>
                      <a:lnTo>
                        <a:pt x="f2" y="f3"/>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0" name="Google Shape;856;p28">
                  <a:extLst>
                    <a:ext uri="{FF2B5EF4-FFF2-40B4-BE49-F238E27FC236}">
                      <a16:creationId xmlns:a16="http://schemas.microsoft.com/office/drawing/2014/main" id="{1968D5C0-9C97-BD22-AD3C-4F2F24DAF4D5}"/>
                    </a:ext>
                  </a:extLst>
                </p:cNvPr>
                <p:cNvSpPr/>
                <p:nvPr/>
              </p:nvSpPr>
              <p:spPr>
                <a:xfrm>
                  <a:off x="7566056" y="2525865"/>
                  <a:ext cx="54571" cy="109142"/>
                </a:xfrm>
                <a:custGeom>
                  <a:avLst/>
                  <a:gdLst>
                    <a:gd name="f0" fmla="val w"/>
                    <a:gd name="f1" fmla="val h"/>
                    <a:gd name="f2" fmla="val 0"/>
                    <a:gd name="f3" fmla="val 49625"/>
                    <a:gd name="f4" fmla="val 99250"/>
                    <a:gd name="f5" fmla="val 99251"/>
                    <a:gd name="f6" fmla="*/ f0 1 49625"/>
                    <a:gd name="f7" fmla="*/ f1 1 99250"/>
                    <a:gd name="f8" fmla="+- f4 0 f2"/>
                    <a:gd name="f9" fmla="+- f3 0 f2"/>
                    <a:gd name="f10" fmla="*/ f9 1 49625"/>
                    <a:gd name="f11" fmla="*/ f8 1 99250"/>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9625" h="99250">
                      <a:moveTo>
                        <a:pt x="f2" y="f2"/>
                      </a:moveTo>
                      <a:lnTo>
                        <a:pt x="f2" y="f5"/>
                      </a:lnTo>
                      <a:lnTo>
                        <a:pt x="f3" y="f3"/>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01" name="Google Shape;857;p28">
                <a:extLst>
                  <a:ext uri="{FF2B5EF4-FFF2-40B4-BE49-F238E27FC236}">
                    <a16:creationId xmlns:a16="http://schemas.microsoft.com/office/drawing/2014/main" id="{7AD0E1BB-81CC-7C79-4147-88EE8C65E160}"/>
                  </a:ext>
                </a:extLst>
              </p:cNvPr>
              <p:cNvGrpSpPr/>
              <p:nvPr/>
            </p:nvGrpSpPr>
            <p:grpSpPr>
              <a:xfrm>
                <a:off x="6856655" y="2822707"/>
                <a:ext cx="191677" cy="19897"/>
                <a:chOff x="6856655" y="2822707"/>
                <a:chExt cx="191677" cy="19897"/>
              </a:xfrm>
            </p:grpSpPr>
            <p:sp>
              <p:nvSpPr>
                <p:cNvPr id="102" name="Google Shape;858;p28">
                  <a:extLst>
                    <a:ext uri="{FF2B5EF4-FFF2-40B4-BE49-F238E27FC236}">
                      <a16:creationId xmlns:a16="http://schemas.microsoft.com/office/drawing/2014/main" id="{52D4789A-FC78-225A-6892-5A9A6D73D1FC}"/>
                    </a:ext>
                  </a:extLst>
                </p:cNvPr>
                <p:cNvSpPr/>
                <p:nvPr/>
              </p:nvSpPr>
              <p:spPr>
                <a:xfrm>
                  <a:off x="6856655" y="2822707"/>
                  <a:ext cx="19897" cy="19897"/>
                </a:xfrm>
                <a:custGeom>
                  <a:avLst/>
                  <a:gdLst>
                    <a:gd name="f0" fmla="val w"/>
                    <a:gd name="f1" fmla="val h"/>
                    <a:gd name="f2" fmla="val 0"/>
                    <a:gd name="f3" fmla="val 18097"/>
                    <a:gd name="f4" fmla="val 18098"/>
                    <a:gd name="f5" fmla="val 9049"/>
                    <a:gd name="f6" fmla="val 14002"/>
                    <a:gd name="f7" fmla="val 14097"/>
                    <a:gd name="f8" fmla="val 4000"/>
                    <a:gd name="f9" fmla="*/ f0 1 18097"/>
                    <a:gd name="f10" fmla="*/ f1 1 18097"/>
                    <a:gd name="f11" fmla="+- f3 0 f2"/>
                    <a:gd name="f12" fmla="*/ f11 1 18097"/>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18097" h="18097">
                      <a:moveTo>
                        <a:pt x="f4" y="f5"/>
                      </a:moveTo>
                      <a:cubicBezTo>
                        <a:pt x="f4" y="f6"/>
                        <a:pt x="f7" y="f3"/>
                        <a:pt x="f5" y="f3"/>
                      </a:cubicBezTo>
                      <a:cubicBezTo>
                        <a:pt x="f8" y="f3"/>
                        <a:pt x="f2" y="f7"/>
                        <a:pt x="f2" y="f5"/>
                      </a:cubicBezTo>
                      <a:cubicBezTo>
                        <a:pt x="f2" y="f8"/>
                        <a:pt x="f8" y="f2"/>
                        <a:pt x="f5" y="f2"/>
                      </a:cubicBezTo>
                      <a:cubicBezTo>
                        <a:pt x="f7" y="f2"/>
                        <a:pt x="f4" y="f8"/>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3" name="Google Shape;859;p28">
                  <a:extLst>
                    <a:ext uri="{FF2B5EF4-FFF2-40B4-BE49-F238E27FC236}">
                      <a16:creationId xmlns:a16="http://schemas.microsoft.com/office/drawing/2014/main" id="{83A8BFBC-85C7-EA11-7CD4-40EF79A6D67D}"/>
                    </a:ext>
                  </a:extLst>
                </p:cNvPr>
                <p:cNvSpPr/>
                <p:nvPr/>
              </p:nvSpPr>
              <p:spPr>
                <a:xfrm>
                  <a:off x="6899605" y="2822707"/>
                  <a:ext cx="19897" cy="19897"/>
                </a:xfrm>
                <a:custGeom>
                  <a:avLst/>
                  <a:gdLst>
                    <a:gd name="f0" fmla="val w"/>
                    <a:gd name="f1" fmla="val h"/>
                    <a:gd name="f2" fmla="val 0"/>
                    <a:gd name="f3" fmla="val 18097"/>
                    <a:gd name="f4" fmla="val 18098"/>
                    <a:gd name="f5" fmla="val 9049"/>
                    <a:gd name="f6" fmla="val 14046"/>
                    <a:gd name="f7" fmla="val 4051"/>
                    <a:gd name="f8" fmla="*/ f0 1 18097"/>
                    <a:gd name="f9" fmla="*/ f1 1 18097"/>
                    <a:gd name="f10" fmla="+- f3 0 f2"/>
                    <a:gd name="f11" fmla="*/ f10 1 18097"/>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18097" h="18097">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4" name="Google Shape;860;p28">
                  <a:extLst>
                    <a:ext uri="{FF2B5EF4-FFF2-40B4-BE49-F238E27FC236}">
                      <a16:creationId xmlns:a16="http://schemas.microsoft.com/office/drawing/2014/main" id="{E89B89F1-6909-728A-FC4F-4D5A0D317567}"/>
                    </a:ext>
                  </a:extLst>
                </p:cNvPr>
                <p:cNvSpPr/>
                <p:nvPr/>
              </p:nvSpPr>
              <p:spPr>
                <a:xfrm>
                  <a:off x="6942545" y="2822707"/>
                  <a:ext cx="19897" cy="19897"/>
                </a:xfrm>
                <a:custGeom>
                  <a:avLst/>
                  <a:gdLst>
                    <a:gd name="f0" fmla="val w"/>
                    <a:gd name="f1" fmla="val h"/>
                    <a:gd name="f2" fmla="val 0"/>
                    <a:gd name="f3" fmla="val 18097"/>
                    <a:gd name="f4" fmla="val 9049"/>
                    <a:gd name="f5" fmla="val 14002"/>
                    <a:gd name="f6" fmla="val 14097"/>
                    <a:gd name="f7" fmla="val 4000"/>
                    <a:gd name="f8" fmla="*/ f0 1 18097"/>
                    <a:gd name="f9" fmla="*/ f1 1 18097"/>
                    <a:gd name="f10" fmla="+- f3 0 f2"/>
                    <a:gd name="f11" fmla="*/ f10 1 18097"/>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18097" h="18097">
                      <a:moveTo>
                        <a:pt x="f3" y="f4"/>
                      </a:moveTo>
                      <a:cubicBezTo>
                        <a:pt x="f3" y="f5"/>
                        <a:pt x="f6" y="f3"/>
                        <a:pt x="f4" y="f3"/>
                      </a:cubicBezTo>
                      <a:cubicBezTo>
                        <a:pt x="f7" y="f3"/>
                        <a:pt x="f2" y="f6"/>
                        <a:pt x="f2" y="f4"/>
                      </a:cubicBezTo>
                      <a:cubicBezTo>
                        <a:pt x="f2" y="f7"/>
                        <a:pt x="f7" y="f2"/>
                        <a:pt x="f4" y="f2"/>
                      </a:cubicBezTo>
                      <a:cubicBezTo>
                        <a:pt x="f6" y="f2"/>
                        <a:pt x="f3" y="f7"/>
                        <a:pt x="f3" y="f4"/>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5" name="Google Shape;861;p28">
                  <a:extLst>
                    <a:ext uri="{FF2B5EF4-FFF2-40B4-BE49-F238E27FC236}">
                      <a16:creationId xmlns:a16="http://schemas.microsoft.com/office/drawing/2014/main" id="{1E3C057F-6CED-D82B-A9BA-71E9C192028E}"/>
                    </a:ext>
                  </a:extLst>
                </p:cNvPr>
                <p:cNvSpPr/>
                <p:nvPr/>
              </p:nvSpPr>
              <p:spPr>
                <a:xfrm>
                  <a:off x="6985595" y="2822707"/>
                  <a:ext cx="19897" cy="19897"/>
                </a:xfrm>
                <a:custGeom>
                  <a:avLst/>
                  <a:gdLst>
                    <a:gd name="f0" fmla="val w"/>
                    <a:gd name="f1" fmla="val h"/>
                    <a:gd name="f2" fmla="val 0"/>
                    <a:gd name="f3" fmla="val 18097"/>
                    <a:gd name="f4" fmla="val 18098"/>
                    <a:gd name="f5" fmla="val 9049"/>
                    <a:gd name="f6" fmla="val 14046"/>
                    <a:gd name="f7" fmla="val 4051"/>
                    <a:gd name="f8" fmla="*/ f0 1 18097"/>
                    <a:gd name="f9" fmla="*/ f1 1 18097"/>
                    <a:gd name="f10" fmla="+- f3 0 f2"/>
                    <a:gd name="f11" fmla="*/ f10 1 18097"/>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18097" h="18097">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6" name="Google Shape;862;p28">
                  <a:extLst>
                    <a:ext uri="{FF2B5EF4-FFF2-40B4-BE49-F238E27FC236}">
                      <a16:creationId xmlns:a16="http://schemas.microsoft.com/office/drawing/2014/main" id="{47E6EE52-A626-D2AB-2807-B637BD8B948E}"/>
                    </a:ext>
                  </a:extLst>
                </p:cNvPr>
                <p:cNvSpPr/>
                <p:nvPr/>
              </p:nvSpPr>
              <p:spPr>
                <a:xfrm>
                  <a:off x="7028435" y="2822707"/>
                  <a:ext cx="19897" cy="19897"/>
                </a:xfrm>
                <a:custGeom>
                  <a:avLst/>
                  <a:gdLst>
                    <a:gd name="f0" fmla="val w"/>
                    <a:gd name="f1" fmla="val h"/>
                    <a:gd name="f2" fmla="val 0"/>
                    <a:gd name="f3" fmla="val 18097"/>
                    <a:gd name="f4" fmla="val 9049"/>
                    <a:gd name="f5" fmla="val 14002"/>
                    <a:gd name="f6" fmla="val 14097"/>
                    <a:gd name="f7" fmla="val 9048"/>
                    <a:gd name="f8" fmla="val 4000"/>
                    <a:gd name="f9" fmla="*/ f0 1 18097"/>
                    <a:gd name="f10" fmla="*/ f1 1 18097"/>
                    <a:gd name="f11" fmla="+- f3 0 f2"/>
                    <a:gd name="f12" fmla="*/ f11 1 18097"/>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18097" h="18097">
                      <a:moveTo>
                        <a:pt x="f3" y="f4"/>
                      </a:moveTo>
                      <a:cubicBezTo>
                        <a:pt x="f3" y="f5"/>
                        <a:pt x="f6" y="f3"/>
                        <a:pt x="f7" y="f3"/>
                      </a:cubicBezTo>
                      <a:cubicBezTo>
                        <a:pt x="f8" y="f3"/>
                        <a:pt x="f2" y="f6"/>
                        <a:pt x="f2" y="f4"/>
                      </a:cubicBezTo>
                      <a:cubicBezTo>
                        <a:pt x="f2" y="f8"/>
                        <a:pt x="f8" y="f2"/>
                        <a:pt x="f7" y="f2"/>
                      </a:cubicBezTo>
                      <a:cubicBezTo>
                        <a:pt x="f6" y="f2"/>
                        <a:pt x="f3" y="f8"/>
                        <a:pt x="f3" y="f4"/>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07" name="Google Shape;863;p28">
                <a:extLst>
                  <a:ext uri="{FF2B5EF4-FFF2-40B4-BE49-F238E27FC236}">
                    <a16:creationId xmlns:a16="http://schemas.microsoft.com/office/drawing/2014/main" id="{D101A1AA-5E21-C7D1-0E00-99C62B018248}"/>
                  </a:ext>
                </a:extLst>
              </p:cNvPr>
              <p:cNvSpPr/>
              <p:nvPr/>
            </p:nvSpPr>
            <p:spPr>
              <a:xfrm>
                <a:off x="6289828" y="3305382"/>
                <a:ext cx="1329299" cy="10460"/>
              </a:xfrm>
              <a:custGeom>
                <a:avLst/>
                <a:gdLst>
                  <a:gd name="f0" fmla="val w"/>
                  <a:gd name="f1" fmla="val h"/>
                  <a:gd name="f2" fmla="val 0"/>
                  <a:gd name="f3" fmla="val 1210055"/>
                  <a:gd name="f4" fmla="val 9525"/>
                  <a:gd name="f5" fmla="val 1210056"/>
                  <a:gd name="f6" fmla="*/ f0 1 1210055"/>
                  <a:gd name="f7" fmla="*/ f1 1 9525"/>
                  <a:gd name="f8" fmla="+- f4 0 f2"/>
                  <a:gd name="f9" fmla="+- f3 0 f2"/>
                  <a:gd name="f10" fmla="*/ f9 1 1210055"/>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10055" h="9525">
                    <a:moveTo>
                      <a:pt x="f2" y="f2"/>
                    </a:moveTo>
                    <a:lnTo>
                      <a:pt x="f5" y="f2"/>
                    </a:lnTo>
                  </a:path>
                </a:pathLst>
              </a:custGeom>
              <a:noFill/>
              <a:ln w="17529" cap="flat">
                <a:solidFill>
                  <a:srgbClr val="FFFFFF"/>
                </a:solidFill>
                <a:prstDash val="solid"/>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08" name="Google Shape;864;p28">
                <a:extLst>
                  <a:ext uri="{FF2B5EF4-FFF2-40B4-BE49-F238E27FC236}">
                    <a16:creationId xmlns:a16="http://schemas.microsoft.com/office/drawing/2014/main" id="{575CB1F7-4FED-AAC0-7978-881B8ACF9FBB}"/>
                  </a:ext>
                </a:extLst>
              </p:cNvPr>
              <p:cNvGrpSpPr/>
              <p:nvPr/>
            </p:nvGrpSpPr>
            <p:grpSpPr>
              <a:xfrm>
                <a:off x="6237351" y="2832344"/>
                <a:ext cx="681035" cy="627900"/>
                <a:chOff x="6237351" y="2832344"/>
                <a:chExt cx="681035" cy="627900"/>
              </a:xfrm>
            </p:grpSpPr>
            <p:grpSp>
              <p:nvGrpSpPr>
                <p:cNvPr id="109" name="Google Shape;865;p28">
                  <a:extLst>
                    <a:ext uri="{FF2B5EF4-FFF2-40B4-BE49-F238E27FC236}">
                      <a16:creationId xmlns:a16="http://schemas.microsoft.com/office/drawing/2014/main" id="{8804B8BD-E830-ACA6-6CAC-970F80E1130B}"/>
                    </a:ext>
                  </a:extLst>
                </p:cNvPr>
                <p:cNvGrpSpPr/>
                <p:nvPr/>
              </p:nvGrpSpPr>
              <p:grpSpPr>
                <a:xfrm>
                  <a:off x="6250856" y="2845850"/>
                  <a:ext cx="667530" cy="614394"/>
                  <a:chOff x="6250856" y="2845850"/>
                  <a:chExt cx="667530" cy="614394"/>
                </a:xfrm>
              </p:grpSpPr>
              <p:sp>
                <p:nvSpPr>
                  <p:cNvPr id="110" name="Google Shape;866;p28">
                    <a:extLst>
                      <a:ext uri="{FF2B5EF4-FFF2-40B4-BE49-F238E27FC236}">
                        <a16:creationId xmlns:a16="http://schemas.microsoft.com/office/drawing/2014/main" id="{9F28C0D5-82F6-4528-147F-E4D20ADFC254}"/>
                      </a:ext>
                    </a:extLst>
                  </p:cNvPr>
                  <p:cNvSpPr/>
                  <p:nvPr/>
                </p:nvSpPr>
                <p:spPr>
                  <a:xfrm>
                    <a:off x="6267928" y="3323789"/>
                    <a:ext cx="426713" cy="10469"/>
                  </a:xfrm>
                  <a:custGeom>
                    <a:avLst/>
                    <a:gdLst>
                      <a:gd name="f0" fmla="val w"/>
                      <a:gd name="f1" fmla="val h"/>
                      <a:gd name="f2" fmla="val 0"/>
                      <a:gd name="f3" fmla="val 388048"/>
                      <a:gd name="f4" fmla="val 9525"/>
                      <a:gd name="f5" fmla="*/ f0 1 388048"/>
                      <a:gd name="f6" fmla="*/ f1 1 9525"/>
                      <a:gd name="f7" fmla="+- f4 0 f2"/>
                      <a:gd name="f8" fmla="+- f3 0 f2"/>
                      <a:gd name="f9" fmla="*/ f8 1 388048"/>
                      <a:gd name="f10" fmla="*/ f7 1 9525"/>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88048" h="9525">
                        <a:moveTo>
                          <a:pt x="f3" y="f2"/>
                        </a:moveTo>
                        <a:lnTo>
                          <a:pt x="f2" y="f2"/>
                        </a:lnTo>
                      </a:path>
                    </a:pathLst>
                  </a:custGeom>
                  <a:noFill/>
                  <a:ln w="15800" cap="rnd">
                    <a:solidFill>
                      <a:srgbClr val="35363B"/>
                    </a:solidFill>
                    <a:custDash>
                      <a:ds d="600.025%" sp="0%"/>
                      <a:ds d="400.013%" sp="0%"/>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1" name="Google Shape;867;p28">
                    <a:extLst>
                      <a:ext uri="{FF2B5EF4-FFF2-40B4-BE49-F238E27FC236}">
                        <a16:creationId xmlns:a16="http://schemas.microsoft.com/office/drawing/2014/main" id="{D6C47C56-D5F5-66DD-F15F-EEA689B63979}"/>
                      </a:ext>
                    </a:extLst>
                  </p:cNvPr>
                  <p:cNvSpPr/>
                  <p:nvPr/>
                </p:nvSpPr>
                <p:spPr>
                  <a:xfrm>
                    <a:off x="6250856" y="2862922"/>
                    <a:ext cx="10469" cy="426713"/>
                  </a:xfrm>
                  <a:custGeom>
                    <a:avLst/>
                    <a:gdLst>
                      <a:gd name="f0" fmla="val w"/>
                      <a:gd name="f1" fmla="val h"/>
                      <a:gd name="f2" fmla="val 0"/>
                      <a:gd name="f3" fmla="val 9525"/>
                      <a:gd name="f4" fmla="val 388048"/>
                      <a:gd name="f5" fmla="val 388049"/>
                      <a:gd name="f6" fmla="*/ f0 1 9525"/>
                      <a:gd name="f7" fmla="*/ f1 1 388048"/>
                      <a:gd name="f8" fmla="+- f4 0 f2"/>
                      <a:gd name="f9" fmla="+- f3 0 f2"/>
                      <a:gd name="f10" fmla="*/ f9 1 9525"/>
                      <a:gd name="f11" fmla="*/ f8 1 388048"/>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9525" h="388048">
                        <a:moveTo>
                          <a:pt x="f2" y="f5"/>
                        </a:moveTo>
                        <a:lnTo>
                          <a:pt x="f2" y="f2"/>
                        </a:lnTo>
                      </a:path>
                    </a:pathLst>
                  </a:custGeom>
                  <a:noFill/>
                  <a:ln w="15800" cap="rnd">
                    <a:solidFill>
                      <a:srgbClr val="35363B"/>
                    </a:solidFill>
                    <a:custDash>
                      <a:ds d="600.025%" sp="0%"/>
                      <a:ds d="400.013%" sp="0%"/>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2" name="Google Shape;868;p28">
                    <a:extLst>
                      <a:ext uri="{FF2B5EF4-FFF2-40B4-BE49-F238E27FC236}">
                        <a16:creationId xmlns:a16="http://schemas.microsoft.com/office/drawing/2014/main" id="{450385CE-3CF5-00EF-C630-A635A35DE4C2}"/>
                      </a:ext>
                    </a:extLst>
                  </p:cNvPr>
                  <p:cNvSpPr/>
                  <p:nvPr/>
                </p:nvSpPr>
                <p:spPr>
                  <a:xfrm>
                    <a:off x="6285000" y="2845850"/>
                    <a:ext cx="426713" cy="10469"/>
                  </a:xfrm>
                  <a:custGeom>
                    <a:avLst/>
                    <a:gdLst>
                      <a:gd name="f0" fmla="val w"/>
                      <a:gd name="f1" fmla="val h"/>
                      <a:gd name="f2" fmla="val 0"/>
                      <a:gd name="f3" fmla="val 388048"/>
                      <a:gd name="f4" fmla="val 9525"/>
                      <a:gd name="f5" fmla="*/ f0 1 388048"/>
                      <a:gd name="f6" fmla="*/ f1 1 9525"/>
                      <a:gd name="f7" fmla="+- f4 0 f2"/>
                      <a:gd name="f8" fmla="+- f3 0 f2"/>
                      <a:gd name="f9" fmla="*/ f8 1 388048"/>
                      <a:gd name="f10" fmla="*/ f7 1 9525"/>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88048" h="9525">
                        <a:moveTo>
                          <a:pt x="f2" y="f2"/>
                        </a:moveTo>
                        <a:lnTo>
                          <a:pt x="f3" y="f2"/>
                        </a:lnTo>
                      </a:path>
                    </a:pathLst>
                  </a:custGeom>
                  <a:noFill/>
                  <a:ln w="15800" cap="rnd">
                    <a:solidFill>
                      <a:srgbClr val="35363B"/>
                    </a:solidFill>
                    <a:custDash>
                      <a:ds d="600.025%" sp="0%"/>
                      <a:ds d="400.013%" sp="0%"/>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3" name="Google Shape;869;p28">
                    <a:extLst>
                      <a:ext uri="{FF2B5EF4-FFF2-40B4-BE49-F238E27FC236}">
                        <a16:creationId xmlns:a16="http://schemas.microsoft.com/office/drawing/2014/main" id="{33C1ED1F-F1DC-6C17-E551-9D9576BCDA64}"/>
                      </a:ext>
                    </a:extLst>
                  </p:cNvPr>
                  <p:cNvSpPr/>
                  <p:nvPr/>
                </p:nvSpPr>
                <p:spPr>
                  <a:xfrm>
                    <a:off x="6907917" y="3033531"/>
                    <a:ext cx="10469" cy="426713"/>
                  </a:xfrm>
                  <a:custGeom>
                    <a:avLst/>
                    <a:gdLst>
                      <a:gd name="f0" fmla="val w"/>
                      <a:gd name="f1" fmla="val h"/>
                      <a:gd name="f2" fmla="val 0"/>
                      <a:gd name="f3" fmla="val 9525"/>
                      <a:gd name="f4" fmla="val 388048"/>
                      <a:gd name="f5" fmla="val 388049"/>
                      <a:gd name="f6" fmla="*/ f0 1 9525"/>
                      <a:gd name="f7" fmla="*/ f1 1 388048"/>
                      <a:gd name="f8" fmla="+- f4 0 f2"/>
                      <a:gd name="f9" fmla="+- f3 0 f2"/>
                      <a:gd name="f10" fmla="*/ f9 1 9525"/>
                      <a:gd name="f11" fmla="*/ f8 1 388048"/>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9525" h="388048">
                        <a:moveTo>
                          <a:pt x="f2" y="f2"/>
                        </a:moveTo>
                        <a:lnTo>
                          <a:pt x="f2" y="f5"/>
                        </a:lnTo>
                      </a:path>
                    </a:pathLst>
                  </a:custGeom>
                  <a:noFill/>
                  <a:ln w="15800" cap="rnd">
                    <a:solidFill>
                      <a:srgbClr val="35363B"/>
                    </a:solidFill>
                    <a:custDash>
                      <a:ds d="600.025%" sp="0%"/>
                      <a:ds d="400.013%" sp="0%"/>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14" name="Google Shape;870;p28">
                  <a:extLst>
                    <a:ext uri="{FF2B5EF4-FFF2-40B4-BE49-F238E27FC236}">
                      <a16:creationId xmlns:a16="http://schemas.microsoft.com/office/drawing/2014/main" id="{48CF9A58-9D50-1176-28CD-28198E60F85E}"/>
                    </a:ext>
                  </a:extLst>
                </p:cNvPr>
                <p:cNvGrpSpPr/>
                <p:nvPr/>
              </p:nvGrpSpPr>
              <p:grpSpPr>
                <a:xfrm>
                  <a:off x="6237351" y="2832344"/>
                  <a:ext cx="505059" cy="505060"/>
                  <a:chOff x="6237351" y="2832344"/>
                  <a:chExt cx="505059" cy="505060"/>
                </a:xfrm>
              </p:grpSpPr>
              <p:grpSp>
                <p:nvGrpSpPr>
                  <p:cNvPr id="115" name="Google Shape;871;p28">
                    <a:extLst>
                      <a:ext uri="{FF2B5EF4-FFF2-40B4-BE49-F238E27FC236}">
                        <a16:creationId xmlns:a16="http://schemas.microsoft.com/office/drawing/2014/main" id="{902D63FD-B4B7-A0A0-FE20-F16E7FA9214A}"/>
                      </a:ext>
                    </a:extLst>
                  </p:cNvPr>
                  <p:cNvGrpSpPr/>
                  <p:nvPr/>
                </p:nvGrpSpPr>
                <p:grpSpPr>
                  <a:xfrm>
                    <a:off x="6237351" y="2832344"/>
                    <a:ext cx="505059" cy="27130"/>
                    <a:chOff x="6237351" y="2832344"/>
                    <a:chExt cx="505059" cy="27130"/>
                  </a:xfrm>
                </p:grpSpPr>
                <p:sp>
                  <p:nvSpPr>
                    <p:cNvPr id="116" name="Google Shape;872;p28">
                      <a:extLst>
                        <a:ext uri="{FF2B5EF4-FFF2-40B4-BE49-F238E27FC236}">
                          <a16:creationId xmlns:a16="http://schemas.microsoft.com/office/drawing/2014/main" id="{67E2F497-85E6-E72A-B6BD-71039F03FD33}"/>
                        </a:ext>
                      </a:extLst>
                    </p:cNvPr>
                    <p:cNvSpPr/>
                    <p:nvPr/>
                  </p:nvSpPr>
                  <p:spPr>
                    <a:xfrm>
                      <a:off x="6237351" y="2832344"/>
                      <a:ext cx="27130" cy="27130"/>
                    </a:xfrm>
                    <a:custGeom>
                      <a:avLst/>
                      <a:gdLst>
                        <a:gd name="f0" fmla="val w"/>
                        <a:gd name="f1" fmla="val h"/>
                        <a:gd name="f2" fmla="val 0"/>
                        <a:gd name="f3" fmla="val 24669"/>
                        <a:gd name="f4" fmla="val 24670"/>
                        <a:gd name="f5" fmla="*/ f0 1 24669"/>
                        <a:gd name="f6" fmla="*/ f1 1 24669"/>
                        <a:gd name="f7" fmla="+- f3 0 f2"/>
                        <a:gd name="f8" fmla="*/ f7 1 2466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4669" h="2466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7" name="Google Shape;873;p28">
                      <a:extLst>
                        <a:ext uri="{FF2B5EF4-FFF2-40B4-BE49-F238E27FC236}">
                          <a16:creationId xmlns:a16="http://schemas.microsoft.com/office/drawing/2014/main" id="{C5785D1F-B261-B847-FA74-C96ABA477176}"/>
                        </a:ext>
                      </a:extLst>
                    </p:cNvPr>
                    <p:cNvSpPr/>
                    <p:nvPr/>
                  </p:nvSpPr>
                  <p:spPr>
                    <a:xfrm>
                      <a:off x="6476265" y="2832344"/>
                      <a:ext cx="27130" cy="27130"/>
                    </a:xfrm>
                    <a:custGeom>
                      <a:avLst/>
                      <a:gdLst>
                        <a:gd name="f0" fmla="val w"/>
                        <a:gd name="f1" fmla="val h"/>
                        <a:gd name="f2" fmla="val 0"/>
                        <a:gd name="f3" fmla="val 24669"/>
                        <a:gd name="f4" fmla="val 24670"/>
                        <a:gd name="f5" fmla="*/ f0 1 24669"/>
                        <a:gd name="f6" fmla="*/ f1 1 24669"/>
                        <a:gd name="f7" fmla="+- f3 0 f2"/>
                        <a:gd name="f8" fmla="*/ f7 1 2466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4669" h="2466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8" name="Google Shape;874;p28">
                      <a:extLst>
                        <a:ext uri="{FF2B5EF4-FFF2-40B4-BE49-F238E27FC236}">
                          <a16:creationId xmlns:a16="http://schemas.microsoft.com/office/drawing/2014/main" id="{2041946E-014C-3F66-1A07-773376E129B3}"/>
                        </a:ext>
                      </a:extLst>
                    </p:cNvPr>
                    <p:cNvSpPr/>
                    <p:nvPr/>
                  </p:nvSpPr>
                  <p:spPr>
                    <a:xfrm>
                      <a:off x="6715280" y="2832344"/>
                      <a:ext cx="27130" cy="27130"/>
                    </a:xfrm>
                    <a:custGeom>
                      <a:avLst/>
                      <a:gdLst>
                        <a:gd name="f0" fmla="val w"/>
                        <a:gd name="f1" fmla="val h"/>
                        <a:gd name="f2" fmla="val 0"/>
                        <a:gd name="f3" fmla="val 24669"/>
                        <a:gd name="f4" fmla="val 24670"/>
                        <a:gd name="f5" fmla="*/ f0 1 24669"/>
                        <a:gd name="f6" fmla="*/ f1 1 24669"/>
                        <a:gd name="f7" fmla="+- f3 0 f2"/>
                        <a:gd name="f8" fmla="*/ f7 1 2466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4669" h="2466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19" name="Google Shape;875;p28">
                    <a:extLst>
                      <a:ext uri="{FF2B5EF4-FFF2-40B4-BE49-F238E27FC236}">
                        <a16:creationId xmlns:a16="http://schemas.microsoft.com/office/drawing/2014/main" id="{6821EBC1-8F20-BEE1-8AA0-8861F6E1EBEC}"/>
                      </a:ext>
                    </a:extLst>
                  </p:cNvPr>
                  <p:cNvGrpSpPr/>
                  <p:nvPr/>
                </p:nvGrpSpPr>
                <p:grpSpPr>
                  <a:xfrm>
                    <a:off x="6237351" y="3071259"/>
                    <a:ext cx="505059" cy="27130"/>
                    <a:chOff x="6237351" y="3071259"/>
                    <a:chExt cx="505059" cy="27130"/>
                  </a:xfrm>
                </p:grpSpPr>
                <p:sp>
                  <p:nvSpPr>
                    <p:cNvPr id="120" name="Google Shape;876;p28">
                      <a:extLst>
                        <a:ext uri="{FF2B5EF4-FFF2-40B4-BE49-F238E27FC236}">
                          <a16:creationId xmlns:a16="http://schemas.microsoft.com/office/drawing/2014/main" id="{95A97D50-6CF2-D67A-7E42-1BC629BC4203}"/>
                        </a:ext>
                      </a:extLst>
                    </p:cNvPr>
                    <p:cNvSpPr/>
                    <p:nvPr/>
                  </p:nvSpPr>
                  <p:spPr>
                    <a:xfrm>
                      <a:off x="6237351" y="3071259"/>
                      <a:ext cx="27130" cy="27130"/>
                    </a:xfrm>
                    <a:custGeom>
                      <a:avLst/>
                      <a:gdLst>
                        <a:gd name="f0" fmla="val w"/>
                        <a:gd name="f1" fmla="val h"/>
                        <a:gd name="f2" fmla="val 0"/>
                        <a:gd name="f3" fmla="val 24669"/>
                        <a:gd name="f4" fmla="val 24670"/>
                        <a:gd name="f5" fmla="*/ f0 1 24669"/>
                        <a:gd name="f6" fmla="*/ f1 1 24669"/>
                        <a:gd name="f7" fmla="+- f3 0 f2"/>
                        <a:gd name="f8" fmla="*/ f7 1 2466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4669" h="2466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21" name="Google Shape;877;p28">
                      <a:extLst>
                        <a:ext uri="{FF2B5EF4-FFF2-40B4-BE49-F238E27FC236}">
                          <a16:creationId xmlns:a16="http://schemas.microsoft.com/office/drawing/2014/main" id="{A974ABD1-DC49-7B69-4098-EF14D7308F3B}"/>
                        </a:ext>
                      </a:extLst>
                    </p:cNvPr>
                    <p:cNvSpPr/>
                    <p:nvPr/>
                  </p:nvSpPr>
                  <p:spPr>
                    <a:xfrm>
                      <a:off x="6715280" y="3071259"/>
                      <a:ext cx="27130" cy="27130"/>
                    </a:xfrm>
                    <a:custGeom>
                      <a:avLst/>
                      <a:gdLst>
                        <a:gd name="f0" fmla="val w"/>
                        <a:gd name="f1" fmla="val h"/>
                        <a:gd name="f2" fmla="val 0"/>
                        <a:gd name="f3" fmla="val 24669"/>
                        <a:gd name="f4" fmla="val 24670"/>
                        <a:gd name="f5" fmla="*/ f0 1 24669"/>
                        <a:gd name="f6" fmla="*/ f1 1 24669"/>
                        <a:gd name="f7" fmla="+- f3 0 f2"/>
                        <a:gd name="f8" fmla="*/ f7 1 2466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4669" h="2466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22" name="Google Shape;878;p28">
                    <a:extLst>
                      <a:ext uri="{FF2B5EF4-FFF2-40B4-BE49-F238E27FC236}">
                        <a16:creationId xmlns:a16="http://schemas.microsoft.com/office/drawing/2014/main" id="{D88DC066-9795-B506-93E9-0DB076D4F4C4}"/>
                      </a:ext>
                    </a:extLst>
                  </p:cNvPr>
                  <p:cNvGrpSpPr/>
                  <p:nvPr/>
                </p:nvGrpSpPr>
                <p:grpSpPr>
                  <a:xfrm>
                    <a:off x="6237351" y="3310274"/>
                    <a:ext cx="505059" cy="27130"/>
                    <a:chOff x="6237351" y="3310274"/>
                    <a:chExt cx="505059" cy="27130"/>
                  </a:xfrm>
                </p:grpSpPr>
                <p:sp>
                  <p:nvSpPr>
                    <p:cNvPr id="123" name="Google Shape;879;p28">
                      <a:extLst>
                        <a:ext uri="{FF2B5EF4-FFF2-40B4-BE49-F238E27FC236}">
                          <a16:creationId xmlns:a16="http://schemas.microsoft.com/office/drawing/2014/main" id="{68FF955F-4AC2-E8E7-6DAB-3C12B59167C7}"/>
                        </a:ext>
                      </a:extLst>
                    </p:cNvPr>
                    <p:cNvSpPr/>
                    <p:nvPr/>
                  </p:nvSpPr>
                  <p:spPr>
                    <a:xfrm>
                      <a:off x="6237351" y="3310274"/>
                      <a:ext cx="27130" cy="27130"/>
                    </a:xfrm>
                    <a:custGeom>
                      <a:avLst/>
                      <a:gdLst>
                        <a:gd name="f0" fmla="val w"/>
                        <a:gd name="f1" fmla="val h"/>
                        <a:gd name="f2" fmla="val 0"/>
                        <a:gd name="f3" fmla="val 24669"/>
                        <a:gd name="f4" fmla="val 24670"/>
                        <a:gd name="f5" fmla="*/ f0 1 24669"/>
                        <a:gd name="f6" fmla="*/ f1 1 24669"/>
                        <a:gd name="f7" fmla="+- f3 0 f2"/>
                        <a:gd name="f8" fmla="*/ f7 1 2466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4669" h="2466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24" name="Google Shape;880;p28">
                      <a:extLst>
                        <a:ext uri="{FF2B5EF4-FFF2-40B4-BE49-F238E27FC236}">
                          <a16:creationId xmlns:a16="http://schemas.microsoft.com/office/drawing/2014/main" id="{D335C5CC-4103-0374-F02E-DB689692E6C5}"/>
                        </a:ext>
                      </a:extLst>
                    </p:cNvPr>
                    <p:cNvSpPr/>
                    <p:nvPr/>
                  </p:nvSpPr>
                  <p:spPr>
                    <a:xfrm>
                      <a:off x="6476265" y="3310274"/>
                      <a:ext cx="27130" cy="27130"/>
                    </a:xfrm>
                    <a:custGeom>
                      <a:avLst/>
                      <a:gdLst>
                        <a:gd name="f0" fmla="val w"/>
                        <a:gd name="f1" fmla="val h"/>
                        <a:gd name="f2" fmla="val 0"/>
                        <a:gd name="f3" fmla="val 24669"/>
                        <a:gd name="f4" fmla="val 24670"/>
                        <a:gd name="f5" fmla="*/ f0 1 24669"/>
                        <a:gd name="f6" fmla="*/ f1 1 24669"/>
                        <a:gd name="f7" fmla="+- f3 0 f2"/>
                        <a:gd name="f8" fmla="*/ f7 1 2466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4669" h="2466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25" name="Google Shape;881;p28">
                      <a:extLst>
                        <a:ext uri="{FF2B5EF4-FFF2-40B4-BE49-F238E27FC236}">
                          <a16:creationId xmlns:a16="http://schemas.microsoft.com/office/drawing/2014/main" id="{8F862CD7-EE65-539F-DA40-C50AD91C40AF}"/>
                        </a:ext>
                      </a:extLst>
                    </p:cNvPr>
                    <p:cNvSpPr/>
                    <p:nvPr/>
                  </p:nvSpPr>
                  <p:spPr>
                    <a:xfrm>
                      <a:off x="6715280" y="3310274"/>
                      <a:ext cx="27130" cy="27130"/>
                    </a:xfrm>
                    <a:custGeom>
                      <a:avLst/>
                      <a:gdLst>
                        <a:gd name="f0" fmla="val w"/>
                        <a:gd name="f1" fmla="val h"/>
                        <a:gd name="f2" fmla="val 0"/>
                        <a:gd name="f3" fmla="val 24669"/>
                        <a:gd name="f4" fmla="val 24670"/>
                        <a:gd name="f5" fmla="*/ f0 1 24669"/>
                        <a:gd name="f6" fmla="*/ f1 1 24669"/>
                        <a:gd name="f7" fmla="+- f3 0 f2"/>
                        <a:gd name="f8" fmla="*/ f7 1 2466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4669" h="2466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grpSp>
          <p:nvGrpSpPr>
            <p:cNvPr id="126" name="Google Shape;882;p28">
              <a:extLst>
                <a:ext uri="{FF2B5EF4-FFF2-40B4-BE49-F238E27FC236}">
                  <a16:creationId xmlns:a16="http://schemas.microsoft.com/office/drawing/2014/main" id="{F622BF49-CF17-3BA4-C5D9-115C29497B66}"/>
                </a:ext>
              </a:extLst>
            </p:cNvPr>
            <p:cNvGrpSpPr/>
            <p:nvPr/>
          </p:nvGrpSpPr>
          <p:grpSpPr>
            <a:xfrm>
              <a:off x="5108167" y="1970952"/>
              <a:ext cx="479081" cy="595027"/>
              <a:chOff x="5108167" y="1970952"/>
              <a:chExt cx="479081" cy="595027"/>
            </a:xfrm>
          </p:grpSpPr>
          <p:grpSp>
            <p:nvGrpSpPr>
              <p:cNvPr id="127" name="Google Shape;883;p28">
                <a:extLst>
                  <a:ext uri="{FF2B5EF4-FFF2-40B4-BE49-F238E27FC236}">
                    <a16:creationId xmlns:a16="http://schemas.microsoft.com/office/drawing/2014/main" id="{FC9112B6-14EB-80E0-DC98-EC4257D074A6}"/>
                  </a:ext>
                </a:extLst>
              </p:cNvPr>
              <p:cNvGrpSpPr/>
              <p:nvPr/>
            </p:nvGrpSpPr>
            <p:grpSpPr>
              <a:xfrm>
                <a:off x="5108167" y="1970952"/>
                <a:ext cx="479081" cy="595027"/>
                <a:chOff x="5108167" y="1970952"/>
                <a:chExt cx="479081" cy="595027"/>
              </a:xfrm>
            </p:grpSpPr>
            <p:sp>
              <p:nvSpPr>
                <p:cNvPr id="128" name="Google Shape;884;p28">
                  <a:extLst>
                    <a:ext uri="{FF2B5EF4-FFF2-40B4-BE49-F238E27FC236}">
                      <a16:creationId xmlns:a16="http://schemas.microsoft.com/office/drawing/2014/main" id="{DF78CD7B-5622-8ADC-ADFB-7BABD814F715}"/>
                    </a:ext>
                  </a:extLst>
                </p:cNvPr>
                <p:cNvSpPr/>
                <p:nvPr/>
              </p:nvSpPr>
              <p:spPr>
                <a:xfrm>
                  <a:off x="5108167" y="1970952"/>
                  <a:ext cx="479081" cy="595027"/>
                </a:xfrm>
                <a:custGeom>
                  <a:avLst/>
                  <a:gdLst>
                    <a:gd name="f0" fmla="val w"/>
                    <a:gd name="f1" fmla="val h"/>
                    <a:gd name="f2" fmla="val 0"/>
                    <a:gd name="f3" fmla="val 435673"/>
                    <a:gd name="f4" fmla="val 541115"/>
                    <a:gd name="f5" fmla="val 394621"/>
                    <a:gd name="f6" fmla="val 417294"/>
                    <a:gd name="f7" fmla="val 435674"/>
                    <a:gd name="f8" fmla="val 18380"/>
                    <a:gd name="f9" fmla="val 41053"/>
                    <a:gd name="f10" fmla="val 500062"/>
                    <a:gd name="f11" fmla="val 522735"/>
                    <a:gd name="f12" fmla="*/ f0 1 435673"/>
                    <a:gd name="f13" fmla="*/ f1 1 541115"/>
                    <a:gd name="f14" fmla="+- f4 0 f2"/>
                    <a:gd name="f15" fmla="+- f3 0 f2"/>
                    <a:gd name="f16" fmla="*/ f15 1 435673"/>
                    <a:gd name="f17" fmla="*/ f14 1 541115"/>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435673" h="541115">
                      <a:moveTo>
                        <a:pt x="f5" y="f2"/>
                      </a:moveTo>
                      <a:cubicBezTo>
                        <a:pt x="f6" y="f2"/>
                        <a:pt x="f7" y="f8"/>
                        <a:pt x="f7" y="f9"/>
                      </a:cubicBezTo>
                      <a:lnTo>
                        <a:pt x="f7" y="f10"/>
                      </a:lnTo>
                      <a:cubicBezTo>
                        <a:pt x="f7" y="f11"/>
                        <a:pt x="f6" y="f4"/>
                        <a:pt x="f5" y="f4"/>
                      </a:cubicBezTo>
                      <a:lnTo>
                        <a:pt x="f9" y="f4"/>
                      </a:lnTo>
                      <a:cubicBezTo>
                        <a:pt x="f8" y="f4"/>
                        <a:pt x="f2" y="f11"/>
                        <a:pt x="f2" y="f10"/>
                      </a:cubicBezTo>
                      <a:lnTo>
                        <a:pt x="f2" y="f9"/>
                      </a:lnTo>
                      <a:cubicBezTo>
                        <a:pt x="f2" y="f8"/>
                        <a:pt x="f8" y="f2"/>
                        <a:pt x="f9"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29" name="Google Shape;885;p28">
                  <a:extLst>
                    <a:ext uri="{FF2B5EF4-FFF2-40B4-BE49-F238E27FC236}">
                      <a16:creationId xmlns:a16="http://schemas.microsoft.com/office/drawing/2014/main" id="{3517DCD4-D4E9-B1CD-479A-7327AA68539C}"/>
                    </a:ext>
                  </a:extLst>
                </p:cNvPr>
                <p:cNvGrpSpPr/>
                <p:nvPr/>
              </p:nvGrpSpPr>
              <p:grpSpPr>
                <a:xfrm>
                  <a:off x="5357771" y="2005206"/>
                  <a:ext cx="181197" cy="45665"/>
                  <a:chOff x="5357771" y="2005206"/>
                  <a:chExt cx="181197" cy="45665"/>
                </a:xfrm>
              </p:grpSpPr>
              <p:sp>
                <p:nvSpPr>
                  <p:cNvPr id="130" name="Google Shape;886;p28">
                    <a:extLst>
                      <a:ext uri="{FF2B5EF4-FFF2-40B4-BE49-F238E27FC236}">
                        <a16:creationId xmlns:a16="http://schemas.microsoft.com/office/drawing/2014/main" id="{5DD9455F-AD65-9ABE-7951-57EF41E2C036}"/>
                      </a:ext>
                    </a:extLst>
                  </p:cNvPr>
                  <p:cNvSpPr/>
                  <p:nvPr/>
                </p:nvSpPr>
                <p:spPr>
                  <a:xfrm>
                    <a:off x="5493303" y="2005206"/>
                    <a:ext cx="45665" cy="45665"/>
                  </a:xfrm>
                  <a:custGeom>
                    <a:avLst/>
                    <a:gdLst>
                      <a:gd name="f0" fmla="val w"/>
                      <a:gd name="f1" fmla="val h"/>
                      <a:gd name="f2" fmla="val 0"/>
                      <a:gd name="f3" fmla="val 41528"/>
                      <a:gd name="f4" fmla="val 41529"/>
                      <a:gd name="f5" fmla="val 20765"/>
                      <a:gd name="f6" fmla="val 32290"/>
                      <a:gd name="f7" fmla="val 32195"/>
                      <a:gd name="f8" fmla="val 20764"/>
                      <a:gd name="f9" fmla="val 9335"/>
                      <a:gd name="f10" fmla="val 32194"/>
                      <a:gd name="f11" fmla="val 9334"/>
                      <a:gd name="f12" fmla="*/ f0 1 41528"/>
                      <a:gd name="f13" fmla="*/ f1 1 41529"/>
                      <a:gd name="f14" fmla="+- f4 0 f2"/>
                      <a:gd name="f15" fmla="+- f3 0 f2"/>
                      <a:gd name="f16" fmla="*/ f15 1 41528"/>
                      <a:gd name="f17" fmla="*/ f14 1 41529"/>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41528" h="41529">
                        <a:moveTo>
                          <a:pt x="f4" y="f5"/>
                        </a:moveTo>
                        <a:cubicBezTo>
                          <a:pt x="f4" y="f6"/>
                          <a:pt x="f7" y="f4"/>
                          <a:pt x="f8" y="f4"/>
                        </a:cubicBezTo>
                        <a:cubicBezTo>
                          <a:pt x="f9" y="f4"/>
                          <a:pt x="f2" y="f10"/>
                          <a:pt x="f2" y="f5"/>
                        </a:cubicBezTo>
                        <a:cubicBezTo>
                          <a:pt x="f2" y="f11"/>
                          <a:pt x="f9" y="f2"/>
                          <a:pt x="f8" y="f2"/>
                        </a:cubicBezTo>
                        <a:cubicBezTo>
                          <a:pt x="f7" y="f2"/>
                          <a:pt x="f4" y="f11"/>
                          <a:pt x="f4" y="f5"/>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1" name="Google Shape;887;p28">
                    <a:extLst>
                      <a:ext uri="{FF2B5EF4-FFF2-40B4-BE49-F238E27FC236}">
                        <a16:creationId xmlns:a16="http://schemas.microsoft.com/office/drawing/2014/main" id="{367C0145-FD7D-001D-8676-825E19D8EE07}"/>
                      </a:ext>
                    </a:extLst>
                  </p:cNvPr>
                  <p:cNvSpPr/>
                  <p:nvPr/>
                </p:nvSpPr>
                <p:spPr>
                  <a:xfrm>
                    <a:off x="5425537" y="2005206"/>
                    <a:ext cx="45665" cy="4566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32194"/>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10"/>
                          <a:pt x="f2" y="f5"/>
                        </a:cubicBezTo>
                        <a:cubicBezTo>
                          <a:pt x="f2" y="f9"/>
                          <a:pt x="f9" y="f2"/>
                          <a:pt x="f8" y="f2"/>
                        </a:cubicBezTo>
                        <a:cubicBezTo>
                          <a:pt x="f7" y="f2"/>
                          <a:pt x="f4" y="f9"/>
                          <a:pt x="f4" y="f5"/>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2" name="Google Shape;888;p28">
                    <a:extLst>
                      <a:ext uri="{FF2B5EF4-FFF2-40B4-BE49-F238E27FC236}">
                        <a16:creationId xmlns:a16="http://schemas.microsoft.com/office/drawing/2014/main" id="{FDC0E2F2-F2B1-8074-722E-673216E1212C}"/>
                      </a:ext>
                    </a:extLst>
                  </p:cNvPr>
                  <p:cNvSpPr/>
                  <p:nvPr/>
                </p:nvSpPr>
                <p:spPr>
                  <a:xfrm>
                    <a:off x="5357771" y="2005206"/>
                    <a:ext cx="45665" cy="45665"/>
                  </a:xfrm>
                  <a:custGeom>
                    <a:avLst/>
                    <a:gdLst>
                      <a:gd name="f0" fmla="val w"/>
                      <a:gd name="f1" fmla="val h"/>
                      <a:gd name="f2" fmla="val 0"/>
                      <a:gd name="f3" fmla="val 41529"/>
                      <a:gd name="f4" fmla="val 20765"/>
                      <a:gd name="f5" fmla="val 32290"/>
                      <a:gd name="f6" fmla="val 32195"/>
                      <a:gd name="f7" fmla="val 20764"/>
                      <a:gd name="f8" fmla="val 9335"/>
                      <a:gd name="f9" fmla="val 32194"/>
                      <a:gd name="f10" fmla="val 9334"/>
                      <a:gd name="f11" fmla="*/ f0 1 41529"/>
                      <a:gd name="f12" fmla="*/ f1 1 41529"/>
                      <a:gd name="f13" fmla="+- f3 0 f2"/>
                      <a:gd name="f14" fmla="*/ f13 1 41529"/>
                      <a:gd name="f15" fmla="*/ f2 1 f14"/>
                      <a:gd name="f16" fmla="*/ f3 1 f14"/>
                      <a:gd name="f17" fmla="*/ f15 f11 1"/>
                      <a:gd name="f18" fmla="*/ f16 f11 1"/>
                      <a:gd name="f19" fmla="*/ f16 f12 1"/>
                      <a:gd name="f20" fmla="*/ f15 f12 1"/>
                    </a:gdLst>
                    <a:ahLst/>
                    <a:cxnLst>
                      <a:cxn ang="3cd4">
                        <a:pos x="hc" y="t"/>
                      </a:cxn>
                      <a:cxn ang="0">
                        <a:pos x="r" y="vc"/>
                      </a:cxn>
                      <a:cxn ang="cd4">
                        <a:pos x="hc" y="b"/>
                      </a:cxn>
                      <a:cxn ang="cd2">
                        <a:pos x="l" y="vc"/>
                      </a:cxn>
                    </a:cxnLst>
                    <a:rect l="f17" t="f20" r="f18" b="f19"/>
                    <a:pathLst>
                      <a:path w="41529" h="41529">
                        <a:moveTo>
                          <a:pt x="f3" y="f4"/>
                        </a:moveTo>
                        <a:cubicBezTo>
                          <a:pt x="f3" y="f5"/>
                          <a:pt x="f6" y="f3"/>
                          <a:pt x="f7" y="f3"/>
                        </a:cubicBezTo>
                        <a:cubicBezTo>
                          <a:pt x="f8" y="f3"/>
                          <a:pt x="f2" y="f9"/>
                          <a:pt x="f2" y="f4"/>
                        </a:cubicBezTo>
                        <a:cubicBezTo>
                          <a:pt x="f2" y="f10"/>
                          <a:pt x="f8" y="f2"/>
                          <a:pt x="f7" y="f2"/>
                        </a:cubicBezTo>
                        <a:cubicBezTo>
                          <a:pt x="f6" y="f2"/>
                          <a:pt x="f3" y="f10"/>
                          <a:pt x="f3" y="f4"/>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33" name="Google Shape;889;p28">
                <a:extLst>
                  <a:ext uri="{FF2B5EF4-FFF2-40B4-BE49-F238E27FC236}">
                    <a16:creationId xmlns:a16="http://schemas.microsoft.com/office/drawing/2014/main" id="{C2CF2586-D30C-DB08-B950-8659B83A10A9}"/>
                  </a:ext>
                </a:extLst>
              </p:cNvPr>
              <p:cNvGrpSpPr/>
              <p:nvPr/>
            </p:nvGrpSpPr>
            <p:grpSpPr>
              <a:xfrm>
                <a:off x="5147029" y="2085645"/>
                <a:ext cx="394865" cy="412989"/>
                <a:chOff x="5147029" y="2085645"/>
                <a:chExt cx="394865" cy="412989"/>
              </a:xfrm>
            </p:grpSpPr>
            <p:sp>
              <p:nvSpPr>
                <p:cNvPr id="134" name="Google Shape;890;p28">
                  <a:extLst>
                    <a:ext uri="{FF2B5EF4-FFF2-40B4-BE49-F238E27FC236}">
                      <a16:creationId xmlns:a16="http://schemas.microsoft.com/office/drawing/2014/main" id="{F281635F-46A9-BBA6-4C04-6D099A71816B}"/>
                    </a:ext>
                  </a:extLst>
                </p:cNvPr>
                <p:cNvSpPr/>
                <p:nvPr/>
              </p:nvSpPr>
              <p:spPr>
                <a:xfrm>
                  <a:off x="5147029" y="2319110"/>
                  <a:ext cx="393091" cy="179524"/>
                </a:xfrm>
                <a:custGeom>
                  <a:avLst/>
                  <a:gdLst>
                    <a:gd name="f0" fmla="val w"/>
                    <a:gd name="f1" fmla="val h"/>
                    <a:gd name="f2" fmla="val 0"/>
                    <a:gd name="f3" fmla="val 357473"/>
                    <a:gd name="f4" fmla="val 163258"/>
                    <a:gd name="f5" fmla="val 40196"/>
                    <a:gd name="f6" fmla="val 72962"/>
                    <a:gd name="f7" fmla="val 90297"/>
                    <a:gd name="f8" fmla="val 185166"/>
                    <a:gd name="f9" fmla="val 126778"/>
                    <a:gd name="f10" fmla="val 294894"/>
                    <a:gd name="f11" fmla="val 109347"/>
                    <a:gd name="f12" fmla="val 38291"/>
                    <a:gd name="f13" fmla="val 17335"/>
                    <a:gd name="f14" fmla="val 163259"/>
                    <a:gd name="f15" fmla="val 99632"/>
                    <a:gd name="f16" fmla="val 145828"/>
                    <a:gd name="f17" fmla="val 76581"/>
                    <a:gd name="f18" fmla="val 36481"/>
                    <a:gd name="f19" fmla="val 53816"/>
                    <a:gd name="f20" fmla="val 52483"/>
                    <a:gd name="f21" fmla="val 207836"/>
                    <a:gd name="f22" fmla="val 164402"/>
                    <a:gd name="f23" fmla="val 220218"/>
                    <a:gd name="f24" fmla="val 357378"/>
                    <a:gd name="f25" fmla="val 97441"/>
                    <a:gd name="f26" fmla="val 357474"/>
                    <a:gd name="f27" fmla="val 305371"/>
                    <a:gd name="f28" fmla="val 315659"/>
                    <a:gd name="f29" fmla="val 120396"/>
                    <a:gd name="f30" fmla="val 222981"/>
                    <a:gd name="f31" fmla="val 235363"/>
                    <a:gd name="f32" fmla="val 313563"/>
                    <a:gd name="f33" fmla="*/ f0 1 357473"/>
                    <a:gd name="f34" fmla="*/ f1 1 163258"/>
                    <a:gd name="f35" fmla="+- f4 0 f2"/>
                    <a:gd name="f36" fmla="+- f3 0 f2"/>
                    <a:gd name="f37" fmla="*/ f36 1 357473"/>
                    <a:gd name="f38" fmla="*/ f35 1 163258"/>
                    <a:gd name="f39" fmla="*/ f2 1 f37"/>
                    <a:gd name="f40" fmla="*/ f3 1 f37"/>
                    <a:gd name="f41" fmla="*/ f2 1 f38"/>
                    <a:gd name="f42" fmla="*/ f4 1 f38"/>
                    <a:gd name="f43" fmla="*/ f39 f33 1"/>
                    <a:gd name="f44" fmla="*/ f40 f33 1"/>
                    <a:gd name="f45" fmla="*/ f42 f34 1"/>
                    <a:gd name="f46" fmla="*/ f41 f34 1"/>
                  </a:gdLst>
                  <a:ahLst/>
                  <a:cxnLst>
                    <a:cxn ang="3cd4">
                      <a:pos x="hc" y="t"/>
                    </a:cxn>
                    <a:cxn ang="0">
                      <a:pos x="r" y="vc"/>
                    </a:cxn>
                    <a:cxn ang="cd4">
                      <a:pos x="hc" y="b"/>
                    </a:cxn>
                    <a:cxn ang="cd2">
                      <a:pos x="l" y="vc"/>
                    </a:cxn>
                  </a:cxnLst>
                  <a:rect l="f43" t="f46" r="f44" b="f45"/>
                  <a:pathLst>
                    <a:path w="357473" h="163258">
                      <a:moveTo>
                        <a:pt x="f5" y="f6"/>
                      </a:moveTo>
                      <a:lnTo>
                        <a:pt x="f2" y="f6"/>
                      </a:lnTo>
                      <a:lnTo>
                        <a:pt x="f2" y="f7"/>
                      </a:lnTo>
                      <a:lnTo>
                        <a:pt x="f5" y="f7"/>
                      </a:lnTo>
                      <a:lnTo>
                        <a:pt x="f5" y="f6"/>
                      </a:lnTo>
                      <a:close/>
                      <a:moveTo>
                        <a:pt x="f8" y="f9"/>
                      </a:moveTo>
                      <a:lnTo>
                        <a:pt x="f10" y="f9"/>
                      </a:lnTo>
                      <a:lnTo>
                        <a:pt x="f10" y="f11"/>
                      </a:lnTo>
                      <a:lnTo>
                        <a:pt x="f8" y="f11"/>
                      </a:lnTo>
                      <a:lnTo>
                        <a:pt x="f8" y="f9"/>
                      </a:lnTo>
                      <a:close/>
                      <a:moveTo>
                        <a:pt x="f10" y="f2"/>
                      </a:moveTo>
                      <a:lnTo>
                        <a:pt x="f12" y="f2"/>
                      </a:lnTo>
                      <a:lnTo>
                        <a:pt x="f12" y="f13"/>
                      </a:lnTo>
                      <a:lnTo>
                        <a:pt x="f10" y="f13"/>
                      </a:lnTo>
                      <a:lnTo>
                        <a:pt x="f10" y="f2"/>
                      </a:lnTo>
                      <a:close/>
                      <a:moveTo>
                        <a:pt x="f2" y="f14"/>
                      </a:moveTo>
                      <a:lnTo>
                        <a:pt x="f15" y="f14"/>
                      </a:lnTo>
                      <a:lnTo>
                        <a:pt x="f15" y="f16"/>
                      </a:lnTo>
                      <a:lnTo>
                        <a:pt x="f2" y="f16"/>
                      </a:lnTo>
                      <a:lnTo>
                        <a:pt x="f2" y="f14"/>
                      </a:lnTo>
                      <a:close/>
                      <a:moveTo>
                        <a:pt x="f17" y="f18"/>
                      </a:moveTo>
                      <a:lnTo>
                        <a:pt x="f2" y="f18"/>
                      </a:lnTo>
                      <a:lnTo>
                        <a:pt x="f2" y="f19"/>
                      </a:lnTo>
                      <a:lnTo>
                        <a:pt x="f17" y="f19"/>
                      </a:lnTo>
                      <a:lnTo>
                        <a:pt x="f17" y="f18"/>
                      </a:lnTo>
                      <a:close/>
                      <a:moveTo>
                        <a:pt x="f20" y="f7"/>
                      </a:moveTo>
                      <a:lnTo>
                        <a:pt x="f21" y="f7"/>
                      </a:lnTo>
                      <a:lnTo>
                        <a:pt x="f21" y="f6"/>
                      </a:lnTo>
                      <a:lnTo>
                        <a:pt x="f20" y="f6"/>
                      </a:lnTo>
                      <a:lnTo>
                        <a:pt x="f20" y="f7"/>
                      </a:lnTo>
                      <a:close/>
                      <a:moveTo>
                        <a:pt x="f22" y="f11"/>
                      </a:moveTo>
                      <a:lnTo>
                        <a:pt x="f2" y="f11"/>
                      </a:lnTo>
                      <a:lnTo>
                        <a:pt x="f2" y="f9"/>
                      </a:lnTo>
                      <a:lnTo>
                        <a:pt x="f22" y="f9"/>
                      </a:lnTo>
                      <a:lnTo>
                        <a:pt x="f22" y="f11"/>
                      </a:lnTo>
                      <a:close/>
                      <a:moveTo>
                        <a:pt x="f23" y="f7"/>
                      </a:moveTo>
                      <a:lnTo>
                        <a:pt x="f24" y="f7"/>
                      </a:lnTo>
                      <a:lnTo>
                        <a:pt x="f24" y="f6"/>
                      </a:lnTo>
                      <a:lnTo>
                        <a:pt x="f23" y="f6"/>
                      </a:lnTo>
                      <a:lnTo>
                        <a:pt x="f23" y="f7"/>
                      </a:lnTo>
                      <a:close/>
                      <a:moveTo>
                        <a:pt x="f25" y="f19"/>
                      </a:moveTo>
                      <a:lnTo>
                        <a:pt x="f26" y="f19"/>
                      </a:lnTo>
                      <a:lnTo>
                        <a:pt x="f26" y="f18"/>
                      </a:lnTo>
                      <a:lnTo>
                        <a:pt x="f25" y="f18"/>
                      </a:lnTo>
                      <a:lnTo>
                        <a:pt x="f25" y="f19"/>
                      </a:lnTo>
                      <a:close/>
                      <a:moveTo>
                        <a:pt x="f27" y="f2"/>
                      </a:moveTo>
                      <a:lnTo>
                        <a:pt x="f27" y="f13"/>
                      </a:lnTo>
                      <a:lnTo>
                        <a:pt x="f24" y="f13"/>
                      </a:lnTo>
                      <a:lnTo>
                        <a:pt x="f24" y="f2"/>
                      </a:lnTo>
                      <a:lnTo>
                        <a:pt x="f27" y="f2"/>
                      </a:lnTo>
                      <a:close/>
                      <a:moveTo>
                        <a:pt x="f28" y="f9"/>
                      </a:moveTo>
                      <a:lnTo>
                        <a:pt x="f24" y="f9"/>
                      </a:lnTo>
                      <a:lnTo>
                        <a:pt x="f24" y="f11"/>
                      </a:lnTo>
                      <a:lnTo>
                        <a:pt x="f28" y="f11"/>
                      </a:lnTo>
                      <a:lnTo>
                        <a:pt x="f28" y="f9"/>
                      </a:lnTo>
                      <a:close/>
                      <a:moveTo>
                        <a:pt x="f29" y="f14"/>
                      </a:moveTo>
                      <a:lnTo>
                        <a:pt x="f30" y="f14"/>
                      </a:lnTo>
                      <a:lnTo>
                        <a:pt x="f30" y="f16"/>
                      </a:lnTo>
                      <a:lnTo>
                        <a:pt x="f29" y="f16"/>
                      </a:lnTo>
                      <a:lnTo>
                        <a:pt x="f29" y="f14"/>
                      </a:lnTo>
                      <a:close/>
                      <a:moveTo>
                        <a:pt x="f31" y="f14"/>
                      </a:moveTo>
                      <a:lnTo>
                        <a:pt x="f32" y="f14"/>
                      </a:lnTo>
                      <a:lnTo>
                        <a:pt x="f32" y="f16"/>
                      </a:lnTo>
                      <a:lnTo>
                        <a:pt x="f31" y="f16"/>
                      </a:lnTo>
                      <a:lnTo>
                        <a:pt x="f31" y="f14"/>
                      </a:ln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5" name="Google Shape;891;p28">
                  <a:extLst>
                    <a:ext uri="{FF2B5EF4-FFF2-40B4-BE49-F238E27FC236}">
                      <a16:creationId xmlns:a16="http://schemas.microsoft.com/office/drawing/2014/main" id="{66DCA312-5908-0589-0C34-CEE0EF123A3F}"/>
                    </a:ext>
                  </a:extLst>
                </p:cNvPr>
                <p:cNvSpPr/>
                <p:nvPr/>
              </p:nvSpPr>
              <p:spPr>
                <a:xfrm>
                  <a:off x="5152680" y="2085645"/>
                  <a:ext cx="389214" cy="198059"/>
                </a:xfrm>
                <a:custGeom>
                  <a:avLst/>
                  <a:gdLst>
                    <a:gd name="f0" fmla="val w"/>
                    <a:gd name="f1" fmla="val h"/>
                    <a:gd name="f2" fmla="val 0"/>
                    <a:gd name="f3" fmla="val 353948"/>
                    <a:gd name="f4" fmla="val 180117"/>
                    <a:gd name="f5" fmla="val 353949"/>
                    <a:gd name="f6" fmla="val 180118"/>
                    <a:gd name="f7" fmla="*/ f0 1 353948"/>
                    <a:gd name="f8" fmla="*/ f1 1 180117"/>
                    <a:gd name="f9" fmla="+- f4 0 f2"/>
                    <a:gd name="f10" fmla="+- f3 0 f2"/>
                    <a:gd name="f11" fmla="*/ f10 1 353948"/>
                    <a:gd name="f12" fmla="*/ f9 1 180117"/>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353948" h="180117">
                      <a:moveTo>
                        <a:pt x="f2" y="f2"/>
                      </a:moveTo>
                      <a:lnTo>
                        <a:pt x="f5" y="f2"/>
                      </a:lnTo>
                      <a:lnTo>
                        <a:pt x="f5" y="f6"/>
                      </a:lnTo>
                      <a:lnTo>
                        <a:pt x="f2" y="f6"/>
                      </a:ln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36" name="Google Shape;892;p28">
              <a:extLst>
                <a:ext uri="{FF2B5EF4-FFF2-40B4-BE49-F238E27FC236}">
                  <a16:creationId xmlns:a16="http://schemas.microsoft.com/office/drawing/2014/main" id="{0EBB8B38-ACDF-F361-DB70-2A910C6E5A00}"/>
                </a:ext>
              </a:extLst>
            </p:cNvPr>
            <p:cNvGrpSpPr/>
            <p:nvPr/>
          </p:nvGrpSpPr>
          <p:grpSpPr>
            <a:xfrm>
              <a:off x="7670334" y="2696711"/>
              <a:ext cx="1047792" cy="27230"/>
              <a:chOff x="7670334" y="2696711"/>
              <a:chExt cx="1047792" cy="27230"/>
            </a:xfrm>
          </p:grpSpPr>
          <p:sp>
            <p:nvSpPr>
              <p:cNvPr id="137" name="Google Shape;893;p28">
                <a:extLst>
                  <a:ext uri="{FF2B5EF4-FFF2-40B4-BE49-F238E27FC236}">
                    <a16:creationId xmlns:a16="http://schemas.microsoft.com/office/drawing/2014/main" id="{D623F66F-DD8A-D297-A508-764E79F37EBC}"/>
                  </a:ext>
                </a:extLst>
              </p:cNvPr>
              <p:cNvSpPr/>
              <p:nvPr/>
            </p:nvSpPr>
            <p:spPr>
              <a:xfrm>
                <a:off x="7683218" y="2710327"/>
                <a:ext cx="1021915" cy="10469"/>
              </a:xfrm>
              <a:custGeom>
                <a:avLst/>
                <a:gdLst>
                  <a:gd name="f0" fmla="val w"/>
                  <a:gd name="f1" fmla="val h"/>
                  <a:gd name="f2" fmla="val 0"/>
                  <a:gd name="f3" fmla="val 929354"/>
                  <a:gd name="f4" fmla="val 9525"/>
                  <a:gd name="f5" fmla="*/ f0 1 929354"/>
                  <a:gd name="f6" fmla="*/ f1 1 9525"/>
                  <a:gd name="f7" fmla="+- f4 0 f2"/>
                  <a:gd name="f8" fmla="+- f3 0 f2"/>
                  <a:gd name="f9" fmla="*/ f8 1 929354"/>
                  <a:gd name="f10" fmla="*/ f7 1 9525"/>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29354" h="9525">
                    <a:moveTo>
                      <a:pt x="f3" y="f2"/>
                    </a:moveTo>
                    <a:lnTo>
                      <a:pt x="f2" y="f2"/>
                    </a:lnTo>
                  </a:path>
                </a:pathLst>
              </a:custGeom>
              <a:noFill/>
              <a:ln w="10954" cap="flat">
                <a:solidFill>
                  <a:srgbClr val="6F7082"/>
                </a:solidFill>
                <a:custDash>
                  <a:ds d="299.927%" sp="299.927%"/>
                  <a:ds d="100%" sp="299.927%"/>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8" name="Google Shape;894;p28">
                <a:extLst>
                  <a:ext uri="{FF2B5EF4-FFF2-40B4-BE49-F238E27FC236}">
                    <a16:creationId xmlns:a16="http://schemas.microsoft.com/office/drawing/2014/main" id="{E514835A-BE18-2AC5-E465-826581D604DF}"/>
                  </a:ext>
                </a:extLst>
              </p:cNvPr>
              <p:cNvSpPr/>
              <p:nvPr/>
            </p:nvSpPr>
            <p:spPr>
              <a:xfrm>
                <a:off x="8690896" y="2696711"/>
                <a:ext cx="27230" cy="27230"/>
              </a:xfrm>
              <a:custGeom>
                <a:avLst/>
                <a:gdLst>
                  <a:gd name="f0" fmla="val w"/>
                  <a:gd name="f1" fmla="val h"/>
                  <a:gd name="f2" fmla="val 0"/>
                  <a:gd name="f3" fmla="val 24764"/>
                  <a:gd name="f4" fmla="val 24765"/>
                  <a:gd name="f5" fmla="val 12382"/>
                  <a:gd name="f6" fmla="val 19240"/>
                  <a:gd name="f7" fmla="val 5524"/>
                  <a:gd name="f8" fmla="*/ f0 1 24764"/>
                  <a:gd name="f9" fmla="*/ f1 1 24765"/>
                  <a:gd name="f10" fmla="+- f4 0 f2"/>
                  <a:gd name="f11" fmla="+- f3 0 f2"/>
                  <a:gd name="f12" fmla="*/ f11 1 24764"/>
                  <a:gd name="f13" fmla="*/ f10 1 24765"/>
                  <a:gd name="f14" fmla="*/ f2 1 f12"/>
                  <a:gd name="f15" fmla="*/ f3 1 f12"/>
                  <a:gd name="f16" fmla="*/ f2 1 f13"/>
                  <a:gd name="f17" fmla="*/ f4 1 f13"/>
                  <a:gd name="f18" fmla="*/ f14 f8 1"/>
                  <a:gd name="f19" fmla="*/ f15 f8 1"/>
                  <a:gd name="f20" fmla="*/ f17 f9 1"/>
                  <a:gd name="f21" fmla="*/ f16 f9 1"/>
                </a:gdLst>
                <a:ahLst/>
                <a:cxnLst>
                  <a:cxn ang="3cd4">
                    <a:pos x="hc" y="t"/>
                  </a:cxn>
                  <a:cxn ang="0">
                    <a:pos x="r" y="vc"/>
                  </a:cxn>
                  <a:cxn ang="cd4">
                    <a:pos x="hc" y="b"/>
                  </a:cxn>
                  <a:cxn ang="cd2">
                    <a:pos x="l" y="vc"/>
                  </a:cxn>
                </a:cxnLst>
                <a:rect l="f18" t="f21" r="f19" b="f20"/>
                <a:pathLst>
                  <a:path w="24764" h="24765">
                    <a:moveTo>
                      <a:pt x="f5" y="f2"/>
                    </a:moveTo>
                    <a:cubicBezTo>
                      <a:pt x="f6" y="f2"/>
                      <a:pt x="f4" y="f7"/>
                      <a:pt x="f4" y="f5"/>
                    </a:cubicBezTo>
                    <a:cubicBezTo>
                      <a:pt x="f4" y="f6"/>
                      <a:pt x="f6" y="f4"/>
                      <a:pt x="f5" y="f4"/>
                    </a:cubicBezTo>
                    <a:cubicBezTo>
                      <a:pt x="f7" y="f4"/>
                      <a:pt x="f2" y="f6"/>
                      <a:pt x="f2" y="f5"/>
                    </a:cubicBezTo>
                    <a:cubicBezTo>
                      <a:pt x="f2" y="f7"/>
                      <a:pt x="f7" y="f2"/>
                      <a:pt x="f5" y="f2"/>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9" name="Google Shape;895;p28">
                <a:extLst>
                  <a:ext uri="{FF2B5EF4-FFF2-40B4-BE49-F238E27FC236}">
                    <a16:creationId xmlns:a16="http://schemas.microsoft.com/office/drawing/2014/main" id="{C89A652D-B065-1485-E372-FDD52EEEFA6A}"/>
                  </a:ext>
                </a:extLst>
              </p:cNvPr>
              <p:cNvSpPr/>
              <p:nvPr/>
            </p:nvSpPr>
            <p:spPr>
              <a:xfrm>
                <a:off x="7670334" y="2696711"/>
                <a:ext cx="27230" cy="27230"/>
              </a:xfrm>
              <a:custGeom>
                <a:avLst/>
                <a:gdLst>
                  <a:gd name="f0" fmla="val w"/>
                  <a:gd name="f1" fmla="val h"/>
                  <a:gd name="f2" fmla="val 0"/>
                  <a:gd name="f3" fmla="val 24764"/>
                  <a:gd name="f4" fmla="val 24765"/>
                  <a:gd name="f5" fmla="val 12382"/>
                  <a:gd name="f6" fmla="val 5524"/>
                  <a:gd name="f7" fmla="val 19240"/>
                  <a:gd name="f8" fmla="*/ f0 1 24764"/>
                  <a:gd name="f9" fmla="*/ f1 1 24765"/>
                  <a:gd name="f10" fmla="+- f4 0 f2"/>
                  <a:gd name="f11" fmla="+- f3 0 f2"/>
                  <a:gd name="f12" fmla="*/ f11 1 24764"/>
                  <a:gd name="f13" fmla="*/ f10 1 24765"/>
                  <a:gd name="f14" fmla="*/ f2 1 f12"/>
                  <a:gd name="f15" fmla="*/ f3 1 f12"/>
                  <a:gd name="f16" fmla="*/ f2 1 f13"/>
                  <a:gd name="f17" fmla="*/ f4 1 f13"/>
                  <a:gd name="f18" fmla="*/ f14 f8 1"/>
                  <a:gd name="f19" fmla="*/ f15 f8 1"/>
                  <a:gd name="f20" fmla="*/ f17 f9 1"/>
                  <a:gd name="f21" fmla="*/ f16 f9 1"/>
                </a:gdLst>
                <a:ahLst/>
                <a:cxnLst>
                  <a:cxn ang="3cd4">
                    <a:pos x="hc" y="t"/>
                  </a:cxn>
                  <a:cxn ang="0">
                    <a:pos x="r" y="vc"/>
                  </a:cxn>
                  <a:cxn ang="cd4">
                    <a:pos x="hc" y="b"/>
                  </a:cxn>
                  <a:cxn ang="cd2">
                    <a:pos x="l" y="vc"/>
                  </a:cxn>
                </a:cxnLst>
                <a:rect l="f18" t="f21" r="f19" b="f20"/>
                <a:pathLst>
                  <a:path w="24764" h="24765">
                    <a:moveTo>
                      <a:pt x="f5" y="f2"/>
                    </a:moveTo>
                    <a:cubicBezTo>
                      <a:pt x="f6" y="f2"/>
                      <a:pt x="f2" y="f6"/>
                      <a:pt x="f2" y="f5"/>
                    </a:cubicBezTo>
                    <a:cubicBezTo>
                      <a:pt x="f2" y="f7"/>
                      <a:pt x="f6" y="f4"/>
                      <a:pt x="f5" y="f4"/>
                    </a:cubicBezTo>
                    <a:cubicBezTo>
                      <a:pt x="f7" y="f4"/>
                      <a:pt x="f4" y="f7"/>
                      <a:pt x="f4" y="f5"/>
                    </a:cubicBezTo>
                    <a:cubicBezTo>
                      <a:pt x="f4" y="f6"/>
                      <a:pt x="f7" y="f2"/>
                      <a:pt x="f5" y="f2"/>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40" name="Google Shape;896;p28">
              <a:extLst>
                <a:ext uri="{FF2B5EF4-FFF2-40B4-BE49-F238E27FC236}">
                  <a16:creationId xmlns:a16="http://schemas.microsoft.com/office/drawing/2014/main" id="{ECD908A7-D222-B7E8-5EDD-B8490046C6DC}"/>
                </a:ext>
              </a:extLst>
            </p:cNvPr>
            <p:cNvGrpSpPr/>
            <p:nvPr/>
          </p:nvGrpSpPr>
          <p:grpSpPr>
            <a:xfrm>
              <a:off x="8207910" y="2166917"/>
              <a:ext cx="657645" cy="856747"/>
              <a:chOff x="8207910" y="2166917"/>
              <a:chExt cx="657645" cy="856747"/>
            </a:xfrm>
          </p:grpSpPr>
          <p:grpSp>
            <p:nvGrpSpPr>
              <p:cNvPr id="141" name="Google Shape;897;p28">
                <a:extLst>
                  <a:ext uri="{FF2B5EF4-FFF2-40B4-BE49-F238E27FC236}">
                    <a16:creationId xmlns:a16="http://schemas.microsoft.com/office/drawing/2014/main" id="{791A1ADA-0DE3-6928-AA37-8C2DF9360550}"/>
                  </a:ext>
                </a:extLst>
              </p:cNvPr>
              <p:cNvGrpSpPr/>
              <p:nvPr/>
            </p:nvGrpSpPr>
            <p:grpSpPr>
              <a:xfrm>
                <a:off x="8207910" y="2166917"/>
                <a:ext cx="657645" cy="856747"/>
                <a:chOff x="8207910" y="2166917"/>
                <a:chExt cx="657645" cy="856747"/>
              </a:xfrm>
            </p:grpSpPr>
            <p:sp>
              <p:nvSpPr>
                <p:cNvPr id="142" name="Google Shape;898;p28">
                  <a:extLst>
                    <a:ext uri="{FF2B5EF4-FFF2-40B4-BE49-F238E27FC236}">
                      <a16:creationId xmlns:a16="http://schemas.microsoft.com/office/drawing/2014/main" id="{1EA65096-D36A-9AAC-CFD7-1411BEFE9C4F}"/>
                    </a:ext>
                  </a:extLst>
                </p:cNvPr>
                <p:cNvSpPr/>
                <p:nvPr/>
              </p:nvSpPr>
              <p:spPr>
                <a:xfrm>
                  <a:off x="8207910" y="2166917"/>
                  <a:ext cx="657645" cy="856747"/>
                </a:xfrm>
                <a:custGeom>
                  <a:avLst/>
                  <a:gdLst>
                    <a:gd name="f0" fmla="val w"/>
                    <a:gd name="f1" fmla="val h"/>
                    <a:gd name="f2" fmla="val 0"/>
                    <a:gd name="f3" fmla="val 598074"/>
                    <a:gd name="f4" fmla="val 779145"/>
                    <a:gd name="f5" fmla="val 557022"/>
                    <a:gd name="f6" fmla="val 579695"/>
                    <a:gd name="f7" fmla="val 598075"/>
                    <a:gd name="f8" fmla="val 18380"/>
                    <a:gd name="f9" fmla="val 41053"/>
                    <a:gd name="f10" fmla="val 738092"/>
                    <a:gd name="f11" fmla="val 760765"/>
                    <a:gd name="f12" fmla="*/ f0 1 598074"/>
                    <a:gd name="f13" fmla="*/ f1 1 779145"/>
                    <a:gd name="f14" fmla="+- f4 0 f2"/>
                    <a:gd name="f15" fmla="+- f3 0 f2"/>
                    <a:gd name="f16" fmla="*/ f15 1 598074"/>
                    <a:gd name="f17" fmla="*/ f14 1 779145"/>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598074" h="779145">
                      <a:moveTo>
                        <a:pt x="f5" y="f2"/>
                      </a:moveTo>
                      <a:cubicBezTo>
                        <a:pt x="f6" y="f2"/>
                        <a:pt x="f7" y="f8"/>
                        <a:pt x="f7" y="f9"/>
                      </a:cubicBezTo>
                      <a:lnTo>
                        <a:pt x="f7" y="f10"/>
                      </a:lnTo>
                      <a:cubicBezTo>
                        <a:pt x="f7" y="f11"/>
                        <a:pt x="f6" y="f4"/>
                        <a:pt x="f5" y="f4"/>
                      </a:cubicBezTo>
                      <a:lnTo>
                        <a:pt x="f9" y="f4"/>
                      </a:lnTo>
                      <a:cubicBezTo>
                        <a:pt x="f8" y="f4"/>
                        <a:pt x="f2" y="f11"/>
                        <a:pt x="f2" y="f10"/>
                      </a:cubicBezTo>
                      <a:lnTo>
                        <a:pt x="f2" y="f9"/>
                      </a:lnTo>
                      <a:cubicBezTo>
                        <a:pt x="f2" y="f8"/>
                        <a:pt x="f8" y="f2"/>
                        <a:pt x="f9" y="f2"/>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43" name="Google Shape;899;p28">
                  <a:extLst>
                    <a:ext uri="{FF2B5EF4-FFF2-40B4-BE49-F238E27FC236}">
                      <a16:creationId xmlns:a16="http://schemas.microsoft.com/office/drawing/2014/main" id="{E997B345-13D5-54B4-818B-83205026478E}"/>
                    </a:ext>
                  </a:extLst>
                </p:cNvPr>
                <p:cNvGrpSpPr/>
                <p:nvPr/>
              </p:nvGrpSpPr>
              <p:grpSpPr>
                <a:xfrm>
                  <a:off x="8636078" y="2201271"/>
                  <a:ext cx="181298" cy="45665"/>
                  <a:chOff x="8636078" y="2201271"/>
                  <a:chExt cx="181298" cy="45665"/>
                </a:xfrm>
              </p:grpSpPr>
              <p:sp>
                <p:nvSpPr>
                  <p:cNvPr id="144" name="Google Shape;900;p28">
                    <a:extLst>
                      <a:ext uri="{FF2B5EF4-FFF2-40B4-BE49-F238E27FC236}">
                        <a16:creationId xmlns:a16="http://schemas.microsoft.com/office/drawing/2014/main" id="{EF63C046-74DF-626E-06FF-FDD14E61F392}"/>
                      </a:ext>
                    </a:extLst>
                  </p:cNvPr>
                  <p:cNvSpPr/>
                  <p:nvPr/>
                </p:nvSpPr>
                <p:spPr>
                  <a:xfrm>
                    <a:off x="8771711" y="2201271"/>
                    <a:ext cx="45665" cy="45665"/>
                  </a:xfrm>
                  <a:custGeom>
                    <a:avLst/>
                    <a:gdLst>
                      <a:gd name="f0" fmla="val w"/>
                      <a:gd name="f1" fmla="val h"/>
                      <a:gd name="f2" fmla="val 0"/>
                      <a:gd name="f3" fmla="val 41528"/>
                      <a:gd name="f4" fmla="val 41529"/>
                      <a:gd name="f5" fmla="val 20764"/>
                      <a:gd name="f6" fmla="val 32290"/>
                      <a:gd name="f7" fmla="val 32194"/>
                      <a:gd name="f8" fmla="val 9334"/>
                      <a:gd name="f9" fmla="val 32195"/>
                      <a:gd name="f10" fmla="*/ f0 1 41528"/>
                      <a:gd name="f11" fmla="*/ f1 1 41528"/>
                      <a:gd name="f12" fmla="+- f3 0 f2"/>
                      <a:gd name="f13" fmla="*/ f12 1 41528"/>
                      <a:gd name="f14" fmla="*/ f2 1 f13"/>
                      <a:gd name="f15" fmla="*/ f3 1 f13"/>
                      <a:gd name="f16" fmla="*/ f14 f10 1"/>
                      <a:gd name="f17" fmla="*/ f15 f10 1"/>
                      <a:gd name="f18" fmla="*/ f15 f11 1"/>
                      <a:gd name="f19" fmla="*/ f14 f11 1"/>
                    </a:gdLst>
                    <a:ahLst/>
                    <a:cxnLst>
                      <a:cxn ang="3cd4">
                        <a:pos x="hc" y="t"/>
                      </a:cxn>
                      <a:cxn ang="0">
                        <a:pos x="r" y="vc"/>
                      </a:cxn>
                      <a:cxn ang="cd4">
                        <a:pos x="hc" y="b"/>
                      </a:cxn>
                      <a:cxn ang="cd2">
                        <a:pos x="l" y="vc"/>
                      </a:cxn>
                    </a:cxnLst>
                    <a:rect l="f16" t="f19" r="f17" b="f18"/>
                    <a:pathLst>
                      <a:path w="41528" h="41528">
                        <a:moveTo>
                          <a:pt x="f4" y="f5"/>
                        </a:moveTo>
                        <a:cubicBezTo>
                          <a:pt x="f4" y="f6"/>
                          <a:pt x="f7" y="f4"/>
                          <a:pt x="f5" y="f4"/>
                        </a:cubicBezTo>
                        <a:cubicBezTo>
                          <a:pt x="f8" y="f4"/>
                          <a:pt x="f2" y="f9"/>
                          <a:pt x="f2" y="f5"/>
                        </a:cubicBezTo>
                        <a:cubicBezTo>
                          <a:pt x="f2" y="f8"/>
                          <a:pt x="f8" y="f2"/>
                          <a:pt x="f5" y="f2"/>
                        </a:cubicBezTo>
                        <a:cubicBezTo>
                          <a:pt x="f7" y="f2"/>
                          <a:pt x="f4" y="f8"/>
                          <a:pt x="f4" y="f5"/>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45" name="Google Shape;901;p28">
                    <a:extLst>
                      <a:ext uri="{FF2B5EF4-FFF2-40B4-BE49-F238E27FC236}">
                        <a16:creationId xmlns:a16="http://schemas.microsoft.com/office/drawing/2014/main" id="{2516EDC9-B064-A653-B793-87655E2ACC35}"/>
                      </a:ext>
                    </a:extLst>
                  </p:cNvPr>
                  <p:cNvSpPr/>
                  <p:nvPr/>
                </p:nvSpPr>
                <p:spPr>
                  <a:xfrm>
                    <a:off x="8703844" y="2201271"/>
                    <a:ext cx="45665" cy="45665"/>
                  </a:xfrm>
                  <a:custGeom>
                    <a:avLst/>
                    <a:gdLst>
                      <a:gd name="f0" fmla="val w"/>
                      <a:gd name="f1" fmla="val h"/>
                      <a:gd name="f2" fmla="val 0"/>
                      <a:gd name="f3" fmla="val 41529"/>
                      <a:gd name="f4" fmla="val 41528"/>
                      <a:gd name="f5" fmla="val 20764"/>
                      <a:gd name="f6" fmla="val 32290"/>
                      <a:gd name="f7" fmla="val 32195"/>
                      <a:gd name="f8" fmla="val 20765"/>
                      <a:gd name="f9" fmla="val 9335"/>
                      <a:gd name="f10" fmla="val 9334"/>
                      <a:gd name="f11" fmla="*/ f0 1 41529"/>
                      <a:gd name="f12" fmla="*/ f1 1 41528"/>
                      <a:gd name="f13" fmla="+- f4 0 f2"/>
                      <a:gd name="f14" fmla="+- f3 0 f2"/>
                      <a:gd name="f15" fmla="*/ f14 1 41529"/>
                      <a:gd name="f16" fmla="*/ f13 1 41528"/>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9" h="41528">
                        <a:moveTo>
                          <a:pt x="f3" y="f5"/>
                        </a:moveTo>
                        <a:cubicBezTo>
                          <a:pt x="f3" y="f6"/>
                          <a:pt x="f7" y="f3"/>
                          <a:pt x="f8" y="f3"/>
                        </a:cubicBezTo>
                        <a:cubicBezTo>
                          <a:pt x="f9" y="f3"/>
                          <a:pt x="f2" y="f7"/>
                          <a:pt x="f2" y="f5"/>
                        </a:cubicBezTo>
                        <a:cubicBezTo>
                          <a:pt x="f2" y="f10"/>
                          <a:pt x="f9" y="f2"/>
                          <a:pt x="f8" y="f2"/>
                        </a:cubicBezTo>
                        <a:cubicBezTo>
                          <a:pt x="f7" y="f2"/>
                          <a:pt x="f3" y="f10"/>
                          <a:pt x="f3" y="f5"/>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46" name="Google Shape;902;p28">
                    <a:extLst>
                      <a:ext uri="{FF2B5EF4-FFF2-40B4-BE49-F238E27FC236}">
                        <a16:creationId xmlns:a16="http://schemas.microsoft.com/office/drawing/2014/main" id="{AC92E278-0EBD-EAA7-279F-C84A4299B847}"/>
                      </a:ext>
                    </a:extLst>
                  </p:cNvPr>
                  <p:cNvSpPr/>
                  <p:nvPr/>
                </p:nvSpPr>
                <p:spPr>
                  <a:xfrm>
                    <a:off x="8636078" y="2201271"/>
                    <a:ext cx="45665" cy="45665"/>
                  </a:xfrm>
                  <a:custGeom>
                    <a:avLst/>
                    <a:gdLst>
                      <a:gd name="f0" fmla="val w"/>
                      <a:gd name="f1" fmla="val h"/>
                      <a:gd name="f2" fmla="val 0"/>
                      <a:gd name="f3" fmla="val 41529"/>
                      <a:gd name="f4" fmla="val 41528"/>
                      <a:gd name="f5" fmla="val 20764"/>
                      <a:gd name="f6" fmla="val 32290"/>
                      <a:gd name="f7" fmla="val 32194"/>
                      <a:gd name="f8" fmla="val 20765"/>
                      <a:gd name="f9" fmla="val 9334"/>
                      <a:gd name="f10" fmla="val 32195"/>
                      <a:gd name="f11" fmla="*/ f0 1 41529"/>
                      <a:gd name="f12" fmla="*/ f1 1 41528"/>
                      <a:gd name="f13" fmla="+- f4 0 f2"/>
                      <a:gd name="f14" fmla="+- f3 0 f2"/>
                      <a:gd name="f15" fmla="*/ f14 1 41529"/>
                      <a:gd name="f16" fmla="*/ f13 1 41528"/>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9" h="41528">
                        <a:moveTo>
                          <a:pt x="f3" y="f5"/>
                        </a:moveTo>
                        <a:cubicBezTo>
                          <a:pt x="f3" y="f6"/>
                          <a:pt x="f7" y="f3"/>
                          <a:pt x="f8" y="f3"/>
                        </a:cubicBezTo>
                        <a:cubicBezTo>
                          <a:pt x="f9" y="f3"/>
                          <a:pt x="f2" y="f10"/>
                          <a:pt x="f2" y="f5"/>
                        </a:cubicBezTo>
                        <a:cubicBezTo>
                          <a:pt x="f2" y="f9"/>
                          <a:pt x="f9" y="f2"/>
                          <a:pt x="f8" y="f2"/>
                        </a:cubicBezTo>
                        <a:cubicBezTo>
                          <a:pt x="f7" y="f2"/>
                          <a:pt x="f3" y="f9"/>
                          <a:pt x="f3" y="f5"/>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47" name="Google Shape;903;p28">
                <a:extLst>
                  <a:ext uri="{FF2B5EF4-FFF2-40B4-BE49-F238E27FC236}">
                    <a16:creationId xmlns:a16="http://schemas.microsoft.com/office/drawing/2014/main" id="{8F4774DA-40F5-8072-377B-76E8AE86212D}"/>
                  </a:ext>
                </a:extLst>
              </p:cNvPr>
              <p:cNvGrpSpPr/>
              <p:nvPr/>
            </p:nvGrpSpPr>
            <p:grpSpPr>
              <a:xfrm>
                <a:off x="8286045" y="2344357"/>
                <a:ext cx="504411" cy="527672"/>
                <a:chOff x="8286045" y="2344357"/>
                <a:chExt cx="504411" cy="527672"/>
              </a:xfrm>
            </p:grpSpPr>
            <p:sp>
              <p:nvSpPr>
                <p:cNvPr id="148" name="Google Shape;904;p28">
                  <a:extLst>
                    <a:ext uri="{FF2B5EF4-FFF2-40B4-BE49-F238E27FC236}">
                      <a16:creationId xmlns:a16="http://schemas.microsoft.com/office/drawing/2014/main" id="{D72484DA-7994-1F99-6076-8D77662281E0}"/>
                    </a:ext>
                  </a:extLst>
                </p:cNvPr>
                <p:cNvSpPr/>
                <p:nvPr/>
              </p:nvSpPr>
              <p:spPr>
                <a:xfrm>
                  <a:off x="8286045" y="2642652"/>
                  <a:ext cx="502215" cy="229377"/>
                </a:xfrm>
                <a:custGeom>
                  <a:avLst/>
                  <a:gdLst>
                    <a:gd name="f0" fmla="val w"/>
                    <a:gd name="f1" fmla="val h"/>
                    <a:gd name="f2" fmla="val 0"/>
                    <a:gd name="f3" fmla="val 456723"/>
                    <a:gd name="f4" fmla="val 208597"/>
                    <a:gd name="f5" fmla="val 51340"/>
                    <a:gd name="f6" fmla="val 93250"/>
                    <a:gd name="f7" fmla="val 115443"/>
                    <a:gd name="f8" fmla="val 236601"/>
                    <a:gd name="f9" fmla="val 162020"/>
                    <a:gd name="f10" fmla="val 376904"/>
                    <a:gd name="f11" fmla="val 139827"/>
                    <a:gd name="f12" fmla="val 376809"/>
                    <a:gd name="f13" fmla="val 48863"/>
                    <a:gd name="f14" fmla="val 22193"/>
                    <a:gd name="f15" fmla="val 127349"/>
                    <a:gd name="f16" fmla="val 186404"/>
                    <a:gd name="f17" fmla="val 97917"/>
                    <a:gd name="f18" fmla="val 46577"/>
                    <a:gd name="f19" fmla="val 68771"/>
                    <a:gd name="f20" fmla="val 67056"/>
                    <a:gd name="f21" fmla="val 115348"/>
                    <a:gd name="f22" fmla="val 265557"/>
                    <a:gd name="f23" fmla="val 93154"/>
                    <a:gd name="f24" fmla="val 210026"/>
                    <a:gd name="f25" fmla="val 139732"/>
                    <a:gd name="f26" fmla="val 161925"/>
                    <a:gd name="f27" fmla="val 210122"/>
                    <a:gd name="f28" fmla="val 281369"/>
                    <a:gd name="f29" fmla="val 456724"/>
                    <a:gd name="f30" fmla="val 124397"/>
                    <a:gd name="f31" fmla="val 456629"/>
                    <a:gd name="f32" fmla="val 390144"/>
                    <a:gd name="f33" fmla="val 403289"/>
                    <a:gd name="f34" fmla="val 153734"/>
                    <a:gd name="f35" fmla="val 284893"/>
                    <a:gd name="f36" fmla="val 300704"/>
                    <a:gd name="f37" fmla="val 400622"/>
                    <a:gd name="f38" fmla="*/ f0 1 456723"/>
                    <a:gd name="f39" fmla="*/ f1 1 208597"/>
                    <a:gd name="f40" fmla="+- f4 0 f2"/>
                    <a:gd name="f41" fmla="+- f3 0 f2"/>
                    <a:gd name="f42" fmla="*/ f41 1 456723"/>
                    <a:gd name="f43" fmla="*/ f40 1 208597"/>
                    <a:gd name="f44" fmla="*/ f2 1 f42"/>
                    <a:gd name="f45" fmla="*/ f3 1 f42"/>
                    <a:gd name="f46" fmla="*/ f2 1 f43"/>
                    <a:gd name="f47" fmla="*/ f4 1 f43"/>
                    <a:gd name="f48" fmla="*/ f44 f38 1"/>
                    <a:gd name="f49" fmla="*/ f45 f38 1"/>
                    <a:gd name="f50" fmla="*/ f47 f39 1"/>
                    <a:gd name="f51" fmla="*/ f46 f39 1"/>
                  </a:gdLst>
                  <a:ahLst/>
                  <a:cxnLst>
                    <a:cxn ang="3cd4">
                      <a:pos x="hc" y="t"/>
                    </a:cxn>
                    <a:cxn ang="0">
                      <a:pos x="r" y="vc"/>
                    </a:cxn>
                    <a:cxn ang="cd4">
                      <a:pos x="hc" y="b"/>
                    </a:cxn>
                    <a:cxn ang="cd2">
                      <a:pos x="l" y="vc"/>
                    </a:cxn>
                  </a:cxnLst>
                  <a:rect l="f48" t="f51" r="f49" b="f50"/>
                  <a:pathLst>
                    <a:path w="456723" h="208597">
                      <a:moveTo>
                        <a:pt x="f5" y="f6"/>
                      </a:moveTo>
                      <a:lnTo>
                        <a:pt x="f2" y="f6"/>
                      </a:lnTo>
                      <a:lnTo>
                        <a:pt x="f2" y="f7"/>
                      </a:lnTo>
                      <a:lnTo>
                        <a:pt x="f5" y="f7"/>
                      </a:lnTo>
                      <a:lnTo>
                        <a:pt x="f5" y="f6"/>
                      </a:lnTo>
                      <a:close/>
                      <a:moveTo>
                        <a:pt x="f8" y="f9"/>
                      </a:moveTo>
                      <a:lnTo>
                        <a:pt x="f10" y="f9"/>
                      </a:lnTo>
                      <a:lnTo>
                        <a:pt x="f10" y="f11"/>
                      </a:lnTo>
                      <a:lnTo>
                        <a:pt x="f8" y="f11"/>
                      </a:lnTo>
                      <a:lnTo>
                        <a:pt x="f8" y="f9"/>
                      </a:lnTo>
                      <a:close/>
                      <a:moveTo>
                        <a:pt x="f12" y="f2"/>
                      </a:moveTo>
                      <a:lnTo>
                        <a:pt x="f13" y="f2"/>
                      </a:lnTo>
                      <a:lnTo>
                        <a:pt x="f13" y="f14"/>
                      </a:lnTo>
                      <a:lnTo>
                        <a:pt x="f12" y="f14"/>
                      </a:lnTo>
                      <a:lnTo>
                        <a:pt x="f12" y="f2"/>
                      </a:lnTo>
                      <a:close/>
                      <a:moveTo>
                        <a:pt x="f2" y="f4"/>
                      </a:moveTo>
                      <a:lnTo>
                        <a:pt x="f15" y="f4"/>
                      </a:lnTo>
                      <a:lnTo>
                        <a:pt x="f15" y="f16"/>
                      </a:lnTo>
                      <a:lnTo>
                        <a:pt x="f2" y="f16"/>
                      </a:lnTo>
                      <a:lnTo>
                        <a:pt x="f2" y="f4"/>
                      </a:lnTo>
                      <a:close/>
                      <a:moveTo>
                        <a:pt x="f17" y="f18"/>
                      </a:moveTo>
                      <a:lnTo>
                        <a:pt x="f2" y="f18"/>
                      </a:lnTo>
                      <a:lnTo>
                        <a:pt x="f2" y="f19"/>
                      </a:lnTo>
                      <a:lnTo>
                        <a:pt x="f17" y="f19"/>
                      </a:lnTo>
                      <a:lnTo>
                        <a:pt x="f17" y="f18"/>
                      </a:lnTo>
                      <a:close/>
                      <a:moveTo>
                        <a:pt x="f20" y="f21"/>
                      </a:moveTo>
                      <a:lnTo>
                        <a:pt x="f22" y="f21"/>
                      </a:lnTo>
                      <a:lnTo>
                        <a:pt x="f22" y="f23"/>
                      </a:lnTo>
                      <a:lnTo>
                        <a:pt x="f20" y="f23"/>
                      </a:lnTo>
                      <a:lnTo>
                        <a:pt x="f20" y="f21"/>
                      </a:lnTo>
                      <a:close/>
                      <a:moveTo>
                        <a:pt x="f24" y="f25"/>
                      </a:moveTo>
                      <a:lnTo>
                        <a:pt x="f2" y="f25"/>
                      </a:lnTo>
                      <a:lnTo>
                        <a:pt x="f2" y="f26"/>
                      </a:lnTo>
                      <a:lnTo>
                        <a:pt x="f27" y="f26"/>
                      </a:lnTo>
                      <a:lnTo>
                        <a:pt x="f27" y="f25"/>
                      </a:lnTo>
                      <a:close/>
                      <a:moveTo>
                        <a:pt x="f28" y="f21"/>
                      </a:moveTo>
                      <a:lnTo>
                        <a:pt x="f29" y="f21"/>
                      </a:lnTo>
                      <a:lnTo>
                        <a:pt x="f29" y="f23"/>
                      </a:lnTo>
                      <a:lnTo>
                        <a:pt x="f28" y="f23"/>
                      </a:lnTo>
                      <a:lnTo>
                        <a:pt x="f28" y="f21"/>
                      </a:lnTo>
                      <a:close/>
                      <a:moveTo>
                        <a:pt x="f30" y="f19"/>
                      </a:moveTo>
                      <a:lnTo>
                        <a:pt x="f31" y="f19"/>
                      </a:lnTo>
                      <a:lnTo>
                        <a:pt x="f31" y="f18"/>
                      </a:lnTo>
                      <a:lnTo>
                        <a:pt x="f30" y="f18"/>
                      </a:lnTo>
                      <a:lnTo>
                        <a:pt x="f30" y="f19"/>
                      </a:lnTo>
                      <a:close/>
                      <a:moveTo>
                        <a:pt x="f32" y="f2"/>
                      </a:moveTo>
                      <a:lnTo>
                        <a:pt x="f32" y="f14"/>
                      </a:lnTo>
                      <a:lnTo>
                        <a:pt x="f31" y="f14"/>
                      </a:lnTo>
                      <a:lnTo>
                        <a:pt x="f31" y="f2"/>
                      </a:lnTo>
                      <a:lnTo>
                        <a:pt x="f32" y="f2"/>
                      </a:lnTo>
                      <a:close/>
                      <a:moveTo>
                        <a:pt x="f33" y="f9"/>
                      </a:moveTo>
                      <a:lnTo>
                        <a:pt x="f31" y="f9"/>
                      </a:lnTo>
                      <a:lnTo>
                        <a:pt x="f31" y="f11"/>
                      </a:lnTo>
                      <a:lnTo>
                        <a:pt x="f33" y="f11"/>
                      </a:lnTo>
                      <a:lnTo>
                        <a:pt x="f33" y="f9"/>
                      </a:lnTo>
                      <a:close/>
                      <a:moveTo>
                        <a:pt x="f34" y="f4"/>
                      </a:moveTo>
                      <a:lnTo>
                        <a:pt x="f35" y="f4"/>
                      </a:lnTo>
                      <a:lnTo>
                        <a:pt x="f35" y="f16"/>
                      </a:lnTo>
                      <a:lnTo>
                        <a:pt x="f34" y="f16"/>
                      </a:lnTo>
                      <a:lnTo>
                        <a:pt x="f34" y="f4"/>
                      </a:lnTo>
                      <a:close/>
                      <a:moveTo>
                        <a:pt x="f36" y="f4"/>
                      </a:moveTo>
                      <a:lnTo>
                        <a:pt x="f37" y="f4"/>
                      </a:lnTo>
                      <a:lnTo>
                        <a:pt x="f37" y="f16"/>
                      </a:lnTo>
                      <a:lnTo>
                        <a:pt x="f36" y="f16"/>
                      </a:lnTo>
                      <a:lnTo>
                        <a:pt x="f36"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49" name="Google Shape;905;p28">
                  <a:extLst>
                    <a:ext uri="{FF2B5EF4-FFF2-40B4-BE49-F238E27FC236}">
                      <a16:creationId xmlns:a16="http://schemas.microsoft.com/office/drawing/2014/main" id="{B4C057E6-186B-E070-1BD3-EEE056EA666C}"/>
                    </a:ext>
                  </a:extLst>
                </p:cNvPr>
                <p:cNvSpPr/>
                <p:nvPr/>
              </p:nvSpPr>
              <p:spPr>
                <a:xfrm>
                  <a:off x="8293169" y="2344357"/>
                  <a:ext cx="497287" cy="253151"/>
                </a:xfrm>
                <a:custGeom>
                  <a:avLst/>
                  <a:gdLst>
                    <a:gd name="f0" fmla="val w"/>
                    <a:gd name="f1" fmla="val h"/>
                    <a:gd name="f2" fmla="val 0"/>
                    <a:gd name="f3" fmla="val 452246"/>
                    <a:gd name="f4" fmla="val 230219"/>
                    <a:gd name="f5" fmla="val 452247"/>
                    <a:gd name="f6" fmla="*/ f0 1 452246"/>
                    <a:gd name="f7" fmla="*/ f1 1 230219"/>
                    <a:gd name="f8" fmla="+- f4 0 f2"/>
                    <a:gd name="f9" fmla="+- f3 0 f2"/>
                    <a:gd name="f10" fmla="*/ f9 1 452246"/>
                    <a:gd name="f11" fmla="*/ f8 1 23021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52246" h="230219">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50" name="Google Shape;906;p28">
              <a:extLst>
                <a:ext uri="{FF2B5EF4-FFF2-40B4-BE49-F238E27FC236}">
                  <a16:creationId xmlns:a16="http://schemas.microsoft.com/office/drawing/2014/main" id="{7CA9DC46-22D4-96FC-9C56-5B15E59A01BD}"/>
                </a:ext>
              </a:extLst>
            </p:cNvPr>
            <p:cNvGrpSpPr/>
            <p:nvPr/>
          </p:nvGrpSpPr>
          <p:grpSpPr>
            <a:xfrm>
              <a:off x="5012685" y="3087764"/>
              <a:ext cx="645593" cy="1166774"/>
              <a:chOff x="5012685" y="3087764"/>
              <a:chExt cx="645593" cy="1166774"/>
            </a:xfrm>
          </p:grpSpPr>
          <p:grpSp>
            <p:nvGrpSpPr>
              <p:cNvPr id="151" name="Google Shape;907;p28">
                <a:extLst>
                  <a:ext uri="{FF2B5EF4-FFF2-40B4-BE49-F238E27FC236}">
                    <a16:creationId xmlns:a16="http://schemas.microsoft.com/office/drawing/2014/main" id="{EC22D918-A66B-5163-C79E-12215AF1D4DA}"/>
                  </a:ext>
                </a:extLst>
              </p:cNvPr>
              <p:cNvGrpSpPr/>
              <p:nvPr/>
            </p:nvGrpSpPr>
            <p:grpSpPr>
              <a:xfrm>
                <a:off x="5012685" y="3087764"/>
                <a:ext cx="645593" cy="1166774"/>
                <a:chOff x="5012685" y="3087764"/>
                <a:chExt cx="645593" cy="1166774"/>
              </a:xfrm>
            </p:grpSpPr>
            <p:grpSp>
              <p:nvGrpSpPr>
                <p:cNvPr id="152" name="Google Shape;908;p28">
                  <a:extLst>
                    <a:ext uri="{FF2B5EF4-FFF2-40B4-BE49-F238E27FC236}">
                      <a16:creationId xmlns:a16="http://schemas.microsoft.com/office/drawing/2014/main" id="{7DC987DD-DC4D-0C0D-7422-BB739CC581DC}"/>
                    </a:ext>
                  </a:extLst>
                </p:cNvPr>
                <p:cNvGrpSpPr/>
                <p:nvPr/>
              </p:nvGrpSpPr>
              <p:grpSpPr>
                <a:xfrm>
                  <a:off x="5012685" y="3087764"/>
                  <a:ext cx="645593" cy="1166774"/>
                  <a:chOff x="5012685" y="3087764"/>
                  <a:chExt cx="645593" cy="1166774"/>
                </a:xfrm>
              </p:grpSpPr>
              <p:sp>
                <p:nvSpPr>
                  <p:cNvPr id="153" name="Google Shape;910;p28">
                    <a:extLst>
                      <a:ext uri="{FF2B5EF4-FFF2-40B4-BE49-F238E27FC236}">
                        <a16:creationId xmlns:a16="http://schemas.microsoft.com/office/drawing/2014/main" id="{AF7F76F7-0B0C-3CAC-29AD-A417B9C4B484}"/>
                      </a:ext>
                    </a:extLst>
                  </p:cNvPr>
                  <p:cNvSpPr/>
                  <p:nvPr/>
                </p:nvSpPr>
                <p:spPr>
                  <a:xfrm>
                    <a:off x="5260927" y="3140753"/>
                    <a:ext cx="172812" cy="28072"/>
                  </a:xfrm>
                  <a:custGeom>
                    <a:avLst/>
                    <a:gdLst>
                      <a:gd name="f0" fmla="val w"/>
                      <a:gd name="f1" fmla="val h"/>
                      <a:gd name="f2" fmla="val 0"/>
                      <a:gd name="f3" fmla="val 157162"/>
                      <a:gd name="f4" fmla="val 25527"/>
                      <a:gd name="f5" fmla="val 144399"/>
                      <a:gd name="f6" fmla="val 12764"/>
                      <a:gd name="f7" fmla="val 5715"/>
                      <a:gd name="f8" fmla="val 19812"/>
                      <a:gd name="f9" fmla="val 151448"/>
                      <a:gd name="f10" fmla="val 157163"/>
                      <a:gd name="f11" fmla="*/ f0 1 157162"/>
                      <a:gd name="f12" fmla="*/ f1 1 25527"/>
                      <a:gd name="f13" fmla="+- f4 0 f2"/>
                      <a:gd name="f14" fmla="+- f3 0 f2"/>
                      <a:gd name="f15" fmla="*/ f14 1 157162"/>
                      <a:gd name="f16" fmla="*/ f13 1 25527"/>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157162" h="25527">
                        <a:moveTo>
                          <a:pt x="f5" y="f4"/>
                        </a:moveTo>
                        <a:lnTo>
                          <a:pt x="f6" y="f4"/>
                        </a:lnTo>
                        <a:cubicBezTo>
                          <a:pt x="f7" y="f4"/>
                          <a:pt x="f2" y="f8"/>
                          <a:pt x="f2" y="f6"/>
                        </a:cubicBezTo>
                        <a:lnTo>
                          <a:pt x="f2" y="f6"/>
                        </a:lnTo>
                        <a:cubicBezTo>
                          <a:pt x="f2" y="f7"/>
                          <a:pt x="f7" y="f2"/>
                          <a:pt x="f6" y="f2"/>
                        </a:cubicBezTo>
                        <a:lnTo>
                          <a:pt x="f5" y="f2"/>
                        </a:lnTo>
                        <a:cubicBezTo>
                          <a:pt x="f9" y="f2"/>
                          <a:pt x="f10" y="f7"/>
                          <a:pt x="f10" y="f6"/>
                        </a:cubicBezTo>
                        <a:lnTo>
                          <a:pt x="f10" y="f6"/>
                        </a:lnTo>
                        <a:cubicBezTo>
                          <a:pt x="f10" y="f8"/>
                          <a:pt x="f9" y="f4"/>
                          <a:pt x="f5" y="f4"/>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54" name="Google Shape;909;p28">
                    <a:extLst>
                      <a:ext uri="{FF2B5EF4-FFF2-40B4-BE49-F238E27FC236}">
                        <a16:creationId xmlns:a16="http://schemas.microsoft.com/office/drawing/2014/main" id="{F0153C17-7B0E-BA38-29C3-5706B4B6472D}"/>
                      </a:ext>
                    </a:extLst>
                  </p:cNvPr>
                  <p:cNvSpPr/>
                  <p:nvPr/>
                </p:nvSpPr>
                <p:spPr>
                  <a:xfrm>
                    <a:off x="5012685" y="3087764"/>
                    <a:ext cx="645593" cy="1166774"/>
                  </a:xfrm>
                  <a:custGeom>
                    <a:avLst/>
                    <a:gdLst>
                      <a:gd name="f0" fmla="val w"/>
                      <a:gd name="f1" fmla="val h"/>
                      <a:gd name="f2" fmla="val 0"/>
                      <a:gd name="f3" fmla="val 587120"/>
                      <a:gd name="f4" fmla="val 1061085"/>
                      <a:gd name="f5" fmla="val 91440"/>
                      <a:gd name="f6" fmla="val 495681"/>
                      <a:gd name="f7" fmla="val 546163"/>
                      <a:gd name="f8" fmla="val 587121"/>
                      <a:gd name="f9" fmla="val 40958"/>
                      <a:gd name="f10" fmla="val 969645"/>
                      <a:gd name="f11" fmla="val 1020128"/>
                      <a:gd name="f12" fmla="*/ f0 1 587120"/>
                      <a:gd name="f13" fmla="*/ f1 1 1061085"/>
                      <a:gd name="f14" fmla="+- f4 0 f2"/>
                      <a:gd name="f15" fmla="+- f3 0 f2"/>
                      <a:gd name="f16" fmla="*/ f15 1 587120"/>
                      <a:gd name="f17" fmla="*/ f14 1 1061085"/>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587120" h="1061085">
                        <a:moveTo>
                          <a:pt x="f5" y="f2"/>
                        </a:moveTo>
                        <a:lnTo>
                          <a:pt x="f6" y="f2"/>
                        </a:lnTo>
                        <a:cubicBezTo>
                          <a:pt x="f7" y="f2"/>
                          <a:pt x="f8" y="f9"/>
                          <a:pt x="f8" y="f5"/>
                        </a:cubicBezTo>
                        <a:lnTo>
                          <a:pt x="f8" y="f10"/>
                        </a:lnTo>
                        <a:cubicBezTo>
                          <a:pt x="f8" y="f11"/>
                          <a:pt x="f7" y="f4"/>
                          <a:pt x="f6" y="f4"/>
                        </a:cubicBezTo>
                        <a:lnTo>
                          <a:pt x="f5" y="f4"/>
                        </a:lnTo>
                        <a:cubicBezTo>
                          <a:pt x="f9" y="f4"/>
                          <a:pt x="f2" y="f11"/>
                          <a:pt x="f2" y="f10"/>
                        </a:cubicBezTo>
                        <a:lnTo>
                          <a:pt x="f2" y="f5"/>
                        </a:lnTo>
                        <a:cubicBezTo>
                          <a:pt x="f2" y="f9"/>
                          <a:pt x="f9" y="f2"/>
                          <a:pt x="f5" y="f2"/>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55" name="Google Shape;911;p28">
                  <a:extLst>
                    <a:ext uri="{FF2B5EF4-FFF2-40B4-BE49-F238E27FC236}">
                      <a16:creationId xmlns:a16="http://schemas.microsoft.com/office/drawing/2014/main" id="{9745D92F-06BD-C670-77FC-15B43C29D878}"/>
                    </a:ext>
                  </a:extLst>
                </p:cNvPr>
                <p:cNvSpPr/>
                <p:nvPr/>
              </p:nvSpPr>
              <p:spPr>
                <a:xfrm>
                  <a:off x="5070101" y="3249475"/>
                  <a:ext cx="553641" cy="854259"/>
                </a:xfrm>
                <a:custGeom>
                  <a:avLst/>
                  <a:gdLst>
                    <a:gd name="f0" fmla="val w"/>
                    <a:gd name="f1" fmla="val h"/>
                    <a:gd name="f2" fmla="val 0"/>
                    <a:gd name="f3" fmla="val 504158"/>
                    <a:gd name="f4" fmla="val 777906"/>
                    <a:gd name="f5" fmla="val 777907"/>
                    <a:gd name="f6" fmla="*/ f0 1 504158"/>
                    <a:gd name="f7" fmla="*/ f1 1 777906"/>
                    <a:gd name="f8" fmla="+- f4 0 f2"/>
                    <a:gd name="f9" fmla="+- f3 0 f2"/>
                    <a:gd name="f10" fmla="*/ f9 1 504158"/>
                    <a:gd name="f11" fmla="*/ f8 1 777906"/>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504158" h="777906">
                      <a:moveTo>
                        <a:pt x="f2" y="f2"/>
                      </a:moveTo>
                      <a:lnTo>
                        <a:pt x="f3" y="f2"/>
                      </a:lnTo>
                      <a:lnTo>
                        <a:pt x="f3" y="f5"/>
                      </a:lnTo>
                      <a:lnTo>
                        <a:pt x="f2" y="f5"/>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56" name="Google Shape;912;p28">
                  <a:extLst>
                    <a:ext uri="{FF2B5EF4-FFF2-40B4-BE49-F238E27FC236}">
                      <a16:creationId xmlns:a16="http://schemas.microsoft.com/office/drawing/2014/main" id="{32009C20-A50F-A8A3-6A6A-87A434BD639F}"/>
                    </a:ext>
                  </a:extLst>
                </p:cNvPr>
                <p:cNvGrpSpPr/>
                <p:nvPr/>
              </p:nvGrpSpPr>
              <p:grpSpPr>
                <a:xfrm>
                  <a:off x="5134721" y="3728648"/>
                  <a:ext cx="425442" cy="172812"/>
                  <a:chOff x="5134721" y="3728648"/>
                  <a:chExt cx="425442" cy="172812"/>
                </a:xfrm>
              </p:grpSpPr>
              <p:grpSp>
                <p:nvGrpSpPr>
                  <p:cNvPr id="157" name="Google Shape;913;p28">
                    <a:extLst>
                      <a:ext uri="{FF2B5EF4-FFF2-40B4-BE49-F238E27FC236}">
                        <a16:creationId xmlns:a16="http://schemas.microsoft.com/office/drawing/2014/main" id="{B7E1163C-C123-9924-B039-8BC02141E89B}"/>
                      </a:ext>
                    </a:extLst>
                  </p:cNvPr>
                  <p:cNvGrpSpPr/>
                  <p:nvPr/>
                </p:nvGrpSpPr>
                <p:grpSpPr>
                  <a:xfrm>
                    <a:off x="5134721" y="3728648"/>
                    <a:ext cx="425442" cy="172812"/>
                    <a:chOff x="5134721" y="3728648"/>
                    <a:chExt cx="425442" cy="172812"/>
                  </a:xfrm>
                </p:grpSpPr>
                <p:grpSp>
                  <p:nvGrpSpPr>
                    <p:cNvPr id="158" name="Google Shape;914;p28">
                      <a:extLst>
                        <a:ext uri="{FF2B5EF4-FFF2-40B4-BE49-F238E27FC236}">
                          <a16:creationId xmlns:a16="http://schemas.microsoft.com/office/drawing/2014/main" id="{50FF9240-E4BA-6A1A-CD30-091F404B8A75}"/>
                        </a:ext>
                      </a:extLst>
                    </p:cNvPr>
                    <p:cNvGrpSpPr/>
                    <p:nvPr/>
                  </p:nvGrpSpPr>
                  <p:grpSpPr>
                    <a:xfrm>
                      <a:off x="5134721" y="3728648"/>
                      <a:ext cx="425442" cy="72055"/>
                      <a:chOff x="5134721" y="3728648"/>
                      <a:chExt cx="425442" cy="72055"/>
                    </a:xfrm>
                  </p:grpSpPr>
                  <p:sp>
                    <p:nvSpPr>
                      <p:cNvPr id="159" name="Google Shape;915;p28">
                        <a:extLst>
                          <a:ext uri="{FF2B5EF4-FFF2-40B4-BE49-F238E27FC236}">
                            <a16:creationId xmlns:a16="http://schemas.microsoft.com/office/drawing/2014/main" id="{58A6AC72-7644-6A12-29E1-092FC3615D31}"/>
                          </a:ext>
                        </a:extLst>
                      </p:cNvPr>
                      <p:cNvSpPr/>
                      <p:nvPr/>
                    </p:nvSpPr>
                    <p:spPr>
                      <a:xfrm>
                        <a:off x="5134721" y="3728648"/>
                        <a:ext cx="425442" cy="72054"/>
                      </a:xfrm>
                      <a:custGeom>
                        <a:avLst/>
                        <a:gdLst>
                          <a:gd name="f0" fmla="val w"/>
                          <a:gd name="f1" fmla="val h"/>
                          <a:gd name="f2" fmla="val 0"/>
                          <a:gd name="f3" fmla="val 386905"/>
                          <a:gd name="f4" fmla="val 65532"/>
                          <a:gd name="f5" fmla="val 386810"/>
                          <a:gd name="f6" fmla="val 15049"/>
                          <a:gd name="f7" fmla="val 50482"/>
                          <a:gd name="f8" fmla="val 58769"/>
                          <a:gd name="f9" fmla="val 380143"/>
                          <a:gd name="f10" fmla="val 371856"/>
                          <a:gd name="f11" fmla="val 14954"/>
                          <a:gd name="f12" fmla="val 14288"/>
                          <a:gd name="f13" fmla="val 13525"/>
                          <a:gd name="f14" fmla="val 12859"/>
                          <a:gd name="f15" fmla="val 65341"/>
                          <a:gd name="f16" fmla="val 5524"/>
                          <a:gd name="f17" fmla="val 64294"/>
                          <a:gd name="f18" fmla="val 58102"/>
                          <a:gd name="f19" fmla="val 6762"/>
                          <a:gd name="f20" fmla="val 6667"/>
                          <a:gd name="f21" fmla="val 371951"/>
                          <a:gd name="f22" fmla="val 379476"/>
                          <a:gd name="f23" fmla="val 385667"/>
                          <a:gd name="f24" fmla="val 5619"/>
                          <a:gd name="f25" fmla="val 386715"/>
                          <a:gd name="f26" fmla="*/ f0 1 386905"/>
                          <a:gd name="f27" fmla="*/ f1 1 65532"/>
                          <a:gd name="f28" fmla="+- f4 0 f2"/>
                          <a:gd name="f29" fmla="+- f3 0 f2"/>
                          <a:gd name="f30" fmla="*/ f29 1 386905"/>
                          <a:gd name="f31" fmla="*/ f28 1 65532"/>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386905" h="65532">
                            <a:moveTo>
                              <a:pt x="f5" y="f6"/>
                            </a:moveTo>
                            <a:lnTo>
                              <a:pt x="f5" y="f7"/>
                            </a:lnTo>
                            <a:cubicBezTo>
                              <a:pt x="f5" y="f8"/>
                              <a:pt x="f9" y="f4"/>
                              <a:pt x="f10" y="f4"/>
                            </a:cubicBezTo>
                            <a:lnTo>
                              <a:pt x="f11" y="f4"/>
                            </a:lnTo>
                            <a:cubicBezTo>
                              <a:pt x="f12" y="f4"/>
                              <a:pt x="f13" y="f4"/>
                              <a:pt x="f14" y="f15"/>
                            </a:cubicBezTo>
                            <a:cubicBezTo>
                              <a:pt x="f16" y="f17"/>
                              <a:pt x="f2" y="f18"/>
                              <a:pt x="f2" y="f7"/>
                            </a:cubicBezTo>
                            <a:lnTo>
                              <a:pt x="f2" y="f6"/>
                            </a:lnTo>
                            <a:cubicBezTo>
                              <a:pt x="f2" y="f19"/>
                              <a:pt x="f20" y="f2"/>
                              <a:pt x="f6" y="f2"/>
                            </a:cubicBezTo>
                            <a:lnTo>
                              <a:pt x="f21" y="f2"/>
                            </a:lnTo>
                            <a:cubicBezTo>
                              <a:pt x="f22" y="f2"/>
                              <a:pt x="f23" y="f24"/>
                              <a:pt x="f25" y="f14"/>
                            </a:cubicBezTo>
                            <a:cubicBezTo>
                              <a:pt x="f5" y="f13"/>
                              <a:pt x="f3" y="f12"/>
                              <a:pt x="f3" y="f6"/>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0" name="Google Shape;916;p28">
                        <a:extLst>
                          <a:ext uri="{FF2B5EF4-FFF2-40B4-BE49-F238E27FC236}">
                            <a16:creationId xmlns:a16="http://schemas.microsoft.com/office/drawing/2014/main" id="{F55B95AA-0DCC-1EC4-A0F2-DA8251B8DBC4}"/>
                          </a:ext>
                        </a:extLst>
                      </p:cNvPr>
                      <p:cNvSpPr/>
                      <p:nvPr/>
                    </p:nvSpPr>
                    <p:spPr>
                      <a:xfrm>
                        <a:off x="5148648" y="3742575"/>
                        <a:ext cx="411406" cy="58128"/>
                      </a:xfrm>
                      <a:custGeom>
                        <a:avLst/>
                        <a:gdLst>
                          <a:gd name="f0" fmla="val w"/>
                          <a:gd name="f1" fmla="val h"/>
                          <a:gd name="f2" fmla="val 0"/>
                          <a:gd name="f3" fmla="val 374141"/>
                          <a:gd name="f4" fmla="val 52864"/>
                          <a:gd name="f5" fmla="val 374142"/>
                          <a:gd name="f6" fmla="val 2381"/>
                          <a:gd name="f7" fmla="val 37815"/>
                          <a:gd name="f8" fmla="val 46101"/>
                          <a:gd name="f9" fmla="val 367475"/>
                          <a:gd name="f10" fmla="val 359188"/>
                          <a:gd name="f11" fmla="val 2286"/>
                          <a:gd name="f12" fmla="val 1619"/>
                          <a:gd name="f13" fmla="val 857"/>
                          <a:gd name="f14" fmla="val 191"/>
                          <a:gd name="f15" fmla="val 52674"/>
                          <a:gd name="f16" fmla="val 95"/>
                          <a:gd name="f17" fmla="val 52007"/>
                          <a:gd name="f18" fmla="val 51245"/>
                          <a:gd name="f19" fmla="val 50578"/>
                          <a:gd name="f20" fmla="val 15050"/>
                          <a:gd name="f21" fmla="val 6763"/>
                          <a:gd name="f22" fmla="val 6668"/>
                          <a:gd name="f23" fmla="val 14954"/>
                          <a:gd name="f24" fmla="val 371856"/>
                          <a:gd name="f25" fmla="val 372523"/>
                          <a:gd name="f26" fmla="val 373285"/>
                          <a:gd name="f27" fmla="val 373952"/>
                          <a:gd name="f28" fmla="val 374047"/>
                          <a:gd name="f29" fmla="val 858"/>
                          <a:gd name="f30" fmla="val 1620"/>
                          <a:gd name="f31" fmla="*/ f0 1 374141"/>
                          <a:gd name="f32" fmla="*/ f1 1 52864"/>
                          <a:gd name="f33" fmla="+- f4 0 f2"/>
                          <a:gd name="f34" fmla="+- f3 0 f2"/>
                          <a:gd name="f35" fmla="*/ f34 1 374141"/>
                          <a:gd name="f36" fmla="*/ f33 1 52864"/>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374141" h="52864">
                            <a:moveTo>
                              <a:pt x="f5" y="f6"/>
                            </a:moveTo>
                            <a:lnTo>
                              <a:pt x="f5" y="f7"/>
                            </a:lnTo>
                            <a:cubicBezTo>
                              <a:pt x="f5" y="f8"/>
                              <a:pt x="f9" y="f4"/>
                              <a:pt x="f10" y="f4"/>
                            </a:cubicBezTo>
                            <a:lnTo>
                              <a:pt x="f11" y="f4"/>
                            </a:lnTo>
                            <a:cubicBezTo>
                              <a:pt x="f12" y="f4"/>
                              <a:pt x="f13" y="f4"/>
                              <a:pt x="f14" y="f15"/>
                            </a:cubicBezTo>
                            <a:cubicBezTo>
                              <a:pt x="f16" y="f17"/>
                              <a:pt x="f2" y="f18"/>
                              <a:pt x="f2" y="f19"/>
                            </a:cubicBezTo>
                            <a:lnTo>
                              <a:pt x="f2" y="f20"/>
                            </a:lnTo>
                            <a:cubicBezTo>
                              <a:pt x="f2" y="f21"/>
                              <a:pt x="f22" y="f2"/>
                              <a:pt x="f23" y="f2"/>
                            </a:cubicBezTo>
                            <a:lnTo>
                              <a:pt x="f24" y="f2"/>
                            </a:lnTo>
                            <a:cubicBezTo>
                              <a:pt x="f25" y="f2"/>
                              <a:pt x="f26" y="f2"/>
                              <a:pt x="f27" y="f14"/>
                            </a:cubicBezTo>
                            <a:cubicBezTo>
                              <a:pt x="f28" y="f29"/>
                              <a:pt x="f5" y="f30"/>
                              <a:pt x="f5" y="f6"/>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61" name="Google Shape;917;p28">
                      <a:extLst>
                        <a:ext uri="{FF2B5EF4-FFF2-40B4-BE49-F238E27FC236}">
                          <a16:creationId xmlns:a16="http://schemas.microsoft.com/office/drawing/2014/main" id="{D8E607D5-2A30-5EA0-F1E5-9692AB56FC90}"/>
                        </a:ext>
                      </a:extLst>
                    </p:cNvPr>
                    <p:cNvGrpSpPr/>
                    <p:nvPr/>
                  </p:nvGrpSpPr>
                  <p:grpSpPr>
                    <a:xfrm>
                      <a:off x="5134721" y="3829406"/>
                      <a:ext cx="425442" cy="72054"/>
                      <a:chOff x="5134721" y="3829406"/>
                      <a:chExt cx="425442" cy="72054"/>
                    </a:xfrm>
                  </p:grpSpPr>
                  <p:sp>
                    <p:nvSpPr>
                      <p:cNvPr id="162" name="Google Shape;918;p28">
                        <a:extLst>
                          <a:ext uri="{FF2B5EF4-FFF2-40B4-BE49-F238E27FC236}">
                            <a16:creationId xmlns:a16="http://schemas.microsoft.com/office/drawing/2014/main" id="{6A408773-A615-70F9-944A-4F0B13995E7F}"/>
                          </a:ext>
                        </a:extLst>
                      </p:cNvPr>
                      <p:cNvSpPr/>
                      <p:nvPr/>
                    </p:nvSpPr>
                    <p:spPr>
                      <a:xfrm>
                        <a:off x="5134721" y="3829406"/>
                        <a:ext cx="425442" cy="72054"/>
                      </a:xfrm>
                      <a:custGeom>
                        <a:avLst/>
                        <a:gdLst>
                          <a:gd name="f0" fmla="val w"/>
                          <a:gd name="f1" fmla="val h"/>
                          <a:gd name="f2" fmla="val 0"/>
                          <a:gd name="f3" fmla="val 386905"/>
                          <a:gd name="f4" fmla="val 65532"/>
                          <a:gd name="f5" fmla="val 386810"/>
                          <a:gd name="f6" fmla="val 15049"/>
                          <a:gd name="f7" fmla="val 50482"/>
                          <a:gd name="f8" fmla="val 58769"/>
                          <a:gd name="f9" fmla="val 380143"/>
                          <a:gd name="f10" fmla="val 371856"/>
                          <a:gd name="f11" fmla="val 14954"/>
                          <a:gd name="f12" fmla="val 14288"/>
                          <a:gd name="f13" fmla="val 13525"/>
                          <a:gd name="f14" fmla="val 12859"/>
                          <a:gd name="f15" fmla="val 65341"/>
                          <a:gd name="f16" fmla="val 5524"/>
                          <a:gd name="f17" fmla="val 64294"/>
                          <a:gd name="f18" fmla="val 58102"/>
                          <a:gd name="f19" fmla="val 6762"/>
                          <a:gd name="f20" fmla="val 6667"/>
                          <a:gd name="f21" fmla="val 371951"/>
                          <a:gd name="f22" fmla="val 379476"/>
                          <a:gd name="f23" fmla="val 385667"/>
                          <a:gd name="f24" fmla="val 5619"/>
                          <a:gd name="f25" fmla="val 386715"/>
                          <a:gd name="f26" fmla="*/ f0 1 386905"/>
                          <a:gd name="f27" fmla="*/ f1 1 65532"/>
                          <a:gd name="f28" fmla="+- f4 0 f2"/>
                          <a:gd name="f29" fmla="+- f3 0 f2"/>
                          <a:gd name="f30" fmla="*/ f29 1 386905"/>
                          <a:gd name="f31" fmla="*/ f28 1 65532"/>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386905" h="65532">
                            <a:moveTo>
                              <a:pt x="f5" y="f6"/>
                            </a:moveTo>
                            <a:lnTo>
                              <a:pt x="f5" y="f7"/>
                            </a:lnTo>
                            <a:cubicBezTo>
                              <a:pt x="f5" y="f8"/>
                              <a:pt x="f9" y="f4"/>
                              <a:pt x="f10" y="f4"/>
                            </a:cubicBezTo>
                            <a:lnTo>
                              <a:pt x="f11" y="f4"/>
                            </a:lnTo>
                            <a:cubicBezTo>
                              <a:pt x="f12" y="f4"/>
                              <a:pt x="f13" y="f4"/>
                              <a:pt x="f14" y="f15"/>
                            </a:cubicBezTo>
                            <a:cubicBezTo>
                              <a:pt x="f16" y="f17"/>
                              <a:pt x="f2" y="f18"/>
                              <a:pt x="f2" y="f7"/>
                            </a:cubicBezTo>
                            <a:lnTo>
                              <a:pt x="f2" y="f6"/>
                            </a:lnTo>
                            <a:cubicBezTo>
                              <a:pt x="f2" y="f19"/>
                              <a:pt x="f20" y="f2"/>
                              <a:pt x="f6" y="f2"/>
                            </a:cubicBezTo>
                            <a:lnTo>
                              <a:pt x="f21" y="f2"/>
                            </a:lnTo>
                            <a:cubicBezTo>
                              <a:pt x="f22" y="f2"/>
                              <a:pt x="f23" y="f24"/>
                              <a:pt x="f25" y="f14"/>
                            </a:cubicBezTo>
                            <a:cubicBezTo>
                              <a:pt x="f5" y="f13"/>
                              <a:pt x="f3" y="f12"/>
                              <a:pt x="f3" y="f6"/>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3" name="Google Shape;919;p28">
                        <a:extLst>
                          <a:ext uri="{FF2B5EF4-FFF2-40B4-BE49-F238E27FC236}">
                            <a16:creationId xmlns:a16="http://schemas.microsoft.com/office/drawing/2014/main" id="{D5027B75-1287-8847-260A-75BBB92A8168}"/>
                          </a:ext>
                        </a:extLst>
                      </p:cNvPr>
                      <p:cNvSpPr/>
                      <p:nvPr/>
                    </p:nvSpPr>
                    <p:spPr>
                      <a:xfrm>
                        <a:off x="5148648" y="3843332"/>
                        <a:ext cx="411406" cy="58128"/>
                      </a:xfrm>
                      <a:custGeom>
                        <a:avLst/>
                        <a:gdLst>
                          <a:gd name="f0" fmla="val w"/>
                          <a:gd name="f1" fmla="val h"/>
                          <a:gd name="f2" fmla="val 0"/>
                          <a:gd name="f3" fmla="val 374141"/>
                          <a:gd name="f4" fmla="val 52864"/>
                          <a:gd name="f5" fmla="val 374142"/>
                          <a:gd name="f6" fmla="val 2381"/>
                          <a:gd name="f7" fmla="val 37815"/>
                          <a:gd name="f8" fmla="val 46101"/>
                          <a:gd name="f9" fmla="val 367475"/>
                          <a:gd name="f10" fmla="val 359188"/>
                          <a:gd name="f11" fmla="val 2286"/>
                          <a:gd name="f12" fmla="val 1619"/>
                          <a:gd name="f13" fmla="val 857"/>
                          <a:gd name="f14" fmla="val 191"/>
                          <a:gd name="f15" fmla="val 52674"/>
                          <a:gd name="f16" fmla="val 95"/>
                          <a:gd name="f17" fmla="val 52007"/>
                          <a:gd name="f18" fmla="val 51245"/>
                          <a:gd name="f19" fmla="val 50578"/>
                          <a:gd name="f20" fmla="val 15050"/>
                          <a:gd name="f21" fmla="val 6763"/>
                          <a:gd name="f22" fmla="val 6668"/>
                          <a:gd name="f23" fmla="val 14954"/>
                          <a:gd name="f24" fmla="val 371856"/>
                          <a:gd name="f25" fmla="val 372523"/>
                          <a:gd name="f26" fmla="val 373285"/>
                          <a:gd name="f27" fmla="val 373952"/>
                          <a:gd name="f28" fmla="val 374047"/>
                          <a:gd name="f29" fmla="val 858"/>
                          <a:gd name="f30" fmla="val 1620"/>
                          <a:gd name="f31" fmla="*/ f0 1 374141"/>
                          <a:gd name="f32" fmla="*/ f1 1 52864"/>
                          <a:gd name="f33" fmla="+- f4 0 f2"/>
                          <a:gd name="f34" fmla="+- f3 0 f2"/>
                          <a:gd name="f35" fmla="*/ f34 1 374141"/>
                          <a:gd name="f36" fmla="*/ f33 1 52864"/>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374141" h="52864">
                            <a:moveTo>
                              <a:pt x="f5" y="f6"/>
                            </a:moveTo>
                            <a:lnTo>
                              <a:pt x="f5" y="f7"/>
                            </a:lnTo>
                            <a:cubicBezTo>
                              <a:pt x="f5" y="f8"/>
                              <a:pt x="f9" y="f4"/>
                              <a:pt x="f10" y="f4"/>
                            </a:cubicBezTo>
                            <a:lnTo>
                              <a:pt x="f11" y="f4"/>
                            </a:lnTo>
                            <a:cubicBezTo>
                              <a:pt x="f12" y="f4"/>
                              <a:pt x="f13" y="f4"/>
                              <a:pt x="f14" y="f15"/>
                            </a:cubicBezTo>
                            <a:cubicBezTo>
                              <a:pt x="f16" y="f17"/>
                              <a:pt x="f2" y="f18"/>
                              <a:pt x="f2" y="f19"/>
                            </a:cubicBezTo>
                            <a:lnTo>
                              <a:pt x="f2" y="f20"/>
                            </a:lnTo>
                            <a:cubicBezTo>
                              <a:pt x="f2" y="f21"/>
                              <a:pt x="f22" y="f2"/>
                              <a:pt x="f23" y="f2"/>
                            </a:cubicBezTo>
                            <a:lnTo>
                              <a:pt x="f24" y="f2"/>
                            </a:lnTo>
                            <a:cubicBezTo>
                              <a:pt x="f25" y="f2"/>
                              <a:pt x="f26" y="f2"/>
                              <a:pt x="f27" y="f14"/>
                            </a:cubicBezTo>
                            <a:cubicBezTo>
                              <a:pt x="f28" y="f29"/>
                              <a:pt x="f5" y="f30"/>
                              <a:pt x="f5" y="f6"/>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64" name="Google Shape;920;p28">
                    <a:extLst>
                      <a:ext uri="{FF2B5EF4-FFF2-40B4-BE49-F238E27FC236}">
                        <a16:creationId xmlns:a16="http://schemas.microsoft.com/office/drawing/2014/main" id="{D87F7C97-6FE0-BE15-CE77-09BFBBDD7015}"/>
                      </a:ext>
                    </a:extLst>
                  </p:cNvPr>
                  <p:cNvGrpSpPr/>
                  <p:nvPr/>
                </p:nvGrpSpPr>
                <p:grpSpPr>
                  <a:xfrm>
                    <a:off x="5258001" y="3764356"/>
                    <a:ext cx="195013" cy="16559"/>
                    <a:chOff x="5258001" y="3764356"/>
                    <a:chExt cx="195013" cy="16559"/>
                  </a:xfrm>
                </p:grpSpPr>
                <p:sp>
                  <p:nvSpPr>
                    <p:cNvPr id="165" name="Google Shape;921;p28">
                      <a:extLst>
                        <a:ext uri="{FF2B5EF4-FFF2-40B4-BE49-F238E27FC236}">
                          <a16:creationId xmlns:a16="http://schemas.microsoft.com/office/drawing/2014/main" id="{6570DC3C-B0A3-01DB-FF1A-7FEB00DA23FB}"/>
                        </a:ext>
                      </a:extLst>
                    </p:cNvPr>
                    <p:cNvSpPr/>
                    <p:nvPr/>
                  </p:nvSpPr>
                  <p:spPr>
                    <a:xfrm>
                      <a:off x="5258001" y="3764365"/>
                      <a:ext cx="16550" cy="16550"/>
                    </a:xfrm>
                    <a:custGeom>
                      <a:avLst/>
                      <a:gdLst>
                        <a:gd name="f0" fmla="val w"/>
                        <a:gd name="f1" fmla="val h"/>
                        <a:gd name="f2" fmla="val 0"/>
                        <a:gd name="f3" fmla="val 15049"/>
                        <a:gd name="f4" fmla="val 7524"/>
                        <a:gd name="f5" fmla="val 11680"/>
                        <a:gd name="f6" fmla="val 11681"/>
                        <a:gd name="f7" fmla="val 7525"/>
                        <a:gd name="f8" fmla="val 3369"/>
                        <a:gd name="f9" fmla="*/ f0 1 15049"/>
                        <a:gd name="f10" fmla="*/ f1 1 15049"/>
                        <a:gd name="f11" fmla="+- f3 0 f2"/>
                        <a:gd name="f12" fmla="*/ f11 1 15049"/>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15049" h="15049">
                          <a:moveTo>
                            <a:pt x="f3" y="f4"/>
                          </a:moveTo>
                          <a:cubicBezTo>
                            <a:pt x="f3" y="f5"/>
                            <a:pt x="f6" y="f3"/>
                            <a:pt x="f7" y="f3"/>
                          </a:cubicBezTo>
                          <a:cubicBezTo>
                            <a:pt x="f8" y="f3"/>
                            <a:pt x="f2" y="f5"/>
                            <a:pt x="f2" y="f4"/>
                          </a:cubicBezTo>
                          <a:cubicBezTo>
                            <a:pt x="f2" y="f8"/>
                            <a:pt x="f8" y="f2"/>
                            <a:pt x="f7" y="f2"/>
                          </a:cubicBezTo>
                          <a:cubicBezTo>
                            <a:pt x="f6" y="f2"/>
                            <a:pt x="f3" y="f8"/>
                            <a:pt x="f3" y="f4"/>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6" name="Google Shape;922;p28">
                      <a:extLst>
                        <a:ext uri="{FF2B5EF4-FFF2-40B4-BE49-F238E27FC236}">
                          <a16:creationId xmlns:a16="http://schemas.microsoft.com/office/drawing/2014/main" id="{F5FD7596-4FC1-2FE8-BB16-D6CB08CDE3D1}"/>
                        </a:ext>
                      </a:extLst>
                    </p:cNvPr>
                    <p:cNvSpPr/>
                    <p:nvPr/>
                  </p:nvSpPr>
                  <p:spPr>
                    <a:xfrm>
                      <a:off x="5302614" y="3764356"/>
                      <a:ext cx="16550" cy="16550"/>
                    </a:xfrm>
                    <a:custGeom>
                      <a:avLst/>
                      <a:gdLst>
                        <a:gd name="f0" fmla="val w"/>
                        <a:gd name="f1" fmla="val h"/>
                        <a:gd name="f2" fmla="val 0"/>
                        <a:gd name="f3" fmla="val 15049"/>
                        <a:gd name="f4" fmla="val 7525"/>
                        <a:gd name="f5" fmla="val 11716"/>
                        <a:gd name="f6" fmla="val 15050"/>
                        <a:gd name="f7" fmla="val 3334"/>
                        <a:gd name="f8" fmla="*/ f0 1 15049"/>
                        <a:gd name="f9" fmla="*/ f1 1 15049"/>
                        <a:gd name="f10" fmla="+- f3 0 f2"/>
                        <a:gd name="f11" fmla="*/ f10 1 15049"/>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15049" h="15049">
                          <a:moveTo>
                            <a:pt x="f3" y="f4"/>
                          </a:moveTo>
                          <a:cubicBezTo>
                            <a:pt x="f3" y="f5"/>
                            <a:pt x="f5" y="f6"/>
                            <a:pt x="f4" y="f6"/>
                          </a:cubicBezTo>
                          <a:cubicBezTo>
                            <a:pt x="f7" y="f6"/>
                            <a:pt x="f2" y="f5"/>
                            <a:pt x="f2" y="f4"/>
                          </a:cubicBezTo>
                          <a:cubicBezTo>
                            <a:pt x="f2" y="f7"/>
                            <a:pt x="f7" y="f2"/>
                            <a:pt x="f4" y="f2"/>
                          </a:cubicBezTo>
                          <a:cubicBezTo>
                            <a:pt x="f5" y="f2"/>
                            <a:pt x="f3" y="f7"/>
                            <a:pt x="f3" y="f4"/>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7" name="Google Shape;923;p28">
                      <a:extLst>
                        <a:ext uri="{FF2B5EF4-FFF2-40B4-BE49-F238E27FC236}">
                          <a16:creationId xmlns:a16="http://schemas.microsoft.com/office/drawing/2014/main" id="{C7F12DB8-EAD1-A351-A271-024E3B751822}"/>
                        </a:ext>
                      </a:extLst>
                    </p:cNvPr>
                    <p:cNvSpPr/>
                    <p:nvPr/>
                  </p:nvSpPr>
                  <p:spPr>
                    <a:xfrm>
                      <a:off x="5347237" y="3764356"/>
                      <a:ext cx="16550" cy="16550"/>
                    </a:xfrm>
                    <a:custGeom>
                      <a:avLst/>
                      <a:gdLst>
                        <a:gd name="f0" fmla="val w"/>
                        <a:gd name="f1" fmla="val h"/>
                        <a:gd name="f2" fmla="val 0"/>
                        <a:gd name="f3" fmla="val 15049"/>
                        <a:gd name="f4" fmla="val 15050"/>
                        <a:gd name="f5" fmla="val 7525"/>
                        <a:gd name="f6" fmla="val 11716"/>
                        <a:gd name="f7" fmla="val 3334"/>
                        <a:gd name="f8" fmla="*/ f0 1 15049"/>
                        <a:gd name="f9" fmla="*/ f1 1 15049"/>
                        <a:gd name="f10" fmla="+- f3 0 f2"/>
                        <a:gd name="f11" fmla="*/ f10 1 15049"/>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15049" h="15049">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8" name="Google Shape;924;p28">
                      <a:extLst>
                        <a:ext uri="{FF2B5EF4-FFF2-40B4-BE49-F238E27FC236}">
                          <a16:creationId xmlns:a16="http://schemas.microsoft.com/office/drawing/2014/main" id="{8EE142DB-DDA9-49B5-119F-D3B61FF1B74E}"/>
                        </a:ext>
                      </a:extLst>
                    </p:cNvPr>
                    <p:cNvSpPr/>
                    <p:nvPr/>
                  </p:nvSpPr>
                  <p:spPr>
                    <a:xfrm>
                      <a:off x="5391851" y="3764365"/>
                      <a:ext cx="16550" cy="16550"/>
                    </a:xfrm>
                    <a:custGeom>
                      <a:avLst/>
                      <a:gdLst>
                        <a:gd name="f0" fmla="val w"/>
                        <a:gd name="f1" fmla="val h"/>
                        <a:gd name="f2" fmla="val 0"/>
                        <a:gd name="f3" fmla="val 15049"/>
                        <a:gd name="f4" fmla="val 7524"/>
                        <a:gd name="f5" fmla="val 11680"/>
                        <a:gd name="f6" fmla="val 7525"/>
                        <a:gd name="f7" fmla="val 3369"/>
                        <a:gd name="f8" fmla="val 11681"/>
                        <a:gd name="f9" fmla="*/ f0 1 15049"/>
                        <a:gd name="f10" fmla="*/ f1 1 15049"/>
                        <a:gd name="f11" fmla="+- f3 0 f2"/>
                        <a:gd name="f12" fmla="*/ f11 1 15049"/>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15049" h="15049">
                          <a:moveTo>
                            <a:pt x="f3" y="f4"/>
                          </a:moveTo>
                          <a:cubicBezTo>
                            <a:pt x="f3" y="f5"/>
                            <a:pt x="f5" y="f3"/>
                            <a:pt x="f6" y="f3"/>
                          </a:cubicBezTo>
                          <a:cubicBezTo>
                            <a:pt x="f7" y="f3"/>
                            <a:pt x="f2" y="f5"/>
                            <a:pt x="f2" y="f4"/>
                          </a:cubicBezTo>
                          <a:cubicBezTo>
                            <a:pt x="f2" y="f7"/>
                            <a:pt x="f7" y="f2"/>
                            <a:pt x="f6" y="f2"/>
                          </a:cubicBezTo>
                          <a:cubicBezTo>
                            <a:pt x="f8" y="f2"/>
                            <a:pt x="f3" y="f7"/>
                            <a:pt x="f3" y="f4"/>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9" name="Google Shape;925;p28">
                      <a:extLst>
                        <a:ext uri="{FF2B5EF4-FFF2-40B4-BE49-F238E27FC236}">
                          <a16:creationId xmlns:a16="http://schemas.microsoft.com/office/drawing/2014/main" id="{3FA5423D-E393-A788-CB07-89D8A072743B}"/>
                        </a:ext>
                      </a:extLst>
                    </p:cNvPr>
                    <p:cNvSpPr/>
                    <p:nvPr/>
                  </p:nvSpPr>
                  <p:spPr>
                    <a:xfrm>
                      <a:off x="5436464" y="3764356"/>
                      <a:ext cx="16550" cy="16550"/>
                    </a:xfrm>
                    <a:custGeom>
                      <a:avLst/>
                      <a:gdLst>
                        <a:gd name="f0" fmla="val w"/>
                        <a:gd name="f1" fmla="val h"/>
                        <a:gd name="f2" fmla="val 0"/>
                        <a:gd name="f3" fmla="val 15049"/>
                        <a:gd name="f4" fmla="val 15050"/>
                        <a:gd name="f5" fmla="val 7525"/>
                        <a:gd name="f6" fmla="val 11716"/>
                        <a:gd name="f7" fmla="val 3334"/>
                        <a:gd name="f8" fmla="*/ f0 1 15049"/>
                        <a:gd name="f9" fmla="*/ f1 1 15049"/>
                        <a:gd name="f10" fmla="+- f3 0 f2"/>
                        <a:gd name="f11" fmla="*/ f10 1 15049"/>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15049" h="15049">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70" name="Google Shape;926;p28">
                    <a:extLst>
                      <a:ext uri="{FF2B5EF4-FFF2-40B4-BE49-F238E27FC236}">
                        <a16:creationId xmlns:a16="http://schemas.microsoft.com/office/drawing/2014/main" id="{974968B6-949C-6179-6A34-FC398EFA10F7}"/>
                      </a:ext>
                    </a:extLst>
                  </p:cNvPr>
                  <p:cNvGrpSpPr/>
                  <p:nvPr/>
                </p:nvGrpSpPr>
                <p:grpSpPr>
                  <a:xfrm>
                    <a:off x="5258001" y="3860715"/>
                    <a:ext cx="195013" cy="16550"/>
                    <a:chOff x="5258001" y="3860715"/>
                    <a:chExt cx="195013" cy="16550"/>
                  </a:xfrm>
                </p:grpSpPr>
                <p:sp>
                  <p:nvSpPr>
                    <p:cNvPr id="171" name="Google Shape;927;p28">
                      <a:extLst>
                        <a:ext uri="{FF2B5EF4-FFF2-40B4-BE49-F238E27FC236}">
                          <a16:creationId xmlns:a16="http://schemas.microsoft.com/office/drawing/2014/main" id="{E5F18431-AA80-5158-6F87-4B0C020BD6BB}"/>
                        </a:ext>
                      </a:extLst>
                    </p:cNvPr>
                    <p:cNvSpPr/>
                    <p:nvPr/>
                  </p:nvSpPr>
                  <p:spPr>
                    <a:xfrm>
                      <a:off x="5258001" y="3860715"/>
                      <a:ext cx="16550" cy="16550"/>
                    </a:xfrm>
                    <a:custGeom>
                      <a:avLst/>
                      <a:gdLst>
                        <a:gd name="f0" fmla="val w"/>
                        <a:gd name="f1" fmla="val h"/>
                        <a:gd name="f2" fmla="val 0"/>
                        <a:gd name="f3" fmla="val 15049"/>
                        <a:gd name="f4" fmla="val 15050"/>
                        <a:gd name="f5" fmla="val 7525"/>
                        <a:gd name="f6" fmla="val 11716"/>
                        <a:gd name="f7" fmla="val 3334"/>
                        <a:gd name="f8" fmla="*/ f0 1 15049"/>
                        <a:gd name="f9" fmla="*/ f1 1 15049"/>
                        <a:gd name="f10" fmla="+- f3 0 f2"/>
                        <a:gd name="f11" fmla="*/ f10 1 15049"/>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15049" h="15049">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72" name="Google Shape;928;p28">
                      <a:extLst>
                        <a:ext uri="{FF2B5EF4-FFF2-40B4-BE49-F238E27FC236}">
                          <a16:creationId xmlns:a16="http://schemas.microsoft.com/office/drawing/2014/main" id="{2FCE1DAF-AC28-6AC2-89F9-2246E00B41B8}"/>
                        </a:ext>
                      </a:extLst>
                    </p:cNvPr>
                    <p:cNvSpPr/>
                    <p:nvPr/>
                  </p:nvSpPr>
                  <p:spPr>
                    <a:xfrm>
                      <a:off x="5302614" y="3860715"/>
                      <a:ext cx="16550" cy="16550"/>
                    </a:xfrm>
                    <a:custGeom>
                      <a:avLst/>
                      <a:gdLst>
                        <a:gd name="f0" fmla="val w"/>
                        <a:gd name="f1" fmla="val h"/>
                        <a:gd name="f2" fmla="val 0"/>
                        <a:gd name="f3" fmla="val 15049"/>
                        <a:gd name="f4" fmla="val 7525"/>
                        <a:gd name="f5" fmla="val 11716"/>
                        <a:gd name="f6" fmla="val 15050"/>
                        <a:gd name="f7" fmla="val 3334"/>
                        <a:gd name="f8" fmla="*/ f0 1 15049"/>
                        <a:gd name="f9" fmla="*/ f1 1 15049"/>
                        <a:gd name="f10" fmla="+- f3 0 f2"/>
                        <a:gd name="f11" fmla="*/ f10 1 15049"/>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15049" h="15049">
                          <a:moveTo>
                            <a:pt x="f3" y="f4"/>
                          </a:moveTo>
                          <a:cubicBezTo>
                            <a:pt x="f3" y="f5"/>
                            <a:pt x="f5" y="f6"/>
                            <a:pt x="f4" y="f6"/>
                          </a:cubicBezTo>
                          <a:cubicBezTo>
                            <a:pt x="f7" y="f6"/>
                            <a:pt x="f2" y="f5"/>
                            <a:pt x="f2" y="f4"/>
                          </a:cubicBezTo>
                          <a:cubicBezTo>
                            <a:pt x="f2" y="f7"/>
                            <a:pt x="f7" y="f2"/>
                            <a:pt x="f4" y="f2"/>
                          </a:cubicBezTo>
                          <a:cubicBezTo>
                            <a:pt x="f5" y="f2"/>
                            <a:pt x="f3" y="f7"/>
                            <a:pt x="f3" y="f4"/>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73" name="Google Shape;929;p28">
                      <a:extLst>
                        <a:ext uri="{FF2B5EF4-FFF2-40B4-BE49-F238E27FC236}">
                          <a16:creationId xmlns:a16="http://schemas.microsoft.com/office/drawing/2014/main" id="{CECBFFCD-8F89-40AD-4C2F-5A4EBFCABBBB}"/>
                        </a:ext>
                      </a:extLst>
                    </p:cNvPr>
                    <p:cNvSpPr/>
                    <p:nvPr/>
                  </p:nvSpPr>
                  <p:spPr>
                    <a:xfrm>
                      <a:off x="5347237" y="3860715"/>
                      <a:ext cx="16550" cy="16550"/>
                    </a:xfrm>
                    <a:custGeom>
                      <a:avLst/>
                      <a:gdLst>
                        <a:gd name="f0" fmla="val w"/>
                        <a:gd name="f1" fmla="val h"/>
                        <a:gd name="f2" fmla="val 0"/>
                        <a:gd name="f3" fmla="val 15049"/>
                        <a:gd name="f4" fmla="val 15050"/>
                        <a:gd name="f5" fmla="val 7525"/>
                        <a:gd name="f6" fmla="val 11716"/>
                        <a:gd name="f7" fmla="val 3334"/>
                        <a:gd name="f8" fmla="*/ f0 1 15049"/>
                        <a:gd name="f9" fmla="*/ f1 1 15049"/>
                        <a:gd name="f10" fmla="+- f3 0 f2"/>
                        <a:gd name="f11" fmla="*/ f10 1 15049"/>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15049" h="15049">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74" name="Google Shape;930;p28">
                      <a:extLst>
                        <a:ext uri="{FF2B5EF4-FFF2-40B4-BE49-F238E27FC236}">
                          <a16:creationId xmlns:a16="http://schemas.microsoft.com/office/drawing/2014/main" id="{88FDF4B6-8B99-ACFA-01D0-4F5D8C4BFE67}"/>
                        </a:ext>
                      </a:extLst>
                    </p:cNvPr>
                    <p:cNvSpPr/>
                    <p:nvPr/>
                  </p:nvSpPr>
                  <p:spPr>
                    <a:xfrm>
                      <a:off x="5391851" y="3860715"/>
                      <a:ext cx="16550" cy="16550"/>
                    </a:xfrm>
                    <a:custGeom>
                      <a:avLst/>
                      <a:gdLst>
                        <a:gd name="f0" fmla="val w"/>
                        <a:gd name="f1" fmla="val h"/>
                        <a:gd name="f2" fmla="val 0"/>
                        <a:gd name="f3" fmla="val 15049"/>
                        <a:gd name="f4" fmla="val 15050"/>
                        <a:gd name="f5" fmla="val 7525"/>
                        <a:gd name="f6" fmla="val 11716"/>
                        <a:gd name="f7" fmla="val 3334"/>
                        <a:gd name="f8" fmla="*/ f0 1 15049"/>
                        <a:gd name="f9" fmla="*/ f1 1 15049"/>
                        <a:gd name="f10" fmla="+- f3 0 f2"/>
                        <a:gd name="f11" fmla="*/ f10 1 15049"/>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15049" h="15049">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75" name="Google Shape;931;p28">
                      <a:extLst>
                        <a:ext uri="{FF2B5EF4-FFF2-40B4-BE49-F238E27FC236}">
                          <a16:creationId xmlns:a16="http://schemas.microsoft.com/office/drawing/2014/main" id="{57EB18BB-BFF8-CE18-2863-FB71EB616814}"/>
                        </a:ext>
                      </a:extLst>
                    </p:cNvPr>
                    <p:cNvSpPr/>
                    <p:nvPr/>
                  </p:nvSpPr>
                  <p:spPr>
                    <a:xfrm>
                      <a:off x="5436464" y="3860715"/>
                      <a:ext cx="16550" cy="16550"/>
                    </a:xfrm>
                    <a:custGeom>
                      <a:avLst/>
                      <a:gdLst>
                        <a:gd name="f0" fmla="val w"/>
                        <a:gd name="f1" fmla="val h"/>
                        <a:gd name="f2" fmla="val 0"/>
                        <a:gd name="f3" fmla="val 15049"/>
                        <a:gd name="f4" fmla="val 15050"/>
                        <a:gd name="f5" fmla="val 7525"/>
                        <a:gd name="f6" fmla="val 11716"/>
                        <a:gd name="f7" fmla="val 3334"/>
                        <a:gd name="f8" fmla="*/ f0 1 15049"/>
                        <a:gd name="f9" fmla="*/ f1 1 15049"/>
                        <a:gd name="f10" fmla="+- f3 0 f2"/>
                        <a:gd name="f11" fmla="*/ f10 1 15049"/>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15049" h="15049">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76" name="Google Shape;932;p28">
                  <a:extLst>
                    <a:ext uri="{FF2B5EF4-FFF2-40B4-BE49-F238E27FC236}">
                      <a16:creationId xmlns:a16="http://schemas.microsoft.com/office/drawing/2014/main" id="{045175E7-DA9F-5F81-A444-B5D798FF3A62}"/>
                    </a:ext>
                  </a:extLst>
                </p:cNvPr>
                <p:cNvGrpSpPr/>
                <p:nvPr/>
              </p:nvGrpSpPr>
              <p:grpSpPr>
                <a:xfrm>
                  <a:off x="5205212" y="3361645"/>
                  <a:ext cx="284149" cy="284049"/>
                  <a:chOff x="5205212" y="3361645"/>
                  <a:chExt cx="284149" cy="284049"/>
                </a:xfrm>
              </p:grpSpPr>
              <p:sp>
                <p:nvSpPr>
                  <p:cNvPr id="177" name="Google Shape;933;p28">
                    <a:extLst>
                      <a:ext uri="{FF2B5EF4-FFF2-40B4-BE49-F238E27FC236}">
                        <a16:creationId xmlns:a16="http://schemas.microsoft.com/office/drawing/2014/main" id="{563A8EE3-166F-5871-82F0-3687A14B5527}"/>
                      </a:ext>
                    </a:extLst>
                  </p:cNvPr>
                  <p:cNvSpPr/>
                  <p:nvPr/>
                </p:nvSpPr>
                <p:spPr>
                  <a:xfrm>
                    <a:off x="5205212" y="3361645"/>
                    <a:ext cx="284149" cy="284049"/>
                  </a:xfrm>
                  <a:custGeom>
                    <a:avLst/>
                    <a:gdLst>
                      <a:gd name="f0" fmla="val w"/>
                      <a:gd name="f1" fmla="val h"/>
                      <a:gd name="f2" fmla="val 0"/>
                      <a:gd name="f3" fmla="val 258413"/>
                      <a:gd name="f4" fmla="val 258317"/>
                      <a:gd name="f5" fmla="val 129159"/>
                      <a:gd name="f6" fmla="val 159544"/>
                      <a:gd name="f7" fmla="val 247936"/>
                      <a:gd name="f8" fmla="val 187452"/>
                      <a:gd name="f9" fmla="val 230410"/>
                      <a:gd name="f10" fmla="val 209454"/>
                      <a:gd name="f11" fmla="val 206692"/>
                      <a:gd name="f12" fmla="val 239268"/>
                      <a:gd name="f13" fmla="val 170212"/>
                      <a:gd name="f14" fmla="val 258318"/>
                      <a:gd name="f15" fmla="val 88106"/>
                      <a:gd name="f16" fmla="val 51625"/>
                      <a:gd name="f17" fmla="val 28004"/>
                      <a:gd name="f18" fmla="val 27337"/>
                      <a:gd name="f19" fmla="val 208597"/>
                      <a:gd name="f20" fmla="val 26670"/>
                      <a:gd name="f21" fmla="val 207740"/>
                      <a:gd name="f22" fmla="val 26003"/>
                      <a:gd name="f23" fmla="val 206788"/>
                      <a:gd name="f24" fmla="val 9716"/>
                      <a:gd name="f25" fmla="val 185166"/>
                      <a:gd name="f26" fmla="val 158305"/>
                      <a:gd name="f27" fmla="val 57817"/>
                      <a:gd name="f28" fmla="val 176784"/>
                      <a:gd name="f29" fmla="val 218313"/>
                      <a:gd name="f30" fmla="val 25717"/>
                      <a:gd name="f31" fmla="val 240697"/>
                      <a:gd name="f32" fmla="val 64008"/>
                      <a:gd name="f33" fmla="val 251936"/>
                      <a:gd name="f34" fmla="val 83153"/>
                      <a:gd name="f35" fmla="val 105442"/>
                      <a:gd name="f36" fmla="*/ f0 1 258413"/>
                      <a:gd name="f37" fmla="*/ f1 1 258317"/>
                      <a:gd name="f38" fmla="+- f4 0 f2"/>
                      <a:gd name="f39" fmla="+- f3 0 f2"/>
                      <a:gd name="f40" fmla="*/ f39 1 258413"/>
                      <a:gd name="f41" fmla="*/ f38 1 258317"/>
                      <a:gd name="f42" fmla="*/ f2 1 f40"/>
                      <a:gd name="f43" fmla="*/ f3 1 f40"/>
                      <a:gd name="f44" fmla="*/ f2 1 f41"/>
                      <a:gd name="f45" fmla="*/ f4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258413" h="258317">
                        <a:moveTo>
                          <a:pt x="f3" y="f5"/>
                        </a:moveTo>
                        <a:cubicBezTo>
                          <a:pt x="f3" y="f6"/>
                          <a:pt x="f7" y="f8"/>
                          <a:pt x="f9" y="f10"/>
                        </a:cubicBezTo>
                        <a:cubicBezTo>
                          <a:pt x="f11" y="f12"/>
                          <a:pt x="f13" y="f14"/>
                          <a:pt x="f5" y="f14"/>
                        </a:cubicBezTo>
                        <a:cubicBezTo>
                          <a:pt x="f15" y="f14"/>
                          <a:pt x="f16" y="f12"/>
                          <a:pt x="f17" y="f10"/>
                        </a:cubicBezTo>
                        <a:cubicBezTo>
                          <a:pt x="f18" y="f19"/>
                          <a:pt x="f20" y="f21"/>
                          <a:pt x="f22" y="f23"/>
                        </a:cubicBezTo>
                        <a:cubicBezTo>
                          <a:pt x="f24" y="f25"/>
                          <a:pt x="f2" y="f26"/>
                          <a:pt x="f2" y="f5"/>
                        </a:cubicBezTo>
                        <a:cubicBezTo>
                          <a:pt x="f2" y="f27"/>
                          <a:pt x="f27" y="f2"/>
                          <a:pt x="f5" y="f2"/>
                        </a:cubicBezTo>
                        <a:cubicBezTo>
                          <a:pt x="f28" y="f2"/>
                          <a:pt x="f29" y="f30"/>
                          <a:pt x="f31" y="f32"/>
                        </a:cubicBezTo>
                        <a:cubicBezTo>
                          <a:pt x="f33" y="f34"/>
                          <a:pt x="f14" y="f35"/>
                          <a:pt x="f14" y="f5"/>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78" name="Google Shape;934;p28">
                    <a:extLst>
                      <a:ext uri="{FF2B5EF4-FFF2-40B4-BE49-F238E27FC236}">
                        <a16:creationId xmlns:a16="http://schemas.microsoft.com/office/drawing/2014/main" id="{7D3B3A8A-09C9-615A-1B11-01EE4FF5D4E2}"/>
                      </a:ext>
                    </a:extLst>
                  </p:cNvPr>
                  <p:cNvSpPr/>
                  <p:nvPr/>
                </p:nvSpPr>
                <p:spPr>
                  <a:xfrm>
                    <a:off x="5236110" y="3412339"/>
                    <a:ext cx="222665" cy="233354"/>
                  </a:xfrm>
                  <a:custGeom>
                    <a:avLst/>
                    <a:gdLst>
                      <a:gd name="f0" fmla="val w"/>
                      <a:gd name="f1" fmla="val h"/>
                      <a:gd name="f2" fmla="val 0"/>
                      <a:gd name="f3" fmla="val 202501"/>
                      <a:gd name="f4" fmla="val 212216"/>
                      <a:gd name="f5" fmla="val 202406"/>
                      <a:gd name="f6" fmla="val 163353"/>
                      <a:gd name="f7" fmla="val 178689"/>
                      <a:gd name="f8" fmla="val 193167"/>
                      <a:gd name="f9" fmla="val 142208"/>
                      <a:gd name="f10" fmla="val 212217"/>
                      <a:gd name="f11" fmla="val 101155"/>
                      <a:gd name="f12" fmla="val 60103"/>
                      <a:gd name="f13" fmla="val 23622"/>
                      <a:gd name="f14" fmla="val 9525"/>
                      <a:gd name="f15" fmla="val 122682"/>
                      <a:gd name="f16" fmla="val 42958"/>
                      <a:gd name="f17" fmla="val 91249"/>
                      <a:gd name="f18" fmla="val 84677"/>
                      <a:gd name="f19" fmla="val 84582"/>
                      <a:gd name="f20" fmla="val 68675"/>
                      <a:gd name="f21" fmla="val 78010"/>
                      <a:gd name="f22" fmla="val 57341"/>
                      <a:gd name="f23" fmla="val 62293"/>
                      <a:gd name="f24" fmla="val 43910"/>
                      <a:gd name="f25" fmla="val 19717"/>
                      <a:gd name="f26" fmla="val 76962"/>
                      <a:gd name="f27" fmla="val 101251"/>
                      <a:gd name="f28" fmla="val 125539"/>
                      <a:gd name="f29" fmla="val 145161"/>
                      <a:gd name="f30" fmla="val 133826"/>
                      <a:gd name="f31" fmla="val 117824"/>
                      <a:gd name="f32" fmla="val 159544"/>
                      <a:gd name="f33" fmla="val 192976"/>
                      <a:gd name="f34" fmla="*/ f0 1 202501"/>
                      <a:gd name="f35" fmla="*/ f1 1 212216"/>
                      <a:gd name="f36" fmla="+- f4 0 f2"/>
                      <a:gd name="f37" fmla="+- f3 0 f2"/>
                      <a:gd name="f38" fmla="*/ f37 1 202501"/>
                      <a:gd name="f39" fmla="*/ f36 1 212216"/>
                      <a:gd name="f40" fmla="*/ f2 1 f38"/>
                      <a:gd name="f41" fmla="*/ f3 1 f38"/>
                      <a:gd name="f42" fmla="*/ f2 1 f39"/>
                      <a:gd name="f43" fmla="*/ f4 1 f39"/>
                      <a:gd name="f44" fmla="*/ f40 f34 1"/>
                      <a:gd name="f45" fmla="*/ f41 f34 1"/>
                      <a:gd name="f46" fmla="*/ f43 f35 1"/>
                      <a:gd name="f47" fmla="*/ f42 f35 1"/>
                    </a:gdLst>
                    <a:ahLst/>
                    <a:cxnLst>
                      <a:cxn ang="3cd4">
                        <a:pos x="hc" y="t"/>
                      </a:cxn>
                      <a:cxn ang="0">
                        <a:pos x="r" y="vc"/>
                      </a:cxn>
                      <a:cxn ang="cd4">
                        <a:pos x="hc" y="b"/>
                      </a:cxn>
                      <a:cxn ang="cd2">
                        <a:pos x="l" y="vc"/>
                      </a:cxn>
                    </a:cxnLst>
                    <a:rect l="f44" t="f47" r="f45" b="f46"/>
                    <a:pathLst>
                      <a:path w="202501" h="212216">
                        <a:moveTo>
                          <a:pt x="f5" y="f6"/>
                        </a:moveTo>
                        <a:cubicBezTo>
                          <a:pt x="f7" y="f8"/>
                          <a:pt x="f9" y="f10"/>
                          <a:pt x="f11" y="f10"/>
                        </a:cubicBezTo>
                        <a:cubicBezTo>
                          <a:pt x="f12" y="f10"/>
                          <a:pt x="f13" y="f8"/>
                          <a:pt x="f2" y="f6"/>
                        </a:cubicBezTo>
                        <a:cubicBezTo>
                          <a:pt x="f14" y="f15"/>
                          <a:pt x="f16" y="f17"/>
                          <a:pt x="f18" y="f19"/>
                        </a:cubicBezTo>
                        <a:cubicBezTo>
                          <a:pt x="f20" y="f21"/>
                          <a:pt x="f22" y="f23"/>
                          <a:pt x="f22" y="f24"/>
                        </a:cubicBezTo>
                        <a:cubicBezTo>
                          <a:pt x="f22" y="f25"/>
                          <a:pt x="f26" y="f2"/>
                          <a:pt x="f27" y="f2"/>
                        </a:cubicBezTo>
                        <a:cubicBezTo>
                          <a:pt x="f28" y="f2"/>
                          <a:pt x="f29" y="f25"/>
                          <a:pt x="f29" y="f24"/>
                        </a:cubicBezTo>
                        <a:cubicBezTo>
                          <a:pt x="f29" y="f23"/>
                          <a:pt x="f30" y="f21"/>
                          <a:pt x="f31" y="f19"/>
                        </a:cubicBezTo>
                        <a:cubicBezTo>
                          <a:pt x="f32" y="f17"/>
                          <a:pt x="f33" y="f15"/>
                          <a:pt x="f3" y="f6"/>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179" name="Google Shape;935;p28">
                <a:extLst>
                  <a:ext uri="{FF2B5EF4-FFF2-40B4-BE49-F238E27FC236}">
                    <a16:creationId xmlns:a16="http://schemas.microsoft.com/office/drawing/2014/main" id="{F267BD5B-2501-B299-DEC2-7462659FCE9C}"/>
                  </a:ext>
                </a:extLst>
              </p:cNvPr>
              <p:cNvSpPr/>
              <p:nvPr/>
            </p:nvSpPr>
            <p:spPr>
              <a:xfrm>
                <a:off x="5260927" y="4166454"/>
                <a:ext cx="172876" cy="28081"/>
              </a:xfrm>
              <a:custGeom>
                <a:avLst/>
                <a:gdLst>
                  <a:gd name="f0" fmla="val w"/>
                  <a:gd name="f1" fmla="val h"/>
                  <a:gd name="f2" fmla="val 0"/>
                  <a:gd name="f3" fmla="val 157162"/>
                  <a:gd name="f4" fmla="val 25527"/>
                  <a:gd name="f5" fmla="val 144399"/>
                  <a:gd name="f6" fmla="val 12764"/>
                  <a:gd name="f7" fmla="val 5715"/>
                  <a:gd name="f8" fmla="val 19812"/>
                  <a:gd name="f9" fmla="val 151448"/>
                  <a:gd name="f10" fmla="val 157163"/>
                  <a:gd name="f11" fmla="*/ f0 1 157162"/>
                  <a:gd name="f12" fmla="*/ f1 1 25527"/>
                  <a:gd name="f13" fmla="+- f4 0 f2"/>
                  <a:gd name="f14" fmla="+- f3 0 f2"/>
                  <a:gd name="f15" fmla="*/ f14 1 157162"/>
                  <a:gd name="f16" fmla="*/ f13 1 25527"/>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157162" h="25527">
                    <a:moveTo>
                      <a:pt x="f5" y="f4"/>
                    </a:moveTo>
                    <a:lnTo>
                      <a:pt x="f6" y="f4"/>
                    </a:lnTo>
                    <a:cubicBezTo>
                      <a:pt x="f7" y="f4"/>
                      <a:pt x="f2" y="f8"/>
                      <a:pt x="f2" y="f6"/>
                    </a:cubicBezTo>
                    <a:lnTo>
                      <a:pt x="f2" y="f6"/>
                    </a:lnTo>
                    <a:cubicBezTo>
                      <a:pt x="f2" y="f7"/>
                      <a:pt x="f7" y="f2"/>
                      <a:pt x="f6" y="f2"/>
                    </a:cubicBezTo>
                    <a:lnTo>
                      <a:pt x="f5" y="f2"/>
                    </a:lnTo>
                    <a:cubicBezTo>
                      <a:pt x="f9" y="f2"/>
                      <a:pt x="f10" y="f7"/>
                      <a:pt x="f10" y="f6"/>
                    </a:cubicBezTo>
                    <a:lnTo>
                      <a:pt x="f10" y="f6"/>
                    </a:lnTo>
                    <a:cubicBezTo>
                      <a:pt x="f10" y="f8"/>
                      <a:pt x="f9" y="f4"/>
                      <a:pt x="f5" y="f4"/>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180" name="Google Shape;756;p28">
            <a:extLst>
              <a:ext uri="{FF2B5EF4-FFF2-40B4-BE49-F238E27FC236}">
                <a16:creationId xmlns:a16="http://schemas.microsoft.com/office/drawing/2014/main" id="{E649DB7F-2682-2C2F-1024-5994821727BE}"/>
              </a:ext>
            </a:extLst>
          </p:cNvPr>
          <p:cNvSpPr txBox="1">
            <a:spLocks noGrp="1"/>
          </p:cNvSpPr>
          <p:nvPr>
            <p:ph type="subTitle" idx="1"/>
          </p:nvPr>
        </p:nvSpPr>
        <p:spPr>
          <a:xfrm>
            <a:off x="458370" y="2001777"/>
            <a:ext cx="4112102" cy="572194"/>
          </a:xfrm>
        </p:spPr>
        <p:txBody>
          <a:bodyPr/>
          <a:lstStyle/>
          <a:p>
            <a:pPr marL="0" lvl="0" indent="0"/>
            <a:r>
              <a:rPr lang="en-US"/>
              <a:t>AI-Powered Detection &amp; Segmentation of Brain Tumors</a:t>
            </a:r>
          </a:p>
        </p:txBody>
      </p:sp>
      <p:sp>
        <p:nvSpPr>
          <p:cNvPr id="181" name="TextBox 1">
            <a:extLst>
              <a:ext uri="{FF2B5EF4-FFF2-40B4-BE49-F238E27FC236}">
                <a16:creationId xmlns:a16="http://schemas.microsoft.com/office/drawing/2014/main" id="{FEA902F4-4866-4B64-403A-32140C42A4E0}"/>
              </a:ext>
            </a:extLst>
          </p:cNvPr>
          <p:cNvSpPr txBox="1"/>
          <p:nvPr/>
        </p:nvSpPr>
        <p:spPr>
          <a:xfrm>
            <a:off x="3125026" y="4485186"/>
            <a:ext cx="2896188" cy="52321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0" i="0" u="none" strike="noStrike" kern="0" cap="none" spc="0" baseline="0%">
                <a:solidFill>
                  <a:srgbClr val="000000"/>
                </a:solidFill>
                <a:uFillTx/>
                <a:latin typeface="Arial"/>
                <a:ea typeface="Arial"/>
                <a:cs typeface="Arial"/>
              </a:rPr>
              <a:t>Graduation Project </a:t>
            </a:r>
          </a:p>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0" i="0" u="none" strike="noStrike" kern="0" cap="none" spc="0" baseline="0%">
                <a:solidFill>
                  <a:srgbClr val="000000"/>
                </a:solidFill>
                <a:uFillTx/>
                <a:latin typeface="Arial"/>
                <a:ea typeface="Arial"/>
                <a:cs typeface="Arial"/>
              </a:rPr>
              <a:t> Academic Year 2024-2025</a:t>
            </a:r>
          </a:p>
        </p:txBody>
      </p:sp>
      <p:cxnSp>
        <p:nvCxnSpPr>
          <p:cNvPr id="182" name="Straight Arrow Connector 2">
            <a:extLst>
              <a:ext uri="{FF2B5EF4-FFF2-40B4-BE49-F238E27FC236}">
                <a16:creationId xmlns:a16="http://schemas.microsoft.com/office/drawing/2014/main" id="{9FB1C420-BBC0-7B98-8E06-FC787EA36A17}"/>
              </a:ext>
            </a:extLst>
          </p:cNvPr>
          <p:cNvCxnSpPr>
            <a:cxnSpLocks/>
          </p:cNvCxnSpPr>
          <p:nvPr/>
        </p:nvCxnSpPr>
        <p:spPr>
          <a:xfrm>
            <a:off x="458370" y="1950662"/>
            <a:ext cx="3336390" cy="0"/>
          </a:xfrm>
          <a:prstGeom prst="straightConnector1">
            <a:avLst/>
          </a:prstGeom>
          <a:noFill/>
          <a:ln w="9528" cap="flat">
            <a:solidFill>
              <a:srgbClr val="F6B458"/>
            </a:solidFill>
            <a:prstDash val="solid"/>
            <a:miter/>
          </a:ln>
        </p:spPr>
      </p:cxnSp>
      <p:pic>
        <p:nvPicPr>
          <p:cNvPr id="183" name="Picture 4">
            <a:extLst>
              <a:ext uri="{FF2B5EF4-FFF2-40B4-BE49-F238E27FC236}">
                <a16:creationId xmlns:a16="http://schemas.microsoft.com/office/drawing/2014/main" id="{A330D2FD-38EB-565C-1B61-28A135D274B0}"/>
              </a:ext>
            </a:extLst>
          </p:cNvPr>
          <p:cNvPicPr>
            <a:picLocks noChangeAspect="1"/>
          </p:cNvPicPr>
          <p:nvPr/>
        </p:nvPicPr>
        <p:blipFill>
          <a:blip r:embed="rId3"/>
          <a:stretch>
            <a:fillRect/>
          </a:stretch>
        </p:blipFill>
        <p:spPr>
          <a:xfrm>
            <a:off x="5645734" y="2128412"/>
            <a:ext cx="2595725" cy="1364083"/>
          </a:xfrm>
          <a:prstGeom prst="rect">
            <a:avLst/>
          </a:prstGeom>
          <a:noFill/>
          <a:ln cap="flat">
            <a:noFill/>
          </a:ln>
        </p:spPr>
      </p:pic>
    </p:spTree>
  </p:cSld>
  <p:clrMapOvr>
    <a:masterClrMapping/>
  </p:clrMapOvr>
</p:sld>
</file>

<file path=ppt/slides/slide10.xml><?xml version="1.0" encoding="utf-8"?>
<p:sld xmlns:a="http://purl.oclc.org/ooxml/drawingml/main" xmlns:r="http://purl.oclc.org/ooxml/officeDocument/relationships" xmlns:p="http://purl.oclc.org/ooxml/presentationml/main">
  <p:cSld name="Slide46">
    <p:spTree>
      <p:nvGrpSpPr>
        <p:cNvPr id="1" name=""/>
        <p:cNvGrpSpPr/>
        <p:nvPr/>
      </p:nvGrpSpPr>
      <p:grpSpPr>
        <a:xfrm>
          <a:off x="0" y="0"/>
          <a:ext cx="0" cy="0"/>
          <a:chOff x="0" y="0"/>
          <a:chExt cx="0" cy="0"/>
        </a:xfrm>
      </p:grpSpPr>
      <p:sp>
        <p:nvSpPr>
          <p:cNvPr id="2" name="Google Shape;966;p31">
            <a:extLst>
              <a:ext uri="{FF2B5EF4-FFF2-40B4-BE49-F238E27FC236}">
                <a16:creationId xmlns:a16="http://schemas.microsoft.com/office/drawing/2014/main" id="{90B96AA6-9629-F9DC-418F-E8995FD527B6}"/>
              </a:ext>
            </a:extLst>
          </p:cNvPr>
          <p:cNvSpPr/>
          <p:nvPr/>
        </p:nvSpPr>
        <p:spPr>
          <a:xfrm rot="4500182">
            <a:off x="4440705" y="360389"/>
            <a:ext cx="5575736" cy="4867268"/>
          </a:xfrm>
          <a:custGeom>
            <a:avLst/>
            <a:gdLst>
              <a:gd name="f0" fmla="val w"/>
              <a:gd name="f1" fmla="val h"/>
              <a:gd name="f2" fmla="val 0"/>
              <a:gd name="f3" fmla="val 45721"/>
              <a:gd name="f4" fmla="val 44028"/>
              <a:gd name="f5" fmla="val 22493"/>
              <a:gd name="f6" fmla="val 21088"/>
              <a:gd name="f7" fmla="val 19696"/>
              <a:gd name="f8" fmla="val 207"/>
              <a:gd name="f9" fmla="val 18384"/>
              <a:gd name="f10" fmla="val 686"/>
              <a:gd name="f11" fmla="val 16538"/>
              <a:gd name="f12" fmla="val 1365"/>
              <a:gd name="f13" fmla="val 14788"/>
              <a:gd name="f14" fmla="val 2674"/>
              <a:gd name="f15" fmla="val 13800"/>
              <a:gd name="f16" fmla="val 4401"/>
              <a:gd name="f17" fmla="val 12502"/>
              <a:gd name="f18" fmla="val 6663"/>
              <a:gd name="f19" fmla="val 12633"/>
              <a:gd name="f20" fmla="val 9461"/>
              <a:gd name="f21" fmla="val 11597"/>
              <a:gd name="f22" fmla="val 11842"/>
              <a:gd name="f23" fmla="val 10764"/>
              <a:gd name="f24" fmla="val 13771"/>
              <a:gd name="f25" fmla="val 8704"/>
              <a:gd name="f26" fmla="val 14926"/>
              <a:gd name="f27" fmla="val 7073"/>
              <a:gd name="f28" fmla="val 16116"/>
              <a:gd name="f29" fmla="val 4548"/>
              <a:gd name="f30" fmla="val 17962"/>
              <a:gd name="f31" fmla="val 2048"/>
              <a:gd name="f32" fmla="val 20141"/>
              <a:gd name="f33" fmla="val 1179"/>
              <a:gd name="f34" fmla="val 23260"/>
              <a:gd name="f35" fmla="val 27415"/>
              <a:gd name="f36" fmla="val 346"/>
              <a:gd name="f37" fmla="val 32368"/>
              <a:gd name="f38" fmla="val 2715"/>
              <a:gd name="f39" fmla="val 36071"/>
              <a:gd name="f40" fmla="val 4489"/>
              <a:gd name="f41" fmla="val 38834"/>
              <a:gd name="f42" fmla="val 7513"/>
              <a:gd name="f43" fmla="val 39655"/>
              <a:gd name="f44" fmla="val 10644"/>
              <a:gd name="f45" fmla="val 39715"/>
              <a:gd name="f46" fmla="val 10740"/>
              <a:gd name="f47" fmla="val 39716"/>
              <a:gd name="f48" fmla="val 10835"/>
              <a:gd name="f49" fmla="val 39717"/>
              <a:gd name="f50" fmla="val 10932"/>
              <a:gd name="f51" fmla="val 12378"/>
              <a:gd name="f52" fmla="val 13967"/>
              <a:gd name="f53" fmla="val 39555"/>
              <a:gd name="f54" fmla="val 15526"/>
              <a:gd name="f55" fmla="val 17089"/>
              <a:gd name="f56" fmla="val 18623"/>
              <a:gd name="f57" fmla="val 39718"/>
              <a:gd name="f58" fmla="val 19955"/>
              <a:gd name="f59" fmla="val 40369"/>
              <a:gd name="f60" fmla="val 23538"/>
              <a:gd name="f61" fmla="val 42115"/>
              <a:gd name="f62" fmla="val 27996"/>
              <a:gd name="f63" fmla="val 32241"/>
              <a:gd name="f64" fmla="val 33555"/>
              <a:gd name="f65" fmla="val 34848"/>
              <a:gd name="f66" fmla="val 43845"/>
              <a:gd name="f67" fmla="val 36088"/>
              <a:gd name="f68" fmla="val 43417"/>
              <a:gd name="f69" fmla="val 41505"/>
              <a:gd name="f70" fmla="val 41548"/>
              <a:gd name="f71" fmla="val 44149"/>
              <a:gd name="f72" fmla="val 37905"/>
              <a:gd name="f73" fmla="val 44934"/>
              <a:gd name="f74" fmla="val 33178"/>
              <a:gd name="f75" fmla="val 45720"/>
              <a:gd name="f76" fmla="val 28463"/>
              <a:gd name="f77" fmla="val 43565"/>
              <a:gd name="f78" fmla="val 24534"/>
              <a:gd name="f79" fmla="val 42875"/>
              <a:gd name="f80" fmla="val 20796"/>
              <a:gd name="f81" fmla="val 42446"/>
              <a:gd name="f82" fmla="val 18438"/>
              <a:gd name="f83" fmla="val 42160"/>
              <a:gd name="f84" fmla="val 15819"/>
              <a:gd name="f85" fmla="val 41422"/>
              <a:gd name="f86" fmla="val 13473"/>
              <a:gd name="f87" fmla="val 41148"/>
              <a:gd name="f88" fmla="val 12580"/>
              <a:gd name="f89" fmla="val 40779"/>
              <a:gd name="f90" fmla="val 11711"/>
              <a:gd name="f91" fmla="val 40339"/>
              <a:gd name="f92" fmla="val 10890"/>
              <a:gd name="f93" fmla="val 38076"/>
              <a:gd name="f94" fmla="val 6675"/>
              <a:gd name="f95" fmla="val 34100"/>
              <a:gd name="f96" fmla="val 3496"/>
              <a:gd name="f97" fmla="val 29766"/>
              <a:gd name="f98" fmla="val 1615"/>
              <a:gd name="f99" fmla="val 27553"/>
              <a:gd name="f100" fmla="val 661"/>
              <a:gd name="f101" fmla="val 25002"/>
              <a:gd name="f102" fmla="*/ f0 1 45721"/>
              <a:gd name="f103" fmla="*/ f1 1 44028"/>
              <a:gd name="f104" fmla="+- f4 0 f2"/>
              <a:gd name="f105" fmla="+- f3 0 f2"/>
              <a:gd name="f106" fmla="*/ f105 1 45721"/>
              <a:gd name="f107" fmla="*/ f104 1 44028"/>
              <a:gd name="f108" fmla="*/ f2 1 f106"/>
              <a:gd name="f109" fmla="*/ f3 1 f106"/>
              <a:gd name="f110" fmla="*/ f2 1 f107"/>
              <a:gd name="f111" fmla="*/ f4 1 f107"/>
              <a:gd name="f112" fmla="*/ f108 f102 1"/>
              <a:gd name="f113" fmla="*/ f109 f102 1"/>
              <a:gd name="f114" fmla="*/ f111 f103 1"/>
              <a:gd name="f115" fmla="*/ f110 f103 1"/>
            </a:gdLst>
            <a:ahLst/>
            <a:cxnLst>
              <a:cxn ang="3cd4">
                <a:pos x="hc" y="t"/>
              </a:cxn>
              <a:cxn ang="0">
                <a:pos x="r" y="vc"/>
              </a:cxn>
              <a:cxn ang="cd4">
                <a:pos x="hc" y="b"/>
              </a:cxn>
              <a:cxn ang="cd2">
                <a:pos x="l" y="vc"/>
              </a:cxn>
            </a:cxnLst>
            <a:rect l="f112" t="f115" r="f113" b="f114"/>
            <a:pathLst>
              <a:path w="45721" h="44028">
                <a:moveTo>
                  <a:pt x="f5" y="f2"/>
                </a:moveTo>
                <a:cubicBezTo>
                  <a:pt x="f6" y="f2"/>
                  <a:pt x="f7" y="f8"/>
                  <a:pt x="f9" y="f10"/>
                </a:cubicBez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2" y="f35"/>
                  <a:pt x="f36" y="f37"/>
                  <a:pt x="f38" y="f39"/>
                </a:cubicBezTo>
                <a:cubicBezTo>
                  <a:pt x="f40" y="f41"/>
                  <a:pt x="f42" y="f43"/>
                  <a:pt x="f44" y="f45"/>
                </a:cubicBezTo>
                <a:cubicBezTo>
                  <a:pt x="f46" y="f47"/>
                  <a:pt x="f48" y="f49"/>
                  <a:pt x="f50" y="f49"/>
                </a:cubicBezTo>
                <a:cubicBezTo>
                  <a:pt x="f51" y="f49"/>
                  <a:pt x="f52" y="f53"/>
                  <a:pt x="f54" y="f53"/>
                </a:cubicBezTo>
                <a:cubicBezTo>
                  <a:pt x="f55" y="f53"/>
                  <a:pt x="f56" y="f57"/>
                  <a:pt x="f58" y="f59"/>
                </a:cubicBezTo>
                <a:cubicBezTo>
                  <a:pt x="f60" y="f61"/>
                  <a:pt x="f62" y="f4"/>
                  <a:pt x="f63" y="f4"/>
                </a:cubicBezTo>
                <a:cubicBezTo>
                  <a:pt x="f64" y="f4"/>
                  <a:pt x="f65" y="f66"/>
                  <a:pt x="f67" y="f68"/>
                </a:cubicBezTo>
                <a:cubicBezTo>
                  <a:pt x="f69" y="f70"/>
                  <a:pt x="f71" y="f72"/>
                  <a:pt x="f73" y="f74"/>
                </a:cubicBezTo>
                <a:cubicBezTo>
                  <a:pt x="f75" y="f76"/>
                  <a:pt x="f77" y="f78"/>
                  <a:pt x="f79" y="f80"/>
                </a:cubicBezTo>
                <a:cubicBezTo>
                  <a:pt x="f81" y="f82"/>
                  <a:pt x="f83" y="f84"/>
                  <a:pt x="f85" y="f86"/>
                </a:cubicBezTo>
                <a:cubicBezTo>
                  <a:pt x="f87" y="f88"/>
                  <a:pt x="f89" y="f90"/>
                  <a:pt x="f91" y="f92"/>
                </a:cubicBezTo>
                <a:cubicBezTo>
                  <a:pt x="f93" y="f94"/>
                  <a:pt x="f95" y="f96"/>
                  <a:pt x="f97" y="f98"/>
                </a:cubicBezTo>
                <a:cubicBezTo>
                  <a:pt x="f99" y="f100"/>
                  <a:pt x="f101"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967;p31">
            <a:extLst>
              <a:ext uri="{FF2B5EF4-FFF2-40B4-BE49-F238E27FC236}">
                <a16:creationId xmlns:a16="http://schemas.microsoft.com/office/drawing/2014/main" id="{00E9AE3D-33D9-17B4-ACAA-A0F0E67C0268}"/>
              </a:ext>
            </a:extLst>
          </p:cNvPr>
          <p:cNvSpPr txBox="1">
            <a:spLocks noGrp="1"/>
          </p:cNvSpPr>
          <p:nvPr>
            <p:ph type="title"/>
          </p:nvPr>
        </p:nvSpPr>
        <p:spPr>
          <a:xfrm>
            <a:off x="420852" y="30595"/>
            <a:ext cx="5396276" cy="758769"/>
          </a:xfrm>
        </p:spPr>
        <p:txBody>
          <a:bodyPr/>
          <a:lstStyle/>
          <a:p>
            <a:pPr lvl="0"/>
            <a:r>
              <a:rPr lang="en-US"/>
              <a:t>Our Solution: TumorXtract</a:t>
            </a:r>
          </a:p>
        </p:txBody>
      </p:sp>
      <p:sp>
        <p:nvSpPr>
          <p:cNvPr id="4" name="Google Shape;968;p31">
            <a:extLst>
              <a:ext uri="{FF2B5EF4-FFF2-40B4-BE49-F238E27FC236}">
                <a16:creationId xmlns:a16="http://schemas.microsoft.com/office/drawing/2014/main" id="{3D2AF51F-01B9-01A9-7C6D-45A66DD14ED6}"/>
              </a:ext>
            </a:extLst>
          </p:cNvPr>
          <p:cNvSpPr txBox="1">
            <a:spLocks noGrp="1"/>
          </p:cNvSpPr>
          <p:nvPr>
            <p:ph type="subTitle" idx="4294967295"/>
          </p:nvPr>
        </p:nvSpPr>
        <p:spPr>
          <a:xfrm>
            <a:off x="539313" y="766504"/>
            <a:ext cx="4722546" cy="2471678"/>
          </a:xfrm>
        </p:spPr>
        <p:txBody>
          <a:bodyPr/>
          <a:lstStyle/>
          <a:p>
            <a:pPr marL="285750" lvl="0" indent="-285750">
              <a:buFont typeface="Nunito Light"/>
            </a:pPr>
            <a:r>
              <a:rPr lang="en-US" sz="1500"/>
              <a:t>TumorXtract is a comprehensive, AI-powered web platform  designed  specifically to support doctors in the diagnostic process.</a:t>
            </a:r>
            <a:endParaRPr lang="en-US"/>
          </a:p>
          <a:p>
            <a:pPr marL="0" lvl="0" indent="0">
              <a:buNone/>
            </a:pPr>
            <a:endParaRPr lang="en-US" sz="1500"/>
          </a:p>
          <a:p>
            <a:pPr marL="285750" lvl="0" indent="-285750">
              <a:buFont typeface="Nunito Light"/>
            </a:pPr>
            <a:r>
              <a:rPr lang="en-US" sz="1500"/>
              <a:t>The system utilizes a </a:t>
            </a:r>
            <a:r>
              <a:rPr lang="en-US" sz="1500" b="1"/>
              <a:t>two-stage AI pipeline</a:t>
            </a:r>
            <a:r>
              <a:rPr lang="en-US" sz="1500"/>
              <a:t>:</a:t>
            </a:r>
          </a:p>
          <a:p>
            <a:pPr marL="0" lvl="0" indent="0">
              <a:buNone/>
            </a:pPr>
            <a:r>
              <a:rPr lang="en-US" sz="1500" b="1"/>
              <a:t>       - Detection:</a:t>
            </a:r>
            <a:r>
              <a:rPr lang="en-US" sz="1500"/>
              <a:t> </a:t>
            </a:r>
          </a:p>
          <a:p>
            <a:pPr marL="0" lvl="0" indent="0">
              <a:buNone/>
            </a:pPr>
            <a:r>
              <a:rPr lang="en-US" sz="1500"/>
              <a:t>          First, it accurately identifies the   presence and</a:t>
            </a:r>
            <a:endParaRPr lang="en-US"/>
          </a:p>
          <a:p>
            <a:pPr marL="0" lvl="0" indent="0">
              <a:buNone/>
            </a:pPr>
            <a:r>
              <a:rPr lang="en-US" sz="1500"/>
              <a:t>          type of a brain tumor from an MRI scan.</a:t>
            </a:r>
            <a:endParaRPr lang="en-US"/>
          </a:p>
          <a:p>
            <a:pPr marL="0" lvl="0" indent="0">
              <a:buNone/>
            </a:pPr>
            <a:r>
              <a:rPr lang="en-US" sz="1500" b="1"/>
              <a:t>       - Segmentation:</a:t>
            </a:r>
            <a:r>
              <a:rPr lang="en-US" sz="1500"/>
              <a:t> Second, it precisely outlines the</a:t>
            </a:r>
          </a:p>
          <a:p>
            <a:pPr marL="0" lvl="0" indent="0">
              <a:buNone/>
            </a:pPr>
            <a:r>
              <a:rPr lang="en-US" sz="1500"/>
              <a:t>          tumor's boundaries.</a:t>
            </a:r>
            <a:endParaRPr lang="en-US"/>
          </a:p>
          <a:p>
            <a:pPr marL="0" lvl="0" indent="0">
              <a:buNone/>
            </a:pPr>
            <a:endParaRPr lang="en-US" sz="1500"/>
          </a:p>
          <a:p>
            <a:pPr marL="285750" lvl="0" indent="-285750">
              <a:buFont typeface="Nunito Light"/>
            </a:pPr>
            <a:r>
              <a:rPr lang="en-US" sz="1500"/>
              <a:t>The primary goal is to provide </a:t>
            </a:r>
            <a:r>
              <a:rPr lang="en-US" sz="1500" b="1"/>
              <a:t>fast, accurate, and reliable results</a:t>
            </a:r>
            <a:r>
              <a:rPr lang="en-US" sz="1500"/>
              <a:t> to assist doctors with diagnosis, surgical planning, and treatment monitoring.</a:t>
            </a:r>
          </a:p>
          <a:p>
            <a:pPr marL="0" lvl="0" indent="0">
              <a:buNone/>
            </a:pPr>
            <a:endParaRPr lang="en-US" sz="1600"/>
          </a:p>
        </p:txBody>
      </p:sp>
      <p:pic>
        <p:nvPicPr>
          <p:cNvPr id="5" name="Google Shape;969;p31">
            <a:extLst>
              <a:ext uri="{FF2B5EF4-FFF2-40B4-BE49-F238E27FC236}">
                <a16:creationId xmlns:a16="http://schemas.microsoft.com/office/drawing/2014/main" id="{ACE307E5-2607-A564-9AE5-B7BCFA545D7F}"/>
              </a:ext>
            </a:extLst>
          </p:cNvPr>
          <p:cNvPicPr>
            <a:picLocks noGrp="1" noChangeAspect="1"/>
          </p:cNvPicPr>
          <p:nvPr>
            <p:ph type="pic" idx="4294967295"/>
          </p:nvPr>
        </p:nvPicPr>
        <p:blipFill>
          <a:blip r:embed="rId3">
            <a:extLst>
              <a:ext uri="{96DAC541-7B7A-43D3-8B79-37D633B846F1}">
                <asvg:svgBlip xmlns:asvg="http://schemas.microsoft.com/office/drawing/2016/SVG/main" r:embed="rId4"/>
              </a:ext>
            </a:extLst>
          </a:blip>
          <a:srcRect t="7.48%" b="7.48%"/>
          <a:stretch>
            <a:fillRect/>
          </a:stretch>
        </p:blipFill>
        <p:spPr>
          <a:xfrm>
            <a:off x="5040867" y="1182282"/>
            <a:ext cx="4103443" cy="3855393"/>
          </a:xfrm>
        </p:spPr>
      </p:pic>
    </p:spTree>
  </p:cSld>
  <p:clrMapOvr>
    <a:masterClrMapping/>
  </p:clrMapOvr>
</p:sld>
</file>

<file path=ppt/slides/slide11.xml><?xml version="1.0" encoding="utf-8"?>
<p:sld xmlns:a="http://purl.oclc.org/ooxml/drawingml/main" xmlns:r="http://purl.oclc.org/ooxml/officeDocument/relationships" xmlns:p="http://purl.oclc.org/ooxml/presentationml/main">
  <p:cSld name="Slide47">
    <p:spTree>
      <p:nvGrpSpPr>
        <p:cNvPr id="1" name=""/>
        <p:cNvGrpSpPr/>
        <p:nvPr/>
      </p:nvGrpSpPr>
      <p:grpSpPr>
        <a:xfrm>
          <a:off x="0" y="0"/>
          <a:ext cx="0" cy="0"/>
          <a:chOff x="0" y="0"/>
          <a:chExt cx="0" cy="0"/>
        </a:xfrm>
      </p:grpSpPr>
      <p:sp>
        <p:nvSpPr>
          <p:cNvPr id="2" name="Google Shape;1158;p37">
            <a:extLst>
              <a:ext uri="{FF2B5EF4-FFF2-40B4-BE49-F238E27FC236}">
                <a16:creationId xmlns:a16="http://schemas.microsoft.com/office/drawing/2014/main" id="{80B0E93F-21AD-1B18-A8C9-D1197D807F7C}"/>
              </a:ext>
            </a:extLst>
          </p:cNvPr>
          <p:cNvSpPr txBox="1">
            <a:spLocks noGrp="1"/>
          </p:cNvSpPr>
          <p:nvPr>
            <p:ph type="title"/>
          </p:nvPr>
        </p:nvSpPr>
        <p:spPr>
          <a:xfrm>
            <a:off x="421382" y="158191"/>
            <a:ext cx="7704002" cy="572697"/>
          </a:xfrm>
        </p:spPr>
        <p:txBody>
          <a:bodyPr/>
          <a:lstStyle/>
          <a:p>
            <a:pPr lvl="0"/>
            <a:r>
              <a:rPr lang="en-US"/>
              <a:t>Accomplished Objectives</a:t>
            </a:r>
          </a:p>
        </p:txBody>
      </p:sp>
      <p:sp>
        <p:nvSpPr>
          <p:cNvPr id="3" name="Google Shape;1159;p37">
            <a:extLst>
              <a:ext uri="{FF2B5EF4-FFF2-40B4-BE49-F238E27FC236}">
                <a16:creationId xmlns:a16="http://schemas.microsoft.com/office/drawing/2014/main" id="{B809866F-DC85-DD74-20A7-3FB2B709382E}"/>
              </a:ext>
            </a:extLst>
          </p:cNvPr>
          <p:cNvSpPr txBox="1">
            <a:spLocks noGrp="1"/>
          </p:cNvSpPr>
          <p:nvPr>
            <p:ph type="subTitle" idx="4294967295"/>
          </p:nvPr>
        </p:nvSpPr>
        <p:spPr>
          <a:xfrm>
            <a:off x="1286953" y="1704277"/>
            <a:ext cx="3046652" cy="1125022"/>
          </a:xfrm>
        </p:spPr>
        <p:txBody>
          <a:bodyPr/>
          <a:lstStyle/>
          <a:p>
            <a:pPr marL="0" lvl="0" indent="0">
              <a:buNone/>
            </a:pPr>
            <a:r>
              <a:rPr lang="en-US" sz="1500"/>
              <a:t>We successfully developed and validated  a classification model that achieved </a:t>
            </a:r>
            <a:r>
              <a:rPr lang="en-US" sz="1500" b="1"/>
              <a:t>98.78% accuracy</a:t>
            </a:r>
            <a:r>
              <a:rPr lang="en-US" sz="1500"/>
              <a:t> on our test dataset.</a:t>
            </a:r>
          </a:p>
        </p:txBody>
      </p:sp>
      <p:sp>
        <p:nvSpPr>
          <p:cNvPr id="4" name="Google Shape;1160;p37">
            <a:extLst>
              <a:ext uri="{FF2B5EF4-FFF2-40B4-BE49-F238E27FC236}">
                <a16:creationId xmlns:a16="http://schemas.microsoft.com/office/drawing/2014/main" id="{A659ED11-5F44-F081-BCB8-A6FC98121135}"/>
              </a:ext>
            </a:extLst>
          </p:cNvPr>
          <p:cNvSpPr txBox="1">
            <a:spLocks noGrp="1"/>
          </p:cNvSpPr>
          <p:nvPr>
            <p:ph type="subTitle" idx="4294967295"/>
          </p:nvPr>
        </p:nvSpPr>
        <p:spPr>
          <a:xfrm>
            <a:off x="4999838" y="1688284"/>
            <a:ext cx="3974339" cy="1132740"/>
          </a:xfrm>
        </p:spPr>
        <p:txBody>
          <a:bodyPr/>
          <a:lstStyle/>
          <a:p>
            <a:pPr marL="0" lvl="0" indent="0">
              <a:buNone/>
            </a:pPr>
            <a:r>
              <a:rPr lang="en-US" sz="1500"/>
              <a:t>This advanced model provides precise, pixel-level   segmentation   of   tumor    regions, a critical component for treatment planning.</a:t>
            </a:r>
          </a:p>
        </p:txBody>
      </p:sp>
      <p:sp>
        <p:nvSpPr>
          <p:cNvPr id="5" name="Google Shape;1161;p37">
            <a:extLst>
              <a:ext uri="{FF2B5EF4-FFF2-40B4-BE49-F238E27FC236}">
                <a16:creationId xmlns:a16="http://schemas.microsoft.com/office/drawing/2014/main" id="{6B3D4398-3AC3-93B2-DA81-868F64C34084}"/>
              </a:ext>
            </a:extLst>
          </p:cNvPr>
          <p:cNvSpPr txBox="1">
            <a:spLocks noGrp="1"/>
          </p:cNvSpPr>
          <p:nvPr>
            <p:ph type="subTitle" idx="4294967295"/>
          </p:nvPr>
        </p:nvSpPr>
        <p:spPr>
          <a:xfrm>
            <a:off x="1286953" y="3487329"/>
            <a:ext cx="3049624" cy="1097481"/>
          </a:xfrm>
        </p:spPr>
        <p:txBody>
          <a:bodyPr/>
          <a:lstStyle/>
          <a:p>
            <a:pPr marL="0" lvl="0" indent="0">
              <a:buNone/>
            </a:pPr>
            <a:r>
              <a:rPr lang="en-US" sz="1500"/>
              <a:t>The  AI  models  were   integrated into     a    secure,    robust      web application  built with an ASP.NET Core      backend   and a Vanilla JS frontend.</a:t>
            </a:r>
          </a:p>
        </p:txBody>
      </p:sp>
      <p:sp>
        <p:nvSpPr>
          <p:cNvPr id="6" name="Google Shape;1162;p37">
            <a:extLst>
              <a:ext uri="{FF2B5EF4-FFF2-40B4-BE49-F238E27FC236}">
                <a16:creationId xmlns:a16="http://schemas.microsoft.com/office/drawing/2014/main" id="{CB7247DE-D34D-79F5-EF0C-7F0DAE597AB1}"/>
              </a:ext>
            </a:extLst>
          </p:cNvPr>
          <p:cNvSpPr txBox="1">
            <a:spLocks noGrp="1"/>
          </p:cNvSpPr>
          <p:nvPr>
            <p:ph type="subTitle" idx="4294967295"/>
          </p:nvPr>
        </p:nvSpPr>
        <p:spPr>
          <a:xfrm>
            <a:off x="5070658" y="3484705"/>
            <a:ext cx="4073341" cy="1532104"/>
          </a:xfrm>
        </p:spPr>
        <p:txBody>
          <a:bodyPr/>
          <a:lstStyle/>
          <a:p>
            <a:pPr marL="0" lvl="0" indent="0">
              <a:buNone/>
            </a:pPr>
            <a:r>
              <a:rPr lang="en-US" sz="1500"/>
              <a:t>The platform includes comprehensive features essential  for  a  clinical  workflow,     including secure   role-based   access   for   doctors   and assistants,   full   patient   record management, and automated PDF report generation.</a:t>
            </a:r>
          </a:p>
        </p:txBody>
      </p:sp>
      <p:sp>
        <p:nvSpPr>
          <p:cNvPr id="7" name="Google Shape;1163;p37">
            <a:extLst>
              <a:ext uri="{FF2B5EF4-FFF2-40B4-BE49-F238E27FC236}">
                <a16:creationId xmlns:a16="http://schemas.microsoft.com/office/drawing/2014/main" id="{A59B30D4-896D-42D9-33B8-0A233ACB1D45}"/>
              </a:ext>
            </a:extLst>
          </p:cNvPr>
          <p:cNvSpPr txBox="1">
            <a:spLocks noGrp="1"/>
          </p:cNvSpPr>
          <p:nvPr>
            <p:ph type="subTitle" idx="4294967295"/>
          </p:nvPr>
        </p:nvSpPr>
        <p:spPr>
          <a:xfrm>
            <a:off x="1223759" y="1107429"/>
            <a:ext cx="2405100" cy="687528"/>
          </a:xfrm>
        </p:spPr>
        <p:txBody>
          <a:bodyPr anchor="b"/>
          <a:lstStyle/>
          <a:p>
            <a:pPr marL="0" lvl="0" indent="0">
              <a:buNone/>
            </a:pPr>
            <a:r>
              <a:rPr lang="en-US" sz="1800" b="1">
                <a:latin typeface="Epilogue"/>
              </a:rPr>
              <a:t>Developed a Highly Accurate AI Model</a:t>
            </a:r>
          </a:p>
        </p:txBody>
      </p:sp>
      <p:sp>
        <p:nvSpPr>
          <p:cNvPr id="8" name="Google Shape;1164;p37">
            <a:extLst>
              <a:ext uri="{FF2B5EF4-FFF2-40B4-BE49-F238E27FC236}">
                <a16:creationId xmlns:a16="http://schemas.microsoft.com/office/drawing/2014/main" id="{5891BACB-D0E3-F65E-9D6A-39FDC8D8C55E}"/>
              </a:ext>
            </a:extLst>
          </p:cNvPr>
          <p:cNvSpPr txBox="1">
            <a:spLocks noGrp="1"/>
          </p:cNvSpPr>
          <p:nvPr>
            <p:ph type="subTitle" idx="4294967295"/>
          </p:nvPr>
        </p:nvSpPr>
        <p:spPr>
          <a:xfrm>
            <a:off x="4917204" y="1018129"/>
            <a:ext cx="3155630" cy="680642"/>
          </a:xfrm>
        </p:spPr>
        <p:txBody>
          <a:bodyPr anchor="b"/>
          <a:lstStyle/>
          <a:p>
            <a:pPr marL="0" lvl="0" indent="0">
              <a:buNone/>
            </a:pPr>
            <a:r>
              <a:rPr lang="en-US" sz="1800" b="1">
                <a:latin typeface="Epilogue"/>
              </a:rPr>
              <a:t>Implemented an Attention U-Net for Segmentation</a:t>
            </a:r>
          </a:p>
        </p:txBody>
      </p:sp>
      <p:sp>
        <p:nvSpPr>
          <p:cNvPr id="9" name="Google Shape;1168;p37">
            <a:extLst>
              <a:ext uri="{FF2B5EF4-FFF2-40B4-BE49-F238E27FC236}">
                <a16:creationId xmlns:a16="http://schemas.microsoft.com/office/drawing/2014/main" id="{342C1DE2-D19D-4CB7-FAA1-4AFE329CC7C0}"/>
              </a:ext>
            </a:extLst>
          </p:cNvPr>
          <p:cNvSpPr txBox="1">
            <a:spLocks noGrp="1"/>
          </p:cNvSpPr>
          <p:nvPr>
            <p:ph type="subTitle" idx="4294967295"/>
          </p:nvPr>
        </p:nvSpPr>
        <p:spPr>
          <a:xfrm>
            <a:off x="1286953" y="2845941"/>
            <a:ext cx="2853577" cy="680642"/>
          </a:xfrm>
        </p:spPr>
        <p:txBody>
          <a:bodyPr anchor="b"/>
          <a:lstStyle/>
          <a:p>
            <a:pPr marL="0" lvl="0" indent="0">
              <a:buNone/>
            </a:pPr>
            <a:r>
              <a:rPr lang="en-US" sz="1800" b="1">
                <a:latin typeface="Epilogue"/>
              </a:rPr>
              <a:t>Delivered a Full-Featured Web Platform </a:t>
            </a:r>
          </a:p>
        </p:txBody>
      </p:sp>
      <p:sp>
        <p:nvSpPr>
          <p:cNvPr id="10" name="Google Shape;1169;p37">
            <a:extLst>
              <a:ext uri="{FF2B5EF4-FFF2-40B4-BE49-F238E27FC236}">
                <a16:creationId xmlns:a16="http://schemas.microsoft.com/office/drawing/2014/main" id="{BB3AD62B-0B03-2262-2678-09146D24EFAE}"/>
              </a:ext>
            </a:extLst>
          </p:cNvPr>
          <p:cNvSpPr txBox="1">
            <a:spLocks noGrp="1"/>
          </p:cNvSpPr>
          <p:nvPr>
            <p:ph type="subTitle" idx="4294967295"/>
          </p:nvPr>
        </p:nvSpPr>
        <p:spPr>
          <a:xfrm>
            <a:off x="5031284" y="2810536"/>
            <a:ext cx="2405100" cy="680642"/>
          </a:xfrm>
        </p:spPr>
        <p:txBody>
          <a:bodyPr anchor="b"/>
          <a:lstStyle/>
          <a:p>
            <a:pPr marL="0" lvl="0" indent="0">
              <a:buNone/>
            </a:pPr>
            <a:r>
              <a:rPr lang="en-US" sz="1800" b="1">
                <a:latin typeface="Epilogue"/>
              </a:rPr>
              <a:t>Integrated Key Clinical Features </a:t>
            </a:r>
          </a:p>
        </p:txBody>
      </p:sp>
      <p:pic>
        <p:nvPicPr>
          <p:cNvPr id="11" name="Picture 9" descr="A black and white logo&#10;&#10;AI-generated content may be incorrect.">
            <a:extLst>
              <a:ext uri="{FF2B5EF4-FFF2-40B4-BE49-F238E27FC236}">
                <a16:creationId xmlns:a16="http://schemas.microsoft.com/office/drawing/2014/main" id="{61BF9B5D-5042-39BF-CC2F-2C58E46135EC}"/>
              </a:ext>
            </a:extLst>
          </p:cNvPr>
          <p:cNvPicPr>
            <a:picLocks noChangeAspect="1"/>
          </p:cNvPicPr>
          <p:nvPr/>
        </p:nvPicPr>
        <p:blipFill>
          <a:blip r:embed="rId3"/>
          <a:stretch>
            <a:fillRect/>
          </a:stretch>
        </p:blipFill>
        <p:spPr>
          <a:xfrm>
            <a:off x="519013" y="974064"/>
            <a:ext cx="704846" cy="704846"/>
          </a:xfrm>
          <a:prstGeom prst="rect">
            <a:avLst/>
          </a:prstGeom>
          <a:noFill/>
          <a:ln cap="flat">
            <a:noFill/>
          </a:ln>
        </p:spPr>
      </p:pic>
      <p:pic>
        <p:nvPicPr>
          <p:cNvPr id="12" name="Picture 10" descr="A black and white logo&#10;&#10;AI-generated content may be incorrect.">
            <a:extLst>
              <a:ext uri="{FF2B5EF4-FFF2-40B4-BE49-F238E27FC236}">
                <a16:creationId xmlns:a16="http://schemas.microsoft.com/office/drawing/2014/main" id="{361EE68A-6DB2-441C-E2DD-699E38FDE7F4}"/>
              </a:ext>
            </a:extLst>
          </p:cNvPr>
          <p:cNvPicPr>
            <a:picLocks noChangeAspect="1"/>
          </p:cNvPicPr>
          <p:nvPr/>
        </p:nvPicPr>
        <p:blipFill>
          <a:blip r:embed="rId4"/>
          <a:stretch>
            <a:fillRect/>
          </a:stretch>
        </p:blipFill>
        <p:spPr>
          <a:xfrm>
            <a:off x="4333606" y="981782"/>
            <a:ext cx="666231" cy="689402"/>
          </a:xfrm>
          <a:prstGeom prst="rect">
            <a:avLst/>
          </a:prstGeom>
          <a:noFill/>
          <a:ln cap="flat">
            <a:noFill/>
          </a:ln>
        </p:spPr>
      </p:pic>
      <p:pic>
        <p:nvPicPr>
          <p:cNvPr id="13" name="Picture 11" descr="A logo of a globe and w&#10;&#10;AI-generated content may be incorrect.">
            <a:extLst>
              <a:ext uri="{FF2B5EF4-FFF2-40B4-BE49-F238E27FC236}">
                <a16:creationId xmlns:a16="http://schemas.microsoft.com/office/drawing/2014/main" id="{39B75A4C-0A53-C265-E6B4-74074762829E}"/>
              </a:ext>
            </a:extLst>
          </p:cNvPr>
          <p:cNvPicPr>
            <a:picLocks noChangeAspect="1"/>
          </p:cNvPicPr>
          <p:nvPr/>
        </p:nvPicPr>
        <p:blipFill>
          <a:blip r:embed="rId5"/>
          <a:stretch>
            <a:fillRect/>
          </a:stretch>
        </p:blipFill>
        <p:spPr>
          <a:xfrm>
            <a:off x="518912" y="2793949"/>
            <a:ext cx="704846" cy="704846"/>
          </a:xfrm>
          <a:prstGeom prst="rect">
            <a:avLst/>
          </a:prstGeom>
          <a:noFill/>
          <a:ln cap="flat">
            <a:noFill/>
          </a:ln>
        </p:spPr>
      </p:pic>
      <p:pic>
        <p:nvPicPr>
          <p:cNvPr id="14" name="Picture 12" descr="A black and white logo&#10;&#10;AI-generated content may be incorrect.">
            <a:extLst>
              <a:ext uri="{FF2B5EF4-FFF2-40B4-BE49-F238E27FC236}">
                <a16:creationId xmlns:a16="http://schemas.microsoft.com/office/drawing/2014/main" id="{0F64C828-FC93-818D-1FC3-BD6934FE4846}"/>
              </a:ext>
            </a:extLst>
          </p:cNvPr>
          <p:cNvPicPr>
            <a:picLocks noChangeAspect="1"/>
          </p:cNvPicPr>
          <p:nvPr/>
        </p:nvPicPr>
        <p:blipFill>
          <a:blip r:embed="rId6"/>
          <a:srcRect b="-1.099%"/>
          <a:stretch>
            <a:fillRect/>
          </a:stretch>
        </p:blipFill>
        <p:spPr>
          <a:xfrm>
            <a:off x="4424095" y="2798859"/>
            <a:ext cx="704846" cy="712591"/>
          </a:xfrm>
          <a:prstGeom prst="rect">
            <a:avLst/>
          </a:prstGeom>
          <a:noFill/>
          <a:ln cap="flat">
            <a:noFill/>
          </a:ln>
        </p:spPr>
      </p:pic>
    </p:spTree>
  </p:cSld>
  <p:clrMapOvr>
    <a:masterClrMapping/>
  </p:clrMapOvr>
</p:sld>
</file>

<file path=ppt/slides/slide12.xml><?xml version="1.0" encoding="utf-8"?>
<p:sld xmlns:a="http://purl.oclc.org/ooxml/drawingml/main" xmlns:r="http://purl.oclc.org/ooxml/officeDocument/relationships" xmlns:p="http://purl.oclc.org/ooxml/presentationml/main">
  <p:cSld name="Slide84">
    <p:spTree>
      <p:nvGrpSpPr>
        <p:cNvPr id="1" name=""/>
        <p:cNvGrpSpPr/>
        <p:nvPr/>
      </p:nvGrpSpPr>
      <p:grpSpPr>
        <a:xfrm>
          <a:off x="0" y="0"/>
          <a:ext cx="0" cy="0"/>
          <a:chOff x="0" y="0"/>
          <a:chExt cx="0" cy="0"/>
        </a:xfrm>
      </p:grpSpPr>
      <p:sp>
        <p:nvSpPr>
          <p:cNvPr id="2" name="Google Shape;1018;p32">
            <a:extLst>
              <a:ext uri="{FF2B5EF4-FFF2-40B4-BE49-F238E27FC236}">
                <a16:creationId xmlns:a16="http://schemas.microsoft.com/office/drawing/2014/main" id="{8345FDC2-2B74-14D3-9916-225D4950E4B9}"/>
              </a:ext>
            </a:extLst>
          </p:cNvPr>
          <p:cNvSpPr/>
          <p:nvPr/>
        </p:nvSpPr>
        <p:spPr>
          <a:xfrm rot="14380319" flipH="1">
            <a:off x="-1095656" y="408442"/>
            <a:ext cx="5219276" cy="4707907"/>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1019;p32">
            <a:extLst>
              <a:ext uri="{FF2B5EF4-FFF2-40B4-BE49-F238E27FC236}">
                <a16:creationId xmlns:a16="http://schemas.microsoft.com/office/drawing/2014/main" id="{F3B966EC-FDA9-5B1D-88C0-B625FD10836A}"/>
              </a:ext>
            </a:extLst>
          </p:cNvPr>
          <p:cNvSpPr txBox="1">
            <a:spLocks noGrp="1"/>
          </p:cNvSpPr>
          <p:nvPr>
            <p:ph type="title"/>
          </p:nvPr>
        </p:nvSpPr>
        <p:spPr>
          <a:xfrm>
            <a:off x="4047170" y="2571978"/>
            <a:ext cx="4673059" cy="1465252"/>
          </a:xfrm>
        </p:spPr>
        <p:txBody>
          <a:bodyPr anchorCtr="1"/>
          <a:lstStyle/>
          <a:p>
            <a:pPr lvl="0" algn="ctr"/>
            <a:r>
              <a:rPr lang="en-US" b="0"/>
              <a:t>System Design &amp; Architecture</a:t>
            </a:r>
            <a:endParaRPr lang="en-US"/>
          </a:p>
        </p:txBody>
      </p:sp>
      <p:sp>
        <p:nvSpPr>
          <p:cNvPr id="4" name="Google Shape;1020;p32">
            <a:extLst>
              <a:ext uri="{FF2B5EF4-FFF2-40B4-BE49-F238E27FC236}">
                <a16:creationId xmlns:a16="http://schemas.microsoft.com/office/drawing/2014/main" id="{74B92D90-EA78-A6DD-37F5-839F9E9BF79F}"/>
              </a:ext>
            </a:extLst>
          </p:cNvPr>
          <p:cNvSpPr txBox="1">
            <a:spLocks noGrp="1"/>
          </p:cNvSpPr>
          <p:nvPr>
            <p:ph type="title" idx="4294967295"/>
          </p:nvPr>
        </p:nvSpPr>
        <p:spPr>
          <a:xfrm>
            <a:off x="5368716" y="1544796"/>
            <a:ext cx="1235701" cy="841796"/>
          </a:xfrm>
        </p:spPr>
        <p:txBody>
          <a:bodyPr anchor="b" anchorCtr="1"/>
          <a:lstStyle/>
          <a:p>
            <a:pPr lvl="0" algn="ctr"/>
            <a:r>
              <a:rPr lang="en-US" sz="6000" b="0"/>
              <a:t>03</a:t>
            </a:r>
            <a:endParaRPr lang="en-US" sz="6000"/>
          </a:p>
        </p:txBody>
      </p:sp>
      <p:pic>
        <p:nvPicPr>
          <p:cNvPr id="5" name="Google Shape;1021;p32" descr="A hand holding a stylus and drawing on a transparent screen&#10;&#10;AI-generated content may be incorrect.">
            <a:extLst>
              <a:ext uri="{FF2B5EF4-FFF2-40B4-BE49-F238E27FC236}">
                <a16:creationId xmlns:a16="http://schemas.microsoft.com/office/drawing/2014/main" id="{1BAE5019-0B07-1AB1-78E7-A7D312A201B4}"/>
              </a:ext>
            </a:extLst>
          </p:cNvPr>
          <p:cNvPicPr>
            <a:picLocks noGrp="1" noChangeAspect="1"/>
          </p:cNvPicPr>
          <p:nvPr>
            <p:ph type="pic" idx="4294967295"/>
          </p:nvPr>
        </p:nvPicPr>
        <p:blipFill>
          <a:blip r:embed="rId3"/>
          <a:srcRect/>
          <a:stretch>
            <a:fillRect/>
          </a:stretch>
        </p:blipFill>
        <p:spPr>
          <a:xfrm>
            <a:off x="511853" y="1037825"/>
            <a:ext cx="2990398" cy="2990398"/>
          </a:xfrm>
        </p:spPr>
      </p:pic>
      <p:grpSp>
        <p:nvGrpSpPr>
          <p:cNvPr id="6" name="Google Shape;1022;p32">
            <a:extLst>
              <a:ext uri="{FF2B5EF4-FFF2-40B4-BE49-F238E27FC236}">
                <a16:creationId xmlns:a16="http://schemas.microsoft.com/office/drawing/2014/main" id="{59903D17-0F9F-2FFD-1A2A-A14B50F7ABBE}"/>
              </a:ext>
            </a:extLst>
          </p:cNvPr>
          <p:cNvGrpSpPr/>
          <p:nvPr/>
        </p:nvGrpSpPr>
        <p:grpSpPr>
          <a:xfrm>
            <a:off x="7441506" y="289855"/>
            <a:ext cx="1366908" cy="1382097"/>
            <a:chOff x="7441506" y="289855"/>
            <a:chExt cx="1366908" cy="1382097"/>
          </a:xfrm>
        </p:grpSpPr>
        <p:sp>
          <p:nvSpPr>
            <p:cNvPr id="7" name="Google Shape;1023;p32">
              <a:extLst>
                <a:ext uri="{FF2B5EF4-FFF2-40B4-BE49-F238E27FC236}">
                  <a16:creationId xmlns:a16="http://schemas.microsoft.com/office/drawing/2014/main" id="{F2C7C828-7A73-8833-32B5-A8EDEBB35FCD}"/>
                </a:ext>
              </a:extLst>
            </p:cNvPr>
            <p:cNvSpPr/>
            <p:nvPr/>
          </p:nvSpPr>
          <p:spPr>
            <a:xfrm>
              <a:off x="7568708" y="417012"/>
              <a:ext cx="1239706" cy="1254940"/>
            </a:xfrm>
            <a:custGeom>
              <a:avLst/>
              <a:gdLst>
                <a:gd name="f0" fmla="val w"/>
                <a:gd name="f1" fmla="val h"/>
                <a:gd name="f2" fmla="val 0"/>
                <a:gd name="f3" fmla="val 1959864"/>
                <a:gd name="f4" fmla="val 1983676"/>
                <a:gd name="f5" fmla="val 1868520"/>
                <a:gd name="f6" fmla="val 91345"/>
                <a:gd name="f7" fmla="val 40958"/>
                <a:gd name="f8" fmla="val 1892427"/>
                <a:gd name="f9" fmla="val 1942814"/>
                <a:gd name="f10" fmla="val 1983677"/>
                <a:gd name="f11" fmla="val 1918906"/>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3" y="f9"/>
                    <a:pt x="f3" y="f8"/>
                  </a:cubicBezTo>
                  <a:lnTo>
                    <a:pt x="f3" y="f6"/>
                  </a:lnTo>
                  <a:cubicBezTo>
                    <a:pt x="f3" y="f7"/>
                    <a:pt x="f11" y="f2"/>
                    <a:pt x="f5"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 name="Google Shape;1024;p32">
              <a:extLst>
                <a:ext uri="{FF2B5EF4-FFF2-40B4-BE49-F238E27FC236}">
                  <a16:creationId xmlns:a16="http://schemas.microsoft.com/office/drawing/2014/main" id="{0445CE54-E2B8-062A-9A1E-6C2593088B31}"/>
                </a:ext>
              </a:extLst>
            </p:cNvPr>
            <p:cNvSpPr/>
            <p:nvPr/>
          </p:nvSpPr>
          <p:spPr>
            <a:xfrm>
              <a:off x="7505102" y="289855"/>
              <a:ext cx="1239706" cy="1254940"/>
            </a:xfrm>
            <a:custGeom>
              <a:avLst/>
              <a:gdLst>
                <a:gd name="f0" fmla="val w"/>
                <a:gd name="f1" fmla="val h"/>
                <a:gd name="f2" fmla="val 0"/>
                <a:gd name="f3" fmla="val 1959864"/>
                <a:gd name="f4" fmla="val 1983676"/>
                <a:gd name="f5" fmla="val 1868519"/>
                <a:gd name="f6" fmla="val 91345"/>
                <a:gd name="f7" fmla="val 40958"/>
                <a:gd name="f8" fmla="val 1892427"/>
                <a:gd name="f9" fmla="val 1942814"/>
                <a:gd name="f10" fmla="val 1983677"/>
                <a:gd name="f11" fmla="val 1918907"/>
                <a:gd name="f12" fmla="val 1959865"/>
                <a:gd name="f13" fmla="*/ f0 1 1959864"/>
                <a:gd name="f14" fmla="*/ f1 1 1983676"/>
                <a:gd name="f15" fmla="+- f4 0 f2"/>
                <a:gd name="f16" fmla="+- f3 0 f2"/>
                <a:gd name="f17" fmla="*/ f16 1 1959864"/>
                <a:gd name="f18" fmla="*/ f15 1 1983676"/>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12" y="f9"/>
                    <a:pt x="f12" y="f8"/>
                  </a:cubicBezTo>
                  <a:lnTo>
                    <a:pt x="f12" y="f6"/>
                  </a:lnTo>
                  <a:cubicBezTo>
                    <a:pt x="f12" y="f7"/>
                    <a:pt x="f11" y="f2"/>
                    <a:pt x="f5" y="f2"/>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9" name="Google Shape;1025;p32">
              <a:extLst>
                <a:ext uri="{FF2B5EF4-FFF2-40B4-BE49-F238E27FC236}">
                  <a16:creationId xmlns:a16="http://schemas.microsoft.com/office/drawing/2014/main" id="{3B5E0E37-6985-3E42-7210-22F1A8D672B2}"/>
                </a:ext>
              </a:extLst>
            </p:cNvPr>
            <p:cNvGrpSpPr/>
            <p:nvPr/>
          </p:nvGrpSpPr>
          <p:grpSpPr>
            <a:xfrm>
              <a:off x="7441506" y="353461"/>
              <a:ext cx="1238152" cy="1253304"/>
              <a:chOff x="7441506" y="353461"/>
              <a:chExt cx="1238152" cy="1253304"/>
            </a:xfrm>
          </p:grpSpPr>
          <p:sp>
            <p:nvSpPr>
              <p:cNvPr id="10" name="Google Shape;1026;p32">
                <a:extLst>
                  <a:ext uri="{FF2B5EF4-FFF2-40B4-BE49-F238E27FC236}">
                    <a16:creationId xmlns:a16="http://schemas.microsoft.com/office/drawing/2014/main" id="{F94D83FF-79A6-DE1B-CE9C-0032383990D1}"/>
                  </a:ext>
                </a:extLst>
              </p:cNvPr>
              <p:cNvSpPr/>
              <p:nvPr/>
            </p:nvSpPr>
            <p:spPr>
              <a:xfrm>
                <a:off x="7441560" y="353461"/>
                <a:ext cx="1238088" cy="1253304"/>
              </a:xfrm>
              <a:custGeom>
                <a:avLst/>
                <a:gdLst>
                  <a:gd name="f0" fmla="val w"/>
                  <a:gd name="f1" fmla="val h"/>
                  <a:gd name="f2" fmla="val 0"/>
                  <a:gd name="f3" fmla="val 1959864"/>
                  <a:gd name="f4" fmla="val 1983676"/>
                  <a:gd name="f5" fmla="val 91345"/>
                  <a:gd name="f6" fmla="val 1892427"/>
                  <a:gd name="f7" fmla="val 1942814"/>
                  <a:gd name="f8" fmla="val 1918907"/>
                  <a:gd name="f9" fmla="val 1983677"/>
                  <a:gd name="f10" fmla="val 1868520"/>
                  <a:gd name="f11" fmla="val 40958"/>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3" y="f5"/>
                    </a:moveTo>
                    <a:lnTo>
                      <a:pt x="f3" y="f6"/>
                    </a:lnTo>
                    <a:cubicBezTo>
                      <a:pt x="f3" y="f7"/>
                      <a:pt x="f8" y="f9"/>
                      <a:pt x="f10" y="f9"/>
                    </a:cubicBezTo>
                    <a:lnTo>
                      <a:pt x="f5" y="f9"/>
                    </a:lnTo>
                    <a:cubicBezTo>
                      <a:pt x="f11" y="f9"/>
                      <a:pt x="f2" y="f7"/>
                      <a:pt x="f2" y="f6"/>
                    </a:cubicBezTo>
                    <a:lnTo>
                      <a:pt x="f2" y="f5"/>
                    </a:lnTo>
                    <a:cubicBezTo>
                      <a:pt x="f2" y="f11"/>
                      <a:pt x="f11" y="f2"/>
                      <a:pt x="f5" y="f2"/>
                    </a:cubicBezTo>
                    <a:lnTo>
                      <a:pt x="f10" y="f2"/>
                    </a:lnTo>
                    <a:cubicBezTo>
                      <a:pt x="f8" y="f2"/>
                      <a:pt x="f3" y="f11"/>
                      <a:pt x="f3" y="f5"/>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 name="Google Shape;1027;p32">
                <a:extLst>
                  <a:ext uri="{FF2B5EF4-FFF2-40B4-BE49-F238E27FC236}">
                    <a16:creationId xmlns:a16="http://schemas.microsoft.com/office/drawing/2014/main" id="{63306F31-8FC1-890A-291C-6AAA38DE6F6C}"/>
                  </a:ext>
                </a:extLst>
              </p:cNvPr>
              <p:cNvSpPr/>
              <p:nvPr/>
            </p:nvSpPr>
            <p:spPr>
              <a:xfrm>
                <a:off x="7441506" y="353461"/>
                <a:ext cx="1238152" cy="108868"/>
              </a:xfrm>
              <a:custGeom>
                <a:avLst/>
                <a:gdLst>
                  <a:gd name="f0" fmla="val w"/>
                  <a:gd name="f1" fmla="val h"/>
                  <a:gd name="f2" fmla="val 0"/>
                  <a:gd name="f3" fmla="val 1959958"/>
                  <a:gd name="f4" fmla="val 172307"/>
                  <a:gd name="f5" fmla="val 1959959"/>
                  <a:gd name="f6" fmla="val 91345"/>
                  <a:gd name="f7" fmla="val 40958"/>
                  <a:gd name="f8" fmla="val 40957"/>
                  <a:gd name="f9" fmla="val 91344"/>
                  <a:gd name="f10" fmla="val 1868519"/>
                  <a:gd name="f11" fmla="val 1918906"/>
                  <a:gd name="f12" fmla="val 1959864"/>
                  <a:gd name="f13" fmla="*/ f0 1 1959958"/>
                  <a:gd name="f14" fmla="*/ f1 1 172307"/>
                  <a:gd name="f15" fmla="+- f4 0 f2"/>
                  <a:gd name="f16" fmla="+- f3 0 f2"/>
                  <a:gd name="f17" fmla="*/ f16 1 1959958"/>
                  <a:gd name="f18" fmla="*/ f15 1 172307"/>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958" h="172307">
                    <a:moveTo>
                      <a:pt x="f5" y="f6"/>
                    </a:moveTo>
                    <a:lnTo>
                      <a:pt x="f5" y="f4"/>
                    </a:lnTo>
                    <a:lnTo>
                      <a:pt x="f2" y="f4"/>
                    </a:lnTo>
                    <a:lnTo>
                      <a:pt x="f2" y="f6"/>
                    </a:lnTo>
                    <a:cubicBezTo>
                      <a:pt x="f2" y="f7"/>
                      <a:pt x="f8" y="f2"/>
                      <a:pt x="f9" y="f2"/>
                    </a:cubicBezTo>
                    <a:lnTo>
                      <a:pt x="f10" y="f2"/>
                    </a:lnTo>
                    <a:cubicBezTo>
                      <a:pt x="f11" y="f2"/>
                      <a:pt x="f12" y="f7"/>
                      <a:pt x="f12" y="f6"/>
                    </a:cubicBezTo>
                    <a:close/>
                  </a:path>
                </a:pathLst>
              </a:custGeom>
              <a:solidFill>
                <a:srgbClr val="000000">
                  <a:alpha val="10.06%"/>
                </a:srgbClr>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2" name="Google Shape;1028;p32">
                <a:extLst>
                  <a:ext uri="{FF2B5EF4-FFF2-40B4-BE49-F238E27FC236}">
                    <a16:creationId xmlns:a16="http://schemas.microsoft.com/office/drawing/2014/main" id="{BD7D8303-4567-90DB-54E4-5CA971FAEE8E}"/>
                  </a:ext>
                </a:extLst>
              </p:cNvPr>
              <p:cNvGrpSpPr/>
              <p:nvPr/>
            </p:nvGrpSpPr>
            <p:grpSpPr>
              <a:xfrm>
                <a:off x="7498902" y="394929"/>
                <a:ext cx="161200" cy="40681"/>
                <a:chOff x="7498902" y="394929"/>
                <a:chExt cx="161200" cy="40681"/>
              </a:xfrm>
            </p:grpSpPr>
            <p:sp>
              <p:nvSpPr>
                <p:cNvPr id="13" name="Google Shape;1029;p32">
                  <a:extLst>
                    <a:ext uri="{FF2B5EF4-FFF2-40B4-BE49-F238E27FC236}">
                      <a16:creationId xmlns:a16="http://schemas.microsoft.com/office/drawing/2014/main" id="{9A15844F-1E37-C1ED-580A-BC877C8E2D86}"/>
                    </a:ext>
                  </a:extLst>
                </p:cNvPr>
                <p:cNvSpPr/>
                <p:nvPr/>
              </p:nvSpPr>
              <p:spPr>
                <a:xfrm>
                  <a:off x="7619430"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4" name="Google Shape;1030;p32">
                  <a:extLst>
                    <a:ext uri="{FF2B5EF4-FFF2-40B4-BE49-F238E27FC236}">
                      <a16:creationId xmlns:a16="http://schemas.microsoft.com/office/drawing/2014/main" id="{8A58309B-C8C2-FB92-7A63-F00C6A50FC5F}"/>
                    </a:ext>
                  </a:extLst>
                </p:cNvPr>
                <p:cNvSpPr/>
                <p:nvPr/>
              </p:nvSpPr>
              <p:spPr>
                <a:xfrm>
                  <a:off x="7559134"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5" name="Google Shape;1031;p32">
                  <a:extLst>
                    <a:ext uri="{FF2B5EF4-FFF2-40B4-BE49-F238E27FC236}">
                      <a16:creationId xmlns:a16="http://schemas.microsoft.com/office/drawing/2014/main" id="{205038D8-E7EE-7007-302B-A7BAD9BD0F0A}"/>
                    </a:ext>
                  </a:extLst>
                </p:cNvPr>
                <p:cNvSpPr/>
                <p:nvPr/>
              </p:nvSpPr>
              <p:spPr>
                <a:xfrm>
                  <a:off x="7498902"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6" name="Google Shape;1032;p32">
              <a:extLst>
                <a:ext uri="{FF2B5EF4-FFF2-40B4-BE49-F238E27FC236}">
                  <a16:creationId xmlns:a16="http://schemas.microsoft.com/office/drawing/2014/main" id="{AF1D1868-ED30-C1A0-33F1-FF6AF085F322}"/>
                </a:ext>
              </a:extLst>
            </p:cNvPr>
            <p:cNvGrpSpPr/>
            <p:nvPr/>
          </p:nvGrpSpPr>
          <p:grpSpPr>
            <a:xfrm>
              <a:off x="7612270" y="594963"/>
              <a:ext cx="896614" cy="922675"/>
              <a:chOff x="7612270" y="594963"/>
              <a:chExt cx="896614" cy="922675"/>
            </a:xfrm>
          </p:grpSpPr>
          <p:grpSp>
            <p:nvGrpSpPr>
              <p:cNvPr id="17" name="Google Shape;1033;p32">
                <a:extLst>
                  <a:ext uri="{FF2B5EF4-FFF2-40B4-BE49-F238E27FC236}">
                    <a16:creationId xmlns:a16="http://schemas.microsoft.com/office/drawing/2014/main" id="{8614730D-4BB3-B338-7DFB-4F1138FC8E6C}"/>
                  </a:ext>
                </a:extLst>
              </p:cNvPr>
              <p:cNvGrpSpPr/>
              <p:nvPr/>
            </p:nvGrpSpPr>
            <p:grpSpPr>
              <a:xfrm>
                <a:off x="7612270" y="1245504"/>
                <a:ext cx="382155" cy="265513"/>
                <a:chOff x="7612270" y="1245504"/>
                <a:chExt cx="382155" cy="265513"/>
              </a:xfrm>
            </p:grpSpPr>
            <p:sp>
              <p:nvSpPr>
                <p:cNvPr id="18" name="Google Shape;1034;p32">
                  <a:extLst>
                    <a:ext uri="{FF2B5EF4-FFF2-40B4-BE49-F238E27FC236}">
                      <a16:creationId xmlns:a16="http://schemas.microsoft.com/office/drawing/2014/main" id="{01C318D9-EFD3-03AF-0C1C-883572F655F3}"/>
                    </a:ext>
                  </a:extLst>
                </p:cNvPr>
                <p:cNvSpPr/>
                <p:nvPr/>
              </p:nvSpPr>
              <p:spPr>
                <a:xfrm>
                  <a:off x="7612270" y="1245504"/>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9" name="Google Shape;1035;p32">
                  <a:extLst>
                    <a:ext uri="{FF2B5EF4-FFF2-40B4-BE49-F238E27FC236}">
                      <a16:creationId xmlns:a16="http://schemas.microsoft.com/office/drawing/2014/main" id="{D7B96D36-AA88-4B0F-C134-8E9DAA8ACB9B}"/>
                    </a:ext>
                  </a:extLst>
                </p:cNvPr>
                <p:cNvSpPr/>
                <p:nvPr/>
              </p:nvSpPr>
              <p:spPr>
                <a:xfrm>
                  <a:off x="7775335" y="1245504"/>
                  <a:ext cx="115287" cy="33457"/>
                </a:xfrm>
                <a:custGeom>
                  <a:avLst/>
                  <a:gdLst>
                    <a:gd name="f0" fmla="val w"/>
                    <a:gd name="f1" fmla="val h"/>
                    <a:gd name="f2" fmla="val 0"/>
                    <a:gd name="f3" fmla="val 182498"/>
                    <a:gd name="f4" fmla="val 52959"/>
                    <a:gd name="f5" fmla="val 182499"/>
                    <a:gd name="f6" fmla="*/ f0 1 182498"/>
                    <a:gd name="f7" fmla="*/ f1 1 52959"/>
                    <a:gd name="f8" fmla="+- f4 0 f2"/>
                    <a:gd name="f9" fmla="+- f3 0 f2"/>
                    <a:gd name="f10" fmla="*/ f9 1 18249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249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0" name="Google Shape;1036;p32">
                  <a:extLst>
                    <a:ext uri="{FF2B5EF4-FFF2-40B4-BE49-F238E27FC236}">
                      <a16:creationId xmlns:a16="http://schemas.microsoft.com/office/drawing/2014/main" id="{395B9707-D23F-9E6F-0BEA-FB802E6BD47D}"/>
                    </a:ext>
                  </a:extLst>
                </p:cNvPr>
                <p:cNvSpPr/>
                <p:nvPr/>
              </p:nvSpPr>
              <p:spPr>
                <a:xfrm>
                  <a:off x="7902903" y="1245504"/>
                  <a:ext cx="91522" cy="33457"/>
                </a:xfrm>
                <a:custGeom>
                  <a:avLst/>
                  <a:gdLst>
                    <a:gd name="f0" fmla="val w"/>
                    <a:gd name="f1" fmla="val h"/>
                    <a:gd name="f2" fmla="val 0"/>
                    <a:gd name="f3" fmla="val 144875"/>
                    <a:gd name="f4" fmla="val 52959"/>
                    <a:gd name="f5" fmla="val 144876"/>
                    <a:gd name="f6" fmla="*/ f0 1 144875"/>
                    <a:gd name="f7" fmla="*/ f1 1 52959"/>
                    <a:gd name="f8" fmla="+- f4 0 f2"/>
                    <a:gd name="f9" fmla="+- f3 0 f2"/>
                    <a:gd name="f10" fmla="*/ f9 1 14487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4487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1037;p32">
                  <a:extLst>
                    <a:ext uri="{FF2B5EF4-FFF2-40B4-BE49-F238E27FC236}">
                      <a16:creationId xmlns:a16="http://schemas.microsoft.com/office/drawing/2014/main" id="{2A5A06F4-7C41-CFDA-F95C-58541E6AD75C}"/>
                    </a:ext>
                  </a:extLst>
                </p:cNvPr>
                <p:cNvSpPr/>
                <p:nvPr/>
              </p:nvSpPr>
              <p:spPr>
                <a:xfrm>
                  <a:off x="7686162" y="1322899"/>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1038;p32">
                  <a:extLst>
                    <a:ext uri="{FF2B5EF4-FFF2-40B4-BE49-F238E27FC236}">
                      <a16:creationId xmlns:a16="http://schemas.microsoft.com/office/drawing/2014/main" id="{72A848E9-70B9-D125-1812-15E9CE2CA3E8}"/>
                    </a:ext>
                  </a:extLst>
                </p:cNvPr>
                <p:cNvSpPr/>
                <p:nvPr/>
              </p:nvSpPr>
              <p:spPr>
                <a:xfrm>
                  <a:off x="7612270" y="1322899"/>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3" name="Google Shape;1039;p32">
                  <a:extLst>
                    <a:ext uri="{FF2B5EF4-FFF2-40B4-BE49-F238E27FC236}">
                      <a16:creationId xmlns:a16="http://schemas.microsoft.com/office/drawing/2014/main" id="{4F87D118-55A8-06DC-CE5D-C604C403B935}"/>
                    </a:ext>
                  </a:extLst>
                </p:cNvPr>
                <p:cNvSpPr/>
                <p:nvPr/>
              </p:nvSpPr>
              <p:spPr>
                <a:xfrm>
                  <a:off x="7782193" y="1400229"/>
                  <a:ext cx="145791" cy="33457"/>
                </a:xfrm>
                <a:custGeom>
                  <a:avLst/>
                  <a:gdLst>
                    <a:gd name="f0" fmla="val w"/>
                    <a:gd name="f1" fmla="val h"/>
                    <a:gd name="f2" fmla="val 0"/>
                    <a:gd name="f3" fmla="val 230790"/>
                    <a:gd name="f4" fmla="val 52959"/>
                    <a:gd name="f5" fmla="val 230791"/>
                    <a:gd name="f6" fmla="*/ f0 1 230790"/>
                    <a:gd name="f7" fmla="*/ f1 1 52959"/>
                    <a:gd name="f8" fmla="+- f4 0 f2"/>
                    <a:gd name="f9" fmla="+- f3 0 f2"/>
                    <a:gd name="f10" fmla="*/ f9 1 230790"/>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30790"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1040;p32">
                  <a:extLst>
                    <a:ext uri="{FF2B5EF4-FFF2-40B4-BE49-F238E27FC236}">
                      <a16:creationId xmlns:a16="http://schemas.microsoft.com/office/drawing/2014/main" id="{9677F148-77DC-D573-CD71-FAEDE3F23F61}"/>
                    </a:ext>
                  </a:extLst>
                </p:cNvPr>
                <p:cNvSpPr/>
                <p:nvPr/>
              </p:nvSpPr>
              <p:spPr>
                <a:xfrm>
                  <a:off x="7941829" y="1400229"/>
                  <a:ext cx="52587" cy="33457"/>
                </a:xfrm>
                <a:custGeom>
                  <a:avLst/>
                  <a:gdLst>
                    <a:gd name="f0" fmla="val w"/>
                    <a:gd name="f1" fmla="val h"/>
                    <a:gd name="f2" fmla="val 0"/>
                    <a:gd name="f3" fmla="val 83248"/>
                    <a:gd name="f4" fmla="val 52959"/>
                    <a:gd name="f5" fmla="*/ f0 1 83248"/>
                    <a:gd name="f6" fmla="*/ f1 1 52959"/>
                    <a:gd name="f7" fmla="+- f4 0 f2"/>
                    <a:gd name="f8" fmla="+- f3 0 f2"/>
                    <a:gd name="f9" fmla="*/ f8 1 8324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324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1041;p32">
                  <a:extLst>
                    <a:ext uri="{FF2B5EF4-FFF2-40B4-BE49-F238E27FC236}">
                      <a16:creationId xmlns:a16="http://schemas.microsoft.com/office/drawing/2014/main" id="{E2150FB6-1AB4-297B-C7EC-BFC1918030E8}"/>
                    </a:ext>
                  </a:extLst>
                </p:cNvPr>
                <p:cNvSpPr/>
                <p:nvPr/>
              </p:nvSpPr>
              <p:spPr>
                <a:xfrm>
                  <a:off x="7612270" y="140022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6" name="Google Shape;1042;p32">
                  <a:extLst>
                    <a:ext uri="{FF2B5EF4-FFF2-40B4-BE49-F238E27FC236}">
                      <a16:creationId xmlns:a16="http://schemas.microsoft.com/office/drawing/2014/main" id="{F3363408-0103-6869-5F3F-93B5EA3B4DA0}"/>
                    </a:ext>
                  </a:extLst>
                </p:cNvPr>
                <p:cNvSpPr/>
                <p:nvPr/>
              </p:nvSpPr>
              <p:spPr>
                <a:xfrm>
                  <a:off x="7722080" y="1477560"/>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7" name="Google Shape;1043;p32">
                  <a:extLst>
                    <a:ext uri="{FF2B5EF4-FFF2-40B4-BE49-F238E27FC236}">
                      <a16:creationId xmlns:a16="http://schemas.microsoft.com/office/drawing/2014/main" id="{01FD8C7E-E9A3-A91D-87F1-1858A2098857}"/>
                    </a:ext>
                  </a:extLst>
                </p:cNvPr>
                <p:cNvSpPr/>
                <p:nvPr/>
              </p:nvSpPr>
              <p:spPr>
                <a:xfrm>
                  <a:off x="7612270" y="1477560"/>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8" name="Google Shape;1044;p32">
                <a:extLst>
                  <a:ext uri="{FF2B5EF4-FFF2-40B4-BE49-F238E27FC236}">
                    <a16:creationId xmlns:a16="http://schemas.microsoft.com/office/drawing/2014/main" id="{D859208D-C3AF-DAA0-2096-6F07FAB87316}"/>
                  </a:ext>
                </a:extLst>
              </p:cNvPr>
              <p:cNvGrpSpPr/>
              <p:nvPr/>
            </p:nvGrpSpPr>
            <p:grpSpPr>
              <a:xfrm>
                <a:off x="8126135" y="594963"/>
                <a:ext cx="382155" cy="265513"/>
                <a:chOff x="8126135" y="594963"/>
                <a:chExt cx="382155" cy="265513"/>
              </a:xfrm>
            </p:grpSpPr>
            <p:sp>
              <p:nvSpPr>
                <p:cNvPr id="29" name="Google Shape;1045;p32">
                  <a:extLst>
                    <a:ext uri="{FF2B5EF4-FFF2-40B4-BE49-F238E27FC236}">
                      <a16:creationId xmlns:a16="http://schemas.microsoft.com/office/drawing/2014/main" id="{32DD8FBD-3CD4-8720-C653-75B0C27D4F9E}"/>
                    </a:ext>
                  </a:extLst>
                </p:cNvPr>
                <p:cNvSpPr/>
                <p:nvPr/>
              </p:nvSpPr>
              <p:spPr>
                <a:xfrm>
                  <a:off x="8126135" y="594963"/>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0" name="Google Shape;1046;p32">
                  <a:extLst>
                    <a:ext uri="{FF2B5EF4-FFF2-40B4-BE49-F238E27FC236}">
                      <a16:creationId xmlns:a16="http://schemas.microsoft.com/office/drawing/2014/main" id="{ED48C5D8-55BD-7195-4C6C-E37F4458C9F1}"/>
                    </a:ext>
                  </a:extLst>
                </p:cNvPr>
                <p:cNvSpPr/>
                <p:nvPr/>
              </p:nvSpPr>
              <p:spPr>
                <a:xfrm>
                  <a:off x="8289200" y="594963"/>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1" name="Google Shape;1047;p32">
                  <a:extLst>
                    <a:ext uri="{FF2B5EF4-FFF2-40B4-BE49-F238E27FC236}">
                      <a16:creationId xmlns:a16="http://schemas.microsoft.com/office/drawing/2014/main" id="{29980B26-5CB3-B626-AF69-4DF78AEE0D9E}"/>
                    </a:ext>
                  </a:extLst>
                </p:cNvPr>
                <p:cNvSpPr/>
                <p:nvPr/>
              </p:nvSpPr>
              <p:spPr>
                <a:xfrm>
                  <a:off x="8416768" y="594963"/>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2" name="Google Shape;1048;p32">
                  <a:extLst>
                    <a:ext uri="{FF2B5EF4-FFF2-40B4-BE49-F238E27FC236}">
                      <a16:creationId xmlns:a16="http://schemas.microsoft.com/office/drawing/2014/main" id="{D6A70F13-A2BE-DDB6-83B1-ACB2C16B206C}"/>
                    </a:ext>
                  </a:extLst>
                </p:cNvPr>
                <p:cNvSpPr/>
                <p:nvPr/>
              </p:nvSpPr>
              <p:spPr>
                <a:xfrm>
                  <a:off x="8200028" y="672294"/>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3" name="Google Shape;1049;p32">
                  <a:extLst>
                    <a:ext uri="{FF2B5EF4-FFF2-40B4-BE49-F238E27FC236}">
                      <a16:creationId xmlns:a16="http://schemas.microsoft.com/office/drawing/2014/main" id="{A7A134FE-0F12-9C41-752D-225D8178B8C0}"/>
                    </a:ext>
                  </a:extLst>
                </p:cNvPr>
                <p:cNvSpPr/>
                <p:nvPr/>
              </p:nvSpPr>
              <p:spPr>
                <a:xfrm>
                  <a:off x="8126135" y="672294"/>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1050;p32">
                  <a:extLst>
                    <a:ext uri="{FF2B5EF4-FFF2-40B4-BE49-F238E27FC236}">
                      <a16:creationId xmlns:a16="http://schemas.microsoft.com/office/drawing/2014/main" id="{A86AF667-007F-329D-CC2D-835B269A73C4}"/>
                    </a:ext>
                  </a:extLst>
                </p:cNvPr>
                <p:cNvSpPr/>
                <p:nvPr/>
              </p:nvSpPr>
              <p:spPr>
                <a:xfrm>
                  <a:off x="8296058" y="749689"/>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5" name="Google Shape;1051;p32">
                  <a:extLst>
                    <a:ext uri="{FF2B5EF4-FFF2-40B4-BE49-F238E27FC236}">
                      <a16:creationId xmlns:a16="http://schemas.microsoft.com/office/drawing/2014/main" id="{6A609A26-9BBB-BB38-E6E6-8BD6B562E739}"/>
                    </a:ext>
                  </a:extLst>
                </p:cNvPr>
                <p:cNvSpPr/>
                <p:nvPr/>
              </p:nvSpPr>
              <p:spPr>
                <a:xfrm>
                  <a:off x="8455694" y="749689"/>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6" name="Google Shape;1052;p32">
                  <a:extLst>
                    <a:ext uri="{FF2B5EF4-FFF2-40B4-BE49-F238E27FC236}">
                      <a16:creationId xmlns:a16="http://schemas.microsoft.com/office/drawing/2014/main" id="{22BDBDB2-D4A8-11B4-DBE1-9DFD00E0E432}"/>
                    </a:ext>
                  </a:extLst>
                </p:cNvPr>
                <p:cNvSpPr/>
                <p:nvPr/>
              </p:nvSpPr>
              <p:spPr>
                <a:xfrm>
                  <a:off x="8126135" y="74968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1053;p32">
                  <a:extLst>
                    <a:ext uri="{FF2B5EF4-FFF2-40B4-BE49-F238E27FC236}">
                      <a16:creationId xmlns:a16="http://schemas.microsoft.com/office/drawing/2014/main" id="{C3646EE2-DB66-672D-ADC2-1592AC38C975}"/>
                    </a:ext>
                  </a:extLst>
                </p:cNvPr>
                <p:cNvSpPr/>
                <p:nvPr/>
              </p:nvSpPr>
              <p:spPr>
                <a:xfrm>
                  <a:off x="8236009" y="827019"/>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8" name="Google Shape;1054;p32">
                  <a:extLst>
                    <a:ext uri="{FF2B5EF4-FFF2-40B4-BE49-F238E27FC236}">
                      <a16:creationId xmlns:a16="http://schemas.microsoft.com/office/drawing/2014/main" id="{66119820-FB0E-3A4C-EB91-1CA0174FC197}"/>
                    </a:ext>
                  </a:extLst>
                </p:cNvPr>
                <p:cNvSpPr/>
                <p:nvPr/>
              </p:nvSpPr>
              <p:spPr>
                <a:xfrm>
                  <a:off x="8126135" y="827019"/>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9" name="Google Shape;1055;p32">
                <a:extLst>
                  <a:ext uri="{FF2B5EF4-FFF2-40B4-BE49-F238E27FC236}">
                    <a16:creationId xmlns:a16="http://schemas.microsoft.com/office/drawing/2014/main" id="{1613CF18-279E-4B4D-A2A2-BA30E1BBD887}"/>
                  </a:ext>
                </a:extLst>
              </p:cNvPr>
              <p:cNvGrpSpPr/>
              <p:nvPr/>
            </p:nvGrpSpPr>
            <p:grpSpPr>
              <a:xfrm>
                <a:off x="8126135" y="923479"/>
                <a:ext cx="382155" cy="191731"/>
                <a:chOff x="8126135" y="923479"/>
                <a:chExt cx="382155" cy="191731"/>
              </a:xfrm>
            </p:grpSpPr>
            <p:sp>
              <p:nvSpPr>
                <p:cNvPr id="40" name="Google Shape;1056;p32">
                  <a:extLst>
                    <a:ext uri="{FF2B5EF4-FFF2-40B4-BE49-F238E27FC236}">
                      <a16:creationId xmlns:a16="http://schemas.microsoft.com/office/drawing/2014/main" id="{D3DCD5FB-C532-973E-C374-64B049E67BB9}"/>
                    </a:ext>
                  </a:extLst>
                </p:cNvPr>
                <p:cNvSpPr/>
                <p:nvPr/>
              </p:nvSpPr>
              <p:spPr>
                <a:xfrm>
                  <a:off x="8126135" y="923479"/>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1" name="Google Shape;1057;p32">
                  <a:extLst>
                    <a:ext uri="{FF2B5EF4-FFF2-40B4-BE49-F238E27FC236}">
                      <a16:creationId xmlns:a16="http://schemas.microsoft.com/office/drawing/2014/main" id="{ADD1747E-7A8E-9C4E-4E3E-2DB60C0D252E}"/>
                    </a:ext>
                  </a:extLst>
                </p:cNvPr>
                <p:cNvSpPr/>
                <p:nvPr/>
              </p:nvSpPr>
              <p:spPr>
                <a:xfrm>
                  <a:off x="8289200" y="923479"/>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2" name="Google Shape;1058;p32">
                  <a:extLst>
                    <a:ext uri="{FF2B5EF4-FFF2-40B4-BE49-F238E27FC236}">
                      <a16:creationId xmlns:a16="http://schemas.microsoft.com/office/drawing/2014/main" id="{13349BEB-CE02-91DA-9922-CDE65D0FFB38}"/>
                    </a:ext>
                  </a:extLst>
                </p:cNvPr>
                <p:cNvSpPr/>
                <p:nvPr/>
              </p:nvSpPr>
              <p:spPr>
                <a:xfrm>
                  <a:off x="8416768" y="923479"/>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3" name="Google Shape;1059;p32">
                  <a:extLst>
                    <a:ext uri="{FF2B5EF4-FFF2-40B4-BE49-F238E27FC236}">
                      <a16:creationId xmlns:a16="http://schemas.microsoft.com/office/drawing/2014/main" id="{BC8996E1-7B19-DF7D-82CE-0F88BB42CDF5}"/>
                    </a:ext>
                  </a:extLst>
                </p:cNvPr>
                <p:cNvSpPr/>
                <p:nvPr/>
              </p:nvSpPr>
              <p:spPr>
                <a:xfrm>
                  <a:off x="8296058" y="1004367"/>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4" name="Google Shape;1060;p32">
                  <a:extLst>
                    <a:ext uri="{FF2B5EF4-FFF2-40B4-BE49-F238E27FC236}">
                      <a16:creationId xmlns:a16="http://schemas.microsoft.com/office/drawing/2014/main" id="{19D613C9-E648-BBE5-430A-385D9728886A}"/>
                    </a:ext>
                  </a:extLst>
                </p:cNvPr>
                <p:cNvSpPr/>
                <p:nvPr/>
              </p:nvSpPr>
              <p:spPr>
                <a:xfrm>
                  <a:off x="8455694" y="1004367"/>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5" name="Google Shape;1061;p32">
                  <a:extLst>
                    <a:ext uri="{FF2B5EF4-FFF2-40B4-BE49-F238E27FC236}">
                      <a16:creationId xmlns:a16="http://schemas.microsoft.com/office/drawing/2014/main" id="{8C41D8EB-F377-58E4-695D-F21EF1B2A74B}"/>
                    </a:ext>
                  </a:extLst>
                </p:cNvPr>
                <p:cNvSpPr/>
                <p:nvPr/>
              </p:nvSpPr>
              <p:spPr>
                <a:xfrm>
                  <a:off x="8126135" y="1004367"/>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6" name="Google Shape;1062;p32">
                  <a:extLst>
                    <a:ext uri="{FF2B5EF4-FFF2-40B4-BE49-F238E27FC236}">
                      <a16:creationId xmlns:a16="http://schemas.microsoft.com/office/drawing/2014/main" id="{536351D1-036B-B84D-D7D2-52C83B2AAA34}"/>
                    </a:ext>
                  </a:extLst>
                </p:cNvPr>
                <p:cNvSpPr/>
                <p:nvPr/>
              </p:nvSpPr>
              <p:spPr>
                <a:xfrm>
                  <a:off x="8236009" y="1081753"/>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7" name="Google Shape;1063;p32">
                  <a:extLst>
                    <a:ext uri="{FF2B5EF4-FFF2-40B4-BE49-F238E27FC236}">
                      <a16:creationId xmlns:a16="http://schemas.microsoft.com/office/drawing/2014/main" id="{A552B679-2EA5-7DA7-E8CE-1B70A4C777AC}"/>
                    </a:ext>
                  </a:extLst>
                </p:cNvPr>
                <p:cNvSpPr/>
                <p:nvPr/>
              </p:nvSpPr>
              <p:spPr>
                <a:xfrm>
                  <a:off x="8126135" y="1081753"/>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48" name="Google Shape;1064;p32">
                <a:extLst>
                  <a:ext uri="{FF2B5EF4-FFF2-40B4-BE49-F238E27FC236}">
                    <a16:creationId xmlns:a16="http://schemas.microsoft.com/office/drawing/2014/main" id="{AE511EFC-6B66-2389-309F-94356BECD089}"/>
                  </a:ext>
                </a:extLst>
              </p:cNvPr>
              <p:cNvSpPr/>
              <p:nvPr/>
            </p:nvSpPr>
            <p:spPr>
              <a:xfrm>
                <a:off x="8126135" y="1240392"/>
                <a:ext cx="382749" cy="277246"/>
              </a:xfrm>
              <a:custGeom>
                <a:avLst/>
                <a:gdLst>
                  <a:gd name="f0" fmla="val w"/>
                  <a:gd name="f1" fmla="val h"/>
                  <a:gd name="f2" fmla="val 0"/>
                  <a:gd name="f3" fmla="val 605885"/>
                  <a:gd name="f4" fmla="val 438816"/>
                  <a:gd name="f5" fmla="val 572167"/>
                  <a:gd name="f6" fmla="val 590789"/>
                  <a:gd name="f7" fmla="val 15096"/>
                  <a:gd name="f8" fmla="val 33718"/>
                  <a:gd name="f9" fmla="val 405098"/>
                  <a:gd name="f10" fmla="val 423720"/>
                  <a:gd name="f11" fmla="val 438817"/>
                  <a:gd name="f12" fmla="*/ f0 1 605885"/>
                  <a:gd name="f13" fmla="*/ f1 1 438816"/>
                  <a:gd name="f14" fmla="+- f4 0 f2"/>
                  <a:gd name="f15" fmla="+- f3 0 f2"/>
                  <a:gd name="f16" fmla="*/ f15 1 605885"/>
                  <a:gd name="f17" fmla="*/ f14 1 43881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605885" h="438816">
                    <a:moveTo>
                      <a:pt x="f5" y="f2"/>
                    </a:moveTo>
                    <a:cubicBezTo>
                      <a:pt x="f6" y="f2"/>
                      <a:pt x="f3" y="f7"/>
                      <a:pt x="f3" y="f8"/>
                    </a:cubicBezTo>
                    <a:lnTo>
                      <a:pt x="f3" y="f9"/>
                    </a:lnTo>
                    <a:cubicBezTo>
                      <a:pt x="f3" y="f10"/>
                      <a:pt x="f6" y="f11"/>
                      <a:pt x="f5" y="f11"/>
                    </a:cubicBezTo>
                    <a:lnTo>
                      <a:pt x="f8" y="f11"/>
                    </a:lnTo>
                    <a:cubicBezTo>
                      <a:pt x="f7" y="f11"/>
                      <a:pt x="f2" y="f10"/>
                      <a:pt x="f2" y="f9"/>
                    </a:cubicBezTo>
                    <a:lnTo>
                      <a:pt x="f2" y="f8"/>
                    </a:lnTo>
                    <a:cubicBezTo>
                      <a:pt x="f2" y="f7"/>
                      <a:pt x="f7" y="f2"/>
                      <a:pt x="f8"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9" name="Google Shape;1065;p32">
                <a:extLst>
                  <a:ext uri="{FF2B5EF4-FFF2-40B4-BE49-F238E27FC236}">
                    <a16:creationId xmlns:a16="http://schemas.microsoft.com/office/drawing/2014/main" id="{1A45EB88-1371-4F88-94BE-84E157717EFF}"/>
                  </a:ext>
                </a:extLst>
              </p:cNvPr>
              <p:cNvSpPr/>
              <p:nvPr/>
            </p:nvSpPr>
            <p:spPr>
              <a:xfrm>
                <a:off x="7612270" y="598630"/>
                <a:ext cx="382749" cy="515017"/>
              </a:xfrm>
              <a:custGeom>
                <a:avLst/>
                <a:gdLst>
                  <a:gd name="f0" fmla="val w"/>
                  <a:gd name="f1" fmla="val h"/>
                  <a:gd name="f2" fmla="val 0"/>
                  <a:gd name="f3" fmla="val 605885"/>
                  <a:gd name="f4" fmla="val 815149"/>
                  <a:gd name="f5" fmla="val 554260"/>
                  <a:gd name="f6" fmla="val 582772"/>
                  <a:gd name="f7" fmla="val 23114"/>
                  <a:gd name="f8" fmla="val 51625"/>
                  <a:gd name="f9" fmla="val 763524"/>
                  <a:gd name="f10" fmla="val 792036"/>
                  <a:gd name="f11" fmla="val 582771"/>
                  <a:gd name="f12" fmla="val 815150"/>
                  <a:gd name="f13" fmla="val 23113"/>
                  <a:gd name="f14" fmla="*/ f0 1 605885"/>
                  <a:gd name="f15" fmla="*/ f1 1 815149"/>
                  <a:gd name="f16" fmla="+- f4 0 f2"/>
                  <a:gd name="f17" fmla="+- f3 0 f2"/>
                  <a:gd name="f18" fmla="*/ f17 1 605885"/>
                  <a:gd name="f19" fmla="*/ f16 1 815149"/>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605885" h="815149">
                    <a:moveTo>
                      <a:pt x="f5" y="f2"/>
                    </a:moveTo>
                    <a:cubicBezTo>
                      <a:pt x="f6" y="f2"/>
                      <a:pt x="f3" y="f7"/>
                      <a:pt x="f3" y="f8"/>
                    </a:cubicBezTo>
                    <a:lnTo>
                      <a:pt x="f3" y="f9"/>
                    </a:lnTo>
                    <a:cubicBezTo>
                      <a:pt x="f3" y="f10"/>
                      <a:pt x="f11" y="f12"/>
                      <a:pt x="f5" y="f12"/>
                    </a:cubicBezTo>
                    <a:lnTo>
                      <a:pt x="f8" y="f12"/>
                    </a:lnTo>
                    <a:cubicBezTo>
                      <a:pt x="f13" y="f12"/>
                      <a:pt x="f2" y="f10"/>
                      <a:pt x="f2" y="f9"/>
                    </a:cubicBezTo>
                    <a:lnTo>
                      <a:pt x="f2" y="f8"/>
                    </a:lnTo>
                    <a:cubicBezTo>
                      <a:pt x="f2" y="f7"/>
                      <a:pt x="f13" y="f2"/>
                      <a:pt x="f8" y="f2"/>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0" name="Google Shape;1066;p32">
              <a:extLst>
                <a:ext uri="{FF2B5EF4-FFF2-40B4-BE49-F238E27FC236}">
                  <a16:creationId xmlns:a16="http://schemas.microsoft.com/office/drawing/2014/main" id="{875B391D-7DE5-14B7-A018-74CD4D58CCB5}"/>
                </a:ext>
              </a:extLst>
            </p:cNvPr>
            <p:cNvGrpSpPr/>
            <p:nvPr/>
          </p:nvGrpSpPr>
          <p:grpSpPr>
            <a:xfrm>
              <a:off x="7553245" y="556211"/>
              <a:ext cx="492916" cy="600532"/>
              <a:chOff x="7553245" y="556211"/>
              <a:chExt cx="492916" cy="600532"/>
            </a:xfrm>
          </p:grpSpPr>
          <p:grpSp>
            <p:nvGrpSpPr>
              <p:cNvPr id="51" name="Google Shape;1067;p32">
                <a:extLst>
                  <a:ext uri="{FF2B5EF4-FFF2-40B4-BE49-F238E27FC236}">
                    <a16:creationId xmlns:a16="http://schemas.microsoft.com/office/drawing/2014/main" id="{9F055BF7-BB4A-82AB-A494-B5AA4CF0D572}"/>
                  </a:ext>
                </a:extLst>
              </p:cNvPr>
              <p:cNvGrpSpPr/>
              <p:nvPr/>
            </p:nvGrpSpPr>
            <p:grpSpPr>
              <a:xfrm>
                <a:off x="7566422" y="569442"/>
                <a:ext cx="472524" cy="580012"/>
                <a:chOff x="7566422" y="569442"/>
                <a:chExt cx="472524" cy="580012"/>
              </a:xfrm>
            </p:grpSpPr>
            <p:sp>
              <p:nvSpPr>
                <p:cNvPr id="52" name="Google Shape;1068;p32">
                  <a:extLst>
                    <a:ext uri="{FF2B5EF4-FFF2-40B4-BE49-F238E27FC236}">
                      <a16:creationId xmlns:a16="http://schemas.microsoft.com/office/drawing/2014/main" id="{DFE7AC82-FF6B-11F1-3B94-C22223541742}"/>
                    </a:ext>
                  </a:extLst>
                </p:cNvPr>
                <p:cNvSpPr/>
                <p:nvPr/>
              </p:nvSpPr>
              <p:spPr>
                <a:xfrm>
                  <a:off x="7574478" y="1143438"/>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5" y="f2"/>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3" name="Google Shape;1069;p32">
                  <a:extLst>
                    <a:ext uri="{FF2B5EF4-FFF2-40B4-BE49-F238E27FC236}">
                      <a16:creationId xmlns:a16="http://schemas.microsoft.com/office/drawing/2014/main" id="{B67D86FA-43CE-01E0-2C22-03E9881E23C3}"/>
                    </a:ext>
                  </a:extLst>
                </p:cNvPr>
                <p:cNvSpPr/>
                <p:nvPr/>
              </p:nvSpPr>
              <p:spPr>
                <a:xfrm>
                  <a:off x="7566422" y="577388"/>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4"/>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4" name="Google Shape;1070;p32">
                  <a:extLst>
                    <a:ext uri="{FF2B5EF4-FFF2-40B4-BE49-F238E27FC236}">
                      <a16:creationId xmlns:a16="http://schemas.microsoft.com/office/drawing/2014/main" id="{E40CB221-D084-3938-F1BE-145188E0A077}"/>
                    </a:ext>
                  </a:extLst>
                </p:cNvPr>
                <p:cNvSpPr/>
                <p:nvPr/>
              </p:nvSpPr>
              <p:spPr>
                <a:xfrm>
                  <a:off x="7582543" y="569442"/>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2" y="f2"/>
                      </a:moveTo>
                      <a:lnTo>
                        <a:pt x="f5"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5" name="Google Shape;1071;p32">
                  <a:extLst>
                    <a:ext uri="{FF2B5EF4-FFF2-40B4-BE49-F238E27FC236}">
                      <a16:creationId xmlns:a16="http://schemas.microsoft.com/office/drawing/2014/main" id="{83FAD706-9BB9-060B-D4C3-A80E8385124E}"/>
                    </a:ext>
                  </a:extLst>
                </p:cNvPr>
                <p:cNvSpPr/>
                <p:nvPr/>
              </p:nvSpPr>
              <p:spPr>
                <a:xfrm>
                  <a:off x="8032930" y="585389"/>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2"/>
                      </a:moveTo>
                      <a:lnTo>
                        <a:pt x="f2" y="f4"/>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6" name="Google Shape;1072;p32">
                <a:extLst>
                  <a:ext uri="{FF2B5EF4-FFF2-40B4-BE49-F238E27FC236}">
                    <a16:creationId xmlns:a16="http://schemas.microsoft.com/office/drawing/2014/main" id="{D9E48721-3409-A83D-92F1-37333D63EE5D}"/>
                  </a:ext>
                </a:extLst>
              </p:cNvPr>
              <p:cNvGrpSpPr/>
              <p:nvPr/>
            </p:nvGrpSpPr>
            <p:grpSpPr>
              <a:xfrm>
                <a:off x="7553245" y="556211"/>
                <a:ext cx="492916" cy="600532"/>
                <a:chOff x="7553245" y="556211"/>
                <a:chExt cx="492916" cy="600532"/>
              </a:xfrm>
            </p:grpSpPr>
            <p:grpSp>
              <p:nvGrpSpPr>
                <p:cNvPr id="57" name="Google Shape;1073;p32">
                  <a:extLst>
                    <a:ext uri="{FF2B5EF4-FFF2-40B4-BE49-F238E27FC236}">
                      <a16:creationId xmlns:a16="http://schemas.microsoft.com/office/drawing/2014/main" id="{7C29112D-DD49-3654-58D7-D199444C422D}"/>
                    </a:ext>
                  </a:extLst>
                </p:cNvPr>
                <p:cNvGrpSpPr/>
                <p:nvPr/>
              </p:nvGrpSpPr>
              <p:grpSpPr>
                <a:xfrm>
                  <a:off x="7553245" y="556211"/>
                  <a:ext cx="492916" cy="26481"/>
                  <a:chOff x="7553245" y="556211"/>
                  <a:chExt cx="492916" cy="26481"/>
                </a:xfrm>
              </p:grpSpPr>
              <p:sp>
                <p:nvSpPr>
                  <p:cNvPr id="58" name="Google Shape;1074;p32">
                    <a:extLst>
                      <a:ext uri="{FF2B5EF4-FFF2-40B4-BE49-F238E27FC236}">
                        <a16:creationId xmlns:a16="http://schemas.microsoft.com/office/drawing/2014/main" id="{66A61889-21B2-9A25-D928-85731209CD63}"/>
                      </a:ext>
                    </a:extLst>
                  </p:cNvPr>
                  <p:cNvSpPr/>
                  <p:nvPr/>
                </p:nvSpPr>
                <p:spPr>
                  <a:xfrm>
                    <a:off x="7553245"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9" name="Google Shape;1075;p32">
                    <a:extLst>
                      <a:ext uri="{FF2B5EF4-FFF2-40B4-BE49-F238E27FC236}">
                        <a16:creationId xmlns:a16="http://schemas.microsoft.com/office/drawing/2014/main" id="{8E3A5D9F-EEEE-B165-8A59-E7782AE5F58A}"/>
                      </a:ext>
                    </a:extLst>
                  </p:cNvPr>
                  <p:cNvSpPr/>
                  <p:nvPr/>
                </p:nvSpPr>
                <p:spPr>
                  <a:xfrm>
                    <a:off x="7786463"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0" name="Google Shape;1076;p32">
                    <a:extLst>
                      <a:ext uri="{FF2B5EF4-FFF2-40B4-BE49-F238E27FC236}">
                        <a16:creationId xmlns:a16="http://schemas.microsoft.com/office/drawing/2014/main" id="{B0BB4B31-0409-A2C2-A19A-3896B58BDDCF}"/>
                      </a:ext>
                    </a:extLst>
                  </p:cNvPr>
                  <p:cNvSpPr/>
                  <p:nvPr/>
                </p:nvSpPr>
                <p:spPr>
                  <a:xfrm>
                    <a:off x="8019690"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1" name="Google Shape;1077;p32">
                  <a:extLst>
                    <a:ext uri="{FF2B5EF4-FFF2-40B4-BE49-F238E27FC236}">
                      <a16:creationId xmlns:a16="http://schemas.microsoft.com/office/drawing/2014/main" id="{576EC6D3-AD24-427F-B8CC-5CEFFFDA9C3A}"/>
                    </a:ext>
                  </a:extLst>
                </p:cNvPr>
                <p:cNvGrpSpPr/>
                <p:nvPr/>
              </p:nvGrpSpPr>
              <p:grpSpPr>
                <a:xfrm>
                  <a:off x="7553245" y="843204"/>
                  <a:ext cx="492916" cy="26481"/>
                  <a:chOff x="7553245" y="843204"/>
                  <a:chExt cx="492916" cy="26481"/>
                </a:xfrm>
              </p:grpSpPr>
              <p:sp>
                <p:nvSpPr>
                  <p:cNvPr id="62" name="Google Shape;1078;p32">
                    <a:extLst>
                      <a:ext uri="{FF2B5EF4-FFF2-40B4-BE49-F238E27FC236}">
                        <a16:creationId xmlns:a16="http://schemas.microsoft.com/office/drawing/2014/main" id="{1427B700-095F-083D-2785-C9018C940445}"/>
                      </a:ext>
                    </a:extLst>
                  </p:cNvPr>
                  <p:cNvSpPr/>
                  <p:nvPr/>
                </p:nvSpPr>
                <p:spPr>
                  <a:xfrm>
                    <a:off x="7553245"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3" name="Google Shape;1079;p32">
                    <a:extLst>
                      <a:ext uri="{FF2B5EF4-FFF2-40B4-BE49-F238E27FC236}">
                        <a16:creationId xmlns:a16="http://schemas.microsoft.com/office/drawing/2014/main" id="{0A3A9836-1106-4FFF-73F7-3D54328BFF34}"/>
                      </a:ext>
                    </a:extLst>
                  </p:cNvPr>
                  <p:cNvSpPr/>
                  <p:nvPr/>
                </p:nvSpPr>
                <p:spPr>
                  <a:xfrm>
                    <a:off x="8019690"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4" name="Google Shape;1080;p32">
                  <a:extLst>
                    <a:ext uri="{FF2B5EF4-FFF2-40B4-BE49-F238E27FC236}">
                      <a16:creationId xmlns:a16="http://schemas.microsoft.com/office/drawing/2014/main" id="{7EBD1189-5AB7-445F-C4A4-7443DEF8725C}"/>
                    </a:ext>
                  </a:extLst>
                </p:cNvPr>
                <p:cNvGrpSpPr/>
                <p:nvPr/>
              </p:nvGrpSpPr>
              <p:grpSpPr>
                <a:xfrm>
                  <a:off x="7553245" y="1130262"/>
                  <a:ext cx="492916" cy="26481"/>
                  <a:chOff x="7553245" y="1130262"/>
                  <a:chExt cx="492916" cy="26481"/>
                </a:xfrm>
              </p:grpSpPr>
              <p:sp>
                <p:nvSpPr>
                  <p:cNvPr id="65" name="Google Shape;1081;p32">
                    <a:extLst>
                      <a:ext uri="{FF2B5EF4-FFF2-40B4-BE49-F238E27FC236}">
                        <a16:creationId xmlns:a16="http://schemas.microsoft.com/office/drawing/2014/main" id="{53BF212B-C9FC-D275-064F-01707C0AFD72}"/>
                      </a:ext>
                    </a:extLst>
                  </p:cNvPr>
                  <p:cNvSpPr/>
                  <p:nvPr/>
                </p:nvSpPr>
                <p:spPr>
                  <a:xfrm>
                    <a:off x="7553245"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6" name="Google Shape;1082;p32">
                    <a:extLst>
                      <a:ext uri="{FF2B5EF4-FFF2-40B4-BE49-F238E27FC236}">
                        <a16:creationId xmlns:a16="http://schemas.microsoft.com/office/drawing/2014/main" id="{2262054D-5F30-7CCE-268A-4C498631D803}"/>
                      </a:ext>
                    </a:extLst>
                  </p:cNvPr>
                  <p:cNvSpPr/>
                  <p:nvPr/>
                </p:nvSpPr>
                <p:spPr>
                  <a:xfrm>
                    <a:off x="7786463"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7" name="Google Shape;1083;p32">
                    <a:extLst>
                      <a:ext uri="{FF2B5EF4-FFF2-40B4-BE49-F238E27FC236}">
                        <a16:creationId xmlns:a16="http://schemas.microsoft.com/office/drawing/2014/main" id="{5621C34A-49DB-9982-47A3-4C143CD247FE}"/>
                      </a:ext>
                    </a:extLst>
                  </p:cNvPr>
                  <p:cNvSpPr/>
                  <p:nvPr/>
                </p:nvSpPr>
                <p:spPr>
                  <a:xfrm>
                    <a:off x="8019690"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nvGrpSpPr>
            <p:cNvPr id="68" name="Google Shape;1084;p32">
              <a:extLst>
                <a:ext uri="{FF2B5EF4-FFF2-40B4-BE49-F238E27FC236}">
                  <a16:creationId xmlns:a16="http://schemas.microsoft.com/office/drawing/2014/main" id="{E8149468-CD7B-A453-CA2E-7968C4D82EB6}"/>
                </a:ext>
              </a:extLst>
            </p:cNvPr>
            <p:cNvGrpSpPr/>
            <p:nvPr/>
          </p:nvGrpSpPr>
          <p:grpSpPr>
            <a:xfrm>
              <a:off x="7821128" y="1008098"/>
              <a:ext cx="162040" cy="94484"/>
              <a:chOff x="7821128" y="1008098"/>
              <a:chExt cx="162040" cy="94484"/>
            </a:xfrm>
          </p:grpSpPr>
          <p:sp>
            <p:nvSpPr>
              <p:cNvPr id="69" name="Google Shape;1085;p32">
                <a:extLst>
                  <a:ext uri="{FF2B5EF4-FFF2-40B4-BE49-F238E27FC236}">
                    <a16:creationId xmlns:a16="http://schemas.microsoft.com/office/drawing/2014/main" id="{BEC30704-C0E4-C60E-52CF-700464B835CE}"/>
                  </a:ext>
                </a:extLst>
              </p:cNvPr>
              <p:cNvSpPr/>
              <p:nvPr/>
            </p:nvSpPr>
            <p:spPr>
              <a:xfrm>
                <a:off x="7821128" y="1008098"/>
                <a:ext cx="162040" cy="94484"/>
              </a:xfrm>
              <a:custGeom>
                <a:avLst/>
                <a:gdLst>
                  <a:gd name="f0" fmla="val w"/>
                  <a:gd name="f1" fmla="val h"/>
                  <a:gd name="f2" fmla="val 0"/>
                  <a:gd name="f3" fmla="val 256508"/>
                  <a:gd name="f4" fmla="val 149542"/>
                  <a:gd name="f5" fmla="val 218694"/>
                  <a:gd name="f6" fmla="val 239578"/>
                  <a:gd name="f7" fmla="val 16930"/>
                  <a:gd name="f8" fmla="val 37814"/>
                  <a:gd name="f9" fmla="val 111728"/>
                  <a:gd name="f10" fmla="val 132612"/>
                  <a:gd name="f11" fmla="val 149543"/>
                  <a:gd name="f12" fmla="val 1"/>
                  <a:gd name="f13" fmla="*/ f0 1 256508"/>
                  <a:gd name="f14" fmla="*/ f1 1 149542"/>
                  <a:gd name="f15" fmla="+- f4 0 f2"/>
                  <a:gd name="f16" fmla="+- f3 0 f2"/>
                  <a:gd name="f17" fmla="*/ f16 1 256508"/>
                  <a:gd name="f18" fmla="*/ f15 1 149542"/>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256508" h="149542">
                    <a:moveTo>
                      <a:pt x="f5" y="f2"/>
                    </a:moveTo>
                    <a:cubicBezTo>
                      <a:pt x="f6" y="f2"/>
                      <a:pt x="f3" y="f7"/>
                      <a:pt x="f3" y="f8"/>
                    </a:cubicBezTo>
                    <a:lnTo>
                      <a:pt x="f3" y="f9"/>
                    </a:lnTo>
                    <a:cubicBezTo>
                      <a:pt x="f3" y="f10"/>
                      <a:pt x="f6" y="f11"/>
                      <a:pt x="f5" y="f11"/>
                    </a:cubicBezTo>
                    <a:lnTo>
                      <a:pt x="f8" y="f11"/>
                    </a:lnTo>
                    <a:cubicBezTo>
                      <a:pt x="f7" y="f11"/>
                      <a:pt x="f12" y="f10"/>
                      <a:pt x="f12" y="f9"/>
                    </a:cubicBezTo>
                    <a:lnTo>
                      <a:pt x="f12" y="f8"/>
                    </a:lnTo>
                    <a:cubicBezTo>
                      <a:pt x="f12" y="f7"/>
                      <a:pt x="f7" y="f2"/>
                      <a:pt x="f8" y="f2"/>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70" name="Google Shape;1086;p32">
                <a:extLst>
                  <a:ext uri="{FF2B5EF4-FFF2-40B4-BE49-F238E27FC236}">
                    <a16:creationId xmlns:a16="http://schemas.microsoft.com/office/drawing/2014/main" id="{D3F025F2-04E7-C785-8A8F-62F9260AF25C}"/>
                  </a:ext>
                </a:extLst>
              </p:cNvPr>
              <p:cNvGrpSpPr/>
              <p:nvPr/>
            </p:nvGrpSpPr>
            <p:grpSpPr>
              <a:xfrm>
                <a:off x="7843000" y="1024731"/>
                <a:ext cx="116083" cy="62499"/>
                <a:chOff x="7843000" y="1024731"/>
                <a:chExt cx="116083" cy="62499"/>
              </a:xfrm>
            </p:grpSpPr>
            <p:grpSp>
              <p:nvGrpSpPr>
                <p:cNvPr id="71" name="Google Shape;1087;p32">
                  <a:extLst>
                    <a:ext uri="{FF2B5EF4-FFF2-40B4-BE49-F238E27FC236}">
                      <a16:creationId xmlns:a16="http://schemas.microsoft.com/office/drawing/2014/main" id="{9C71C1EA-FCCA-B940-D28F-0D3FE22774B0}"/>
                    </a:ext>
                  </a:extLst>
                </p:cNvPr>
                <p:cNvGrpSpPr/>
                <p:nvPr/>
              </p:nvGrpSpPr>
              <p:grpSpPr>
                <a:xfrm>
                  <a:off x="7899108" y="1025682"/>
                  <a:ext cx="59975" cy="59984"/>
                  <a:chOff x="7899108" y="1025682"/>
                  <a:chExt cx="59975" cy="59984"/>
                </a:xfrm>
              </p:grpSpPr>
              <p:sp>
                <p:nvSpPr>
                  <p:cNvPr id="72" name="Google Shape;1088;p32">
                    <a:extLst>
                      <a:ext uri="{FF2B5EF4-FFF2-40B4-BE49-F238E27FC236}">
                        <a16:creationId xmlns:a16="http://schemas.microsoft.com/office/drawing/2014/main" id="{30191E56-33B0-07C7-A183-C67BDCDC9834}"/>
                      </a:ext>
                    </a:extLst>
                  </p:cNvPr>
                  <p:cNvSpPr/>
                  <p:nvPr/>
                </p:nvSpPr>
                <p:spPr>
                  <a:xfrm>
                    <a:off x="7899108" y="1058710"/>
                    <a:ext cx="26956" cy="26956"/>
                  </a:xfrm>
                  <a:custGeom>
                    <a:avLst/>
                    <a:gdLst>
                      <a:gd name="f0" fmla="val w"/>
                      <a:gd name="f1" fmla="val h"/>
                      <a:gd name="f2" fmla="val 0"/>
                      <a:gd name="f3" fmla="val 42671"/>
                      <a:gd name="f4" fmla="val 42672"/>
                      <a:gd name="f5" fmla="val 16764"/>
                      <a:gd name="f6" fmla="val 31147"/>
                      <a:gd name="f7" fmla="val 5144"/>
                      <a:gd name="f8" fmla="val 37529"/>
                      <a:gd name="f9" fmla="val 11525"/>
                      <a:gd name="f10" fmla="val 25908"/>
                      <a:gd name="f11" fmla="val 6382"/>
                      <a:gd name="f12" fmla="val 28765"/>
                      <a:gd name="f13" fmla="val 38576"/>
                      <a:gd name="f14" fmla="val 4096"/>
                      <a:gd name="f15" fmla="val 13906"/>
                      <a:gd name="f16" fmla="val 36290"/>
                      <a:gd name="f17" fmla="*/ f0 1 42671"/>
                      <a:gd name="f18" fmla="*/ f1 1 42672"/>
                      <a:gd name="f19" fmla="+- f4 0 f2"/>
                      <a:gd name="f20" fmla="+- f3 0 f2"/>
                      <a:gd name="f21" fmla="*/ f20 1 42671"/>
                      <a:gd name="f22" fmla="*/ f19 1 42672"/>
                      <a:gd name="f23" fmla="*/ f2 1 f21"/>
                      <a:gd name="f24" fmla="*/ f3 1 f21"/>
                      <a:gd name="f25" fmla="*/ f2 1 f22"/>
                      <a:gd name="f26" fmla="*/ f4 1 f22"/>
                      <a:gd name="f27" fmla="*/ f23 f17 1"/>
                      <a:gd name="f28" fmla="*/ f24 f17 1"/>
                      <a:gd name="f29" fmla="*/ f26 f18 1"/>
                      <a:gd name="f30" fmla="*/ f25 f18 1"/>
                    </a:gdLst>
                    <a:ahLst/>
                    <a:cxnLst>
                      <a:cxn ang="3cd4">
                        <a:pos x="hc" y="t"/>
                      </a:cxn>
                      <a:cxn ang="0">
                        <a:pos x="r" y="vc"/>
                      </a:cxn>
                      <a:cxn ang="cd4">
                        <a:pos x="hc" y="b"/>
                      </a:cxn>
                      <a:cxn ang="cd2">
                        <a:pos x="l" y="vc"/>
                      </a:cxn>
                    </a:cxnLst>
                    <a:rect l="f27" t="f30" r="f28" b="f29"/>
                    <a:pathLst>
                      <a:path w="42671" h="42672">
                        <a:moveTo>
                          <a:pt x="f5" y="f6"/>
                        </a:moveTo>
                        <a:lnTo>
                          <a:pt x="f4" y="f7"/>
                        </a:lnTo>
                        <a:lnTo>
                          <a:pt x="f8" y="f2"/>
                        </a:lnTo>
                        <a:lnTo>
                          <a:pt x="f9" y="f10"/>
                        </a:lnTo>
                        <a:lnTo>
                          <a:pt x="f11" y="f12"/>
                        </a:lnTo>
                        <a:lnTo>
                          <a:pt x="f2" y="f13"/>
                        </a:lnTo>
                        <a:lnTo>
                          <a:pt x="f14" y="f4"/>
                        </a:lnTo>
                        <a:lnTo>
                          <a:pt x="f15" y="f16"/>
                        </a:lnTo>
                        <a:lnTo>
                          <a:pt x="f5" y="f6"/>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3" name="Google Shape;1089;p32">
                    <a:extLst>
                      <a:ext uri="{FF2B5EF4-FFF2-40B4-BE49-F238E27FC236}">
                        <a16:creationId xmlns:a16="http://schemas.microsoft.com/office/drawing/2014/main" id="{5E67F03D-93DA-9169-0086-53AB6B824E0E}"/>
                      </a:ext>
                    </a:extLst>
                  </p:cNvPr>
                  <p:cNvSpPr/>
                  <p:nvPr/>
                </p:nvSpPr>
                <p:spPr>
                  <a:xfrm>
                    <a:off x="7917762" y="1025682"/>
                    <a:ext cx="41321" cy="41330"/>
                  </a:xfrm>
                  <a:custGeom>
                    <a:avLst/>
                    <a:gdLst>
                      <a:gd name="f0" fmla="val w"/>
                      <a:gd name="f1" fmla="val h"/>
                      <a:gd name="f2" fmla="val 0"/>
                      <a:gd name="f3" fmla="val 65418"/>
                      <a:gd name="f4" fmla="val 36576"/>
                      <a:gd name="f5" fmla="val 54845"/>
                      <a:gd name="f6" fmla="val 63246"/>
                      <a:gd name="f7" fmla="val 28175"/>
                      <a:gd name="f8" fmla="val 64008"/>
                      <a:gd name="f9" fmla="val 27413"/>
                      <a:gd name="f10" fmla="val 64484"/>
                      <a:gd name="f11" fmla="val 26461"/>
                      <a:gd name="f12" fmla="val 64770"/>
                      <a:gd name="f13" fmla="val 25413"/>
                      <a:gd name="f14" fmla="val 65627"/>
                      <a:gd name="f15" fmla="val 21794"/>
                      <a:gd name="f16" fmla="val 66866"/>
                      <a:gd name="f17" fmla="val 13602"/>
                      <a:gd name="f18" fmla="val 59341"/>
                      <a:gd name="f19" fmla="val 6077"/>
                      <a:gd name="f20" fmla="val 51816"/>
                      <a:gd name="f21" fmla="+- 0 0 1447"/>
                      <a:gd name="f22" fmla="val 43625"/>
                      <a:gd name="f23" fmla="+- 0 0 209"/>
                      <a:gd name="f24" fmla="val 40005"/>
                      <a:gd name="f25" fmla="val 648"/>
                      <a:gd name="f26" fmla="val 38958"/>
                      <a:gd name="f27" fmla="val 934"/>
                      <a:gd name="f28" fmla="val 38005"/>
                      <a:gd name="f29" fmla="val 1410"/>
                      <a:gd name="f30" fmla="val 37243"/>
                      <a:gd name="f31" fmla="val 2172"/>
                      <a:gd name="f32" fmla="val 10573"/>
                      <a:gd name="f33" fmla="val 28842"/>
                      <a:gd name="f34" fmla="val 14669"/>
                      <a:gd name="f35" fmla="val 32938"/>
                      <a:gd name="f36" fmla="val 39701"/>
                      <a:gd name="f37" fmla="val 43796"/>
                      <a:gd name="f38" fmla="val 8287"/>
                      <a:gd name="f39" fmla="val 46082"/>
                      <a:gd name="f40" fmla="val 4286"/>
                      <a:gd name="f41" fmla="val 42082"/>
                      <a:gd name="f42" fmla="val 46368"/>
                      <a:gd name="f43" fmla="val 19050"/>
                      <a:gd name="f44" fmla="val 23336"/>
                      <a:gd name="f45" fmla="val 61132"/>
                      <a:gd name="f46" fmla="val 19336"/>
                      <a:gd name="f47" fmla="val 57131"/>
                      <a:gd name="f48" fmla="val 21622"/>
                      <a:gd name="f49" fmla="val 25718"/>
                      <a:gd name="f50" fmla="val 50750"/>
                      <a:gd name="f51" fmla="val 32481"/>
                      <a:gd name="f52" fmla="*/ f0 1 65418"/>
                      <a:gd name="f53" fmla="*/ f1 1 65418"/>
                      <a:gd name="f54" fmla="+- f3 0 f2"/>
                      <a:gd name="f55" fmla="*/ f54 1 65418"/>
                      <a:gd name="f56" fmla="*/ f2 1 f55"/>
                      <a:gd name="f57" fmla="*/ f3 1 f55"/>
                      <a:gd name="f58" fmla="*/ f56 f52 1"/>
                      <a:gd name="f59" fmla="*/ f57 f52 1"/>
                      <a:gd name="f60" fmla="*/ f57 f53 1"/>
                      <a:gd name="f61" fmla="*/ f56 f53 1"/>
                    </a:gdLst>
                    <a:ahLst/>
                    <a:cxnLst>
                      <a:cxn ang="3cd4">
                        <a:pos x="hc" y="t"/>
                      </a:cxn>
                      <a:cxn ang="0">
                        <a:pos x="r" y="vc"/>
                      </a:cxn>
                      <a:cxn ang="cd4">
                        <a:pos x="hc" y="b"/>
                      </a:cxn>
                      <a:cxn ang="cd2">
                        <a:pos x="l" y="vc"/>
                      </a:cxn>
                    </a:cxnLst>
                    <a:rect l="f58" t="f61" r="f59" b="f60"/>
                    <a:pathLst>
                      <a:path w="65418" h="65418">
                        <a:moveTo>
                          <a:pt x="f4" y="f5"/>
                        </a:moveTo>
                        <a:lnTo>
                          <a:pt x="f6" y="f7"/>
                        </a:ln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33"/>
                        </a:lnTo>
                        <a:cubicBezTo>
                          <a:pt x="f34" y="f35"/>
                          <a:pt x="f34" y="f36"/>
                          <a:pt x="f32" y="f37"/>
                        </a:cubicBezTo>
                        <a:lnTo>
                          <a:pt x="f38" y="f39"/>
                        </a:lnTo>
                        <a:lnTo>
                          <a:pt x="f40" y="f41"/>
                        </a:lnTo>
                        <a:lnTo>
                          <a:pt x="f2" y="f42"/>
                        </a:lnTo>
                        <a:lnTo>
                          <a:pt x="f43" y="f3"/>
                        </a:lnTo>
                        <a:lnTo>
                          <a:pt x="f44" y="f45"/>
                        </a:lnTo>
                        <a:lnTo>
                          <a:pt x="f46" y="f47"/>
                        </a:lnTo>
                        <a:lnTo>
                          <a:pt x="f48" y="f5"/>
                        </a:lnTo>
                        <a:cubicBezTo>
                          <a:pt x="f49" y="f50"/>
                          <a:pt x="f51" y="f5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74" name="Google Shape;1090;p32">
                  <a:extLst>
                    <a:ext uri="{FF2B5EF4-FFF2-40B4-BE49-F238E27FC236}">
                      <a16:creationId xmlns:a16="http://schemas.microsoft.com/office/drawing/2014/main" id="{A5168623-178C-4EFB-899C-34EC304C2B68}"/>
                    </a:ext>
                  </a:extLst>
                </p:cNvPr>
                <p:cNvGrpSpPr/>
                <p:nvPr/>
              </p:nvGrpSpPr>
              <p:grpSpPr>
                <a:xfrm>
                  <a:off x="7843000" y="1024731"/>
                  <a:ext cx="62398" cy="62499"/>
                  <a:chOff x="7843000" y="1024731"/>
                  <a:chExt cx="62398" cy="62499"/>
                </a:xfrm>
              </p:grpSpPr>
              <p:sp>
                <p:nvSpPr>
                  <p:cNvPr id="75" name="Google Shape;1091;p32">
                    <a:extLst>
                      <a:ext uri="{FF2B5EF4-FFF2-40B4-BE49-F238E27FC236}">
                        <a16:creationId xmlns:a16="http://schemas.microsoft.com/office/drawing/2014/main" id="{381F16BF-D296-34AD-289E-CCADFA03C614}"/>
                      </a:ext>
                    </a:extLst>
                  </p:cNvPr>
                  <p:cNvSpPr/>
                  <p:nvPr/>
                </p:nvSpPr>
                <p:spPr>
                  <a:xfrm>
                    <a:off x="7843000" y="1024731"/>
                    <a:ext cx="62398" cy="62499"/>
                  </a:xfrm>
                  <a:custGeom>
                    <a:avLst/>
                    <a:gdLst>
                      <a:gd name="f0" fmla="val w"/>
                      <a:gd name="f1" fmla="val h"/>
                      <a:gd name="f2" fmla="val 0"/>
                      <a:gd name="f3" fmla="val 98773"/>
                      <a:gd name="f4" fmla="val 98921"/>
                      <a:gd name="f5" fmla="val 40717"/>
                      <a:gd name="f6" fmla="val 72440"/>
                      <a:gd name="f7" fmla="val 72244"/>
                      <a:gd name="f8" fmla="val 40912"/>
                      <a:gd name="f9" fmla="val 74149"/>
                      <a:gd name="f10" fmla="val 39007"/>
                      <a:gd name="f11" fmla="val 76721"/>
                      <a:gd name="f12" fmla="val 38054"/>
                      <a:gd name="f13" fmla="val 79388"/>
                      <a:gd name="f14" fmla="val 84341"/>
                      <a:gd name="f15" fmla="val 38150"/>
                      <a:gd name="f16" fmla="val 89389"/>
                      <a:gd name="f17" fmla="val 36340"/>
                      <a:gd name="f18" fmla="val 93199"/>
                      <a:gd name="f19" fmla="val 32530"/>
                      <a:gd name="f20" fmla="val 98247"/>
                      <a:gd name="f21" fmla="val 27482"/>
                      <a:gd name="f22" fmla="val 99866"/>
                      <a:gd name="f23" fmla="val 20243"/>
                      <a:gd name="f24" fmla="val 98057"/>
                      <a:gd name="f25" fmla="val 13766"/>
                      <a:gd name="f26" fmla="val 88722"/>
                      <a:gd name="f27" fmla="val 23100"/>
                      <a:gd name="f28" fmla="val 78435"/>
                      <a:gd name="f29" fmla="val 20338"/>
                      <a:gd name="f30" fmla="val 75673"/>
                      <a:gd name="f31" fmla="val 10051"/>
                      <a:gd name="f32" fmla="val 85007"/>
                      <a:gd name="f33" fmla="val 716"/>
                      <a:gd name="f34" fmla="val 78626"/>
                      <a:gd name="f35" fmla="+- 0 0 1093"/>
                      <a:gd name="f36" fmla="val 71482"/>
                      <a:gd name="f37" fmla="val 526"/>
                      <a:gd name="f38" fmla="val 66434"/>
                      <a:gd name="f39" fmla="val 5574"/>
                      <a:gd name="f40" fmla="val 62624"/>
                      <a:gd name="f41" fmla="val 9384"/>
                      <a:gd name="f42" fmla="val 60814"/>
                      <a:gd name="f43" fmla="val 14432"/>
                      <a:gd name="f44" fmla="val 60909"/>
                      <a:gd name="f45" fmla="val 19385"/>
                      <a:gd name="f46" fmla="val 22052"/>
                      <a:gd name="f47" fmla="val 59957"/>
                      <a:gd name="f48" fmla="val 24624"/>
                      <a:gd name="f49" fmla="val 58052"/>
                      <a:gd name="f50" fmla="val 26529"/>
                      <a:gd name="f51" fmla="val 26524"/>
                      <a:gd name="f52" fmla="val 58057"/>
                      <a:gd name="f53" fmla="val 24619"/>
                      <a:gd name="f54" fmla="val 59962"/>
                      <a:gd name="f55" fmla="val 22047"/>
                      <a:gd name="f56" fmla="val 60914"/>
                      <a:gd name="f57" fmla="val 19380"/>
                      <a:gd name="f58" fmla="val 14427"/>
                      <a:gd name="f59" fmla="val 60819"/>
                      <a:gd name="f60" fmla="val 9379"/>
                      <a:gd name="f61" fmla="val 62629"/>
                      <a:gd name="f62" fmla="val 5569"/>
                      <a:gd name="f63" fmla="val 66439"/>
                      <a:gd name="f64" fmla="+- 0 0 2146"/>
                      <a:gd name="f65" fmla="val 74154"/>
                      <a:gd name="f66" fmla="+- 0 0 1861"/>
                      <a:gd name="f67" fmla="val 86918"/>
                      <a:gd name="f68" fmla="val 6522"/>
                      <a:gd name="f69" fmla="val 94252"/>
                      <a:gd name="f70" fmla="val 13761"/>
                      <a:gd name="f71" fmla="val 100634"/>
                      <a:gd name="f72" fmla="val 24905"/>
                      <a:gd name="f73" fmla="val 100443"/>
                      <a:gd name="f74" fmla="val 32048"/>
                      <a:gd name="f75" fmla="val 93871"/>
                      <a:gd name="f76" fmla="val 36239"/>
                      <a:gd name="f77" fmla="val 89966"/>
                      <a:gd name="f78" fmla="val 38240"/>
                      <a:gd name="f79" fmla="val 84632"/>
                      <a:gd name="f80" fmla="val 38145"/>
                      <a:gd name="f81" fmla="val 79393"/>
                      <a:gd name="f82" fmla="val 76821"/>
                      <a:gd name="f83" fmla="val 39097"/>
                      <a:gd name="f84" fmla="val 74249"/>
                      <a:gd name="f85" fmla="val 41002"/>
                      <a:gd name="f86" fmla="val 16618"/>
                      <a:gd name="f87" fmla="val 87965"/>
                      <a:gd name="f88" fmla="val 10713"/>
                      <a:gd name="f89" fmla="val 82060"/>
                      <a:gd name="f90" fmla="val 12903"/>
                      <a:gd name="f91" fmla="val 73964"/>
                      <a:gd name="f92" fmla="val 21000"/>
                      <a:gd name="f93" fmla="val 71773"/>
                      <a:gd name="f94" fmla="val 26905"/>
                      <a:gd name="f95" fmla="val 77678"/>
                      <a:gd name="f96" fmla="val 24714"/>
                      <a:gd name="f97" fmla="val 85775"/>
                      <a:gd name="f98" fmla="*/ f0 1 98773"/>
                      <a:gd name="f99" fmla="*/ f1 1 98921"/>
                      <a:gd name="f100" fmla="+- f4 0 f2"/>
                      <a:gd name="f101" fmla="+- f3 0 f2"/>
                      <a:gd name="f102" fmla="*/ f101 1 98773"/>
                      <a:gd name="f103" fmla="*/ f100 1 98921"/>
                      <a:gd name="f104" fmla="*/ f2 1 f102"/>
                      <a:gd name="f105" fmla="*/ f3 1 f102"/>
                      <a:gd name="f106" fmla="*/ f2 1 f103"/>
                      <a:gd name="f107" fmla="*/ f4 1 f103"/>
                      <a:gd name="f108" fmla="*/ f104 f98 1"/>
                      <a:gd name="f109" fmla="*/ f105 f98 1"/>
                      <a:gd name="f110" fmla="*/ f107 f99 1"/>
                      <a:gd name="f111" fmla="*/ f106 f99 1"/>
                    </a:gdLst>
                    <a:ahLst/>
                    <a:cxnLst>
                      <a:cxn ang="3cd4">
                        <a:pos x="hc" y="t"/>
                      </a:cxn>
                      <a:cxn ang="0">
                        <a:pos x="r" y="vc"/>
                      </a:cxn>
                      <a:cxn ang="cd4">
                        <a:pos x="hc" y="b"/>
                      </a:cxn>
                      <a:cxn ang="cd2">
                        <a:pos x="l" y="vc"/>
                      </a:cxn>
                    </a:cxnLst>
                    <a:rect l="f108" t="f111" r="f109" b="f110"/>
                    <a:pathLst>
                      <a:path w="98773" h="98921">
                        <a:moveTo>
                          <a:pt x="f5" y="f6"/>
                        </a:moveTo>
                        <a:lnTo>
                          <a:pt x="f7" y="f8"/>
                        </a:lnTo>
                        <a:cubicBezTo>
                          <a:pt x="f9" y="f10"/>
                          <a:pt x="f11" y="f12"/>
                          <a:pt x="f13" y="f12"/>
                        </a:cubicBezTo>
                        <a:cubicBezTo>
                          <a:pt x="f14" y="f15"/>
                          <a:pt x="f16" y="f17"/>
                          <a:pt x="f18" y="f19"/>
                        </a:cubicBezTo>
                        <a:cubicBezTo>
                          <a:pt x="f20" y="f21"/>
                          <a:pt x="f22" y="f23"/>
                          <a:pt x="f24" y="f25"/>
                        </a:cubicBezTo>
                        <a:lnTo>
                          <a:pt x="f26" y="f27"/>
                        </a:lnTo>
                        <a:lnTo>
                          <a:pt x="f28" y="f29"/>
                        </a:lnTo>
                        <a:lnTo>
                          <a:pt x="f30" y="f31"/>
                        </a:lnTo>
                        <a:lnTo>
                          <a:pt x="f32" y="f33"/>
                        </a:lnTo>
                        <a:cubicBezTo>
                          <a:pt x="f34" y="f35"/>
                          <a:pt x="f36" y="f37"/>
                          <a:pt x="f38" y="f39"/>
                        </a:cubicBezTo>
                        <a:cubicBezTo>
                          <a:pt x="f40" y="f41"/>
                          <a:pt x="f42" y="f43"/>
                          <a:pt x="f44" y="f45"/>
                        </a:cubicBezTo>
                        <a:cubicBezTo>
                          <a:pt x="f44" y="f46"/>
                          <a:pt x="f47" y="f48"/>
                          <a:pt x="f49" y="f50"/>
                        </a:cubicBezTo>
                        <a:lnTo>
                          <a:pt x="f51" y="f52"/>
                        </a:lnTo>
                        <a:cubicBezTo>
                          <a:pt x="f53" y="f54"/>
                          <a:pt x="f55" y="f56"/>
                          <a:pt x="f57" y="f56"/>
                        </a:cubicBezTo>
                        <a:cubicBezTo>
                          <a:pt x="f58" y="f59"/>
                          <a:pt x="f60" y="f61"/>
                          <a:pt x="f62" y="f63"/>
                        </a:cubicBezTo>
                        <a:cubicBezTo>
                          <a:pt x="f64" y="f65"/>
                          <a:pt x="f66" y="f67"/>
                          <a:pt x="f68" y="f69"/>
                        </a:cubicBezTo>
                        <a:cubicBezTo>
                          <a:pt x="f70" y="f71"/>
                          <a:pt x="f72" y="f73"/>
                          <a:pt x="f74" y="f75"/>
                        </a:cubicBezTo>
                        <a:cubicBezTo>
                          <a:pt x="f76" y="f77"/>
                          <a:pt x="f78" y="f79"/>
                          <a:pt x="f80" y="f81"/>
                        </a:cubicBezTo>
                        <a:cubicBezTo>
                          <a:pt x="f80" y="f82"/>
                          <a:pt x="f83" y="f84"/>
                          <a:pt x="f85" y="f6"/>
                        </a:cubicBezTo>
                        <a:close/>
                        <a:moveTo>
                          <a:pt x="f86" y="f87"/>
                        </a:moveTo>
                        <a:lnTo>
                          <a:pt x="f88" y="f89"/>
                        </a:lnTo>
                        <a:lnTo>
                          <a:pt x="f90" y="f91"/>
                        </a:lnTo>
                        <a:lnTo>
                          <a:pt x="f92" y="f93"/>
                        </a:lnTo>
                        <a:lnTo>
                          <a:pt x="f94" y="f95"/>
                        </a:lnTo>
                        <a:lnTo>
                          <a:pt x="f96" y="f97"/>
                        </a:lnTo>
                        <a:lnTo>
                          <a:pt x="f86" y="f87"/>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6" name="Google Shape;1092;p32">
                    <a:extLst>
                      <a:ext uri="{FF2B5EF4-FFF2-40B4-BE49-F238E27FC236}">
                        <a16:creationId xmlns:a16="http://schemas.microsoft.com/office/drawing/2014/main" id="{F4DF3521-D1C2-EBEC-8BB0-F058A9783FCA}"/>
                      </a:ext>
                    </a:extLst>
                  </p:cNvPr>
                  <p:cNvSpPr/>
                  <p:nvPr/>
                </p:nvSpPr>
                <p:spPr>
                  <a:xfrm>
                    <a:off x="7868704" y="1051587"/>
                    <a:ext cx="9838" cy="9838"/>
                  </a:xfrm>
                  <a:custGeom>
                    <a:avLst/>
                    <a:gdLst>
                      <a:gd name="f0" fmla="val w"/>
                      <a:gd name="f1" fmla="val h"/>
                      <a:gd name="f2" fmla="val 0"/>
                      <a:gd name="f3" fmla="val 15573"/>
                      <a:gd name="f4" fmla="val 786"/>
                      <a:gd name="f5" fmla="val 14883"/>
                      <a:gd name="f6" fmla="+- 0 0 262"/>
                      <a:gd name="f7" fmla="val 13835"/>
                      <a:gd name="f8" fmla="val 12025"/>
                      <a:gd name="f9" fmla="val 10882"/>
                      <a:gd name="f10" fmla="val 11930"/>
                      <a:gd name="f11" fmla="val 13740"/>
                      <a:gd name="f12" fmla="val 14788"/>
                      <a:gd name="f13" fmla="val 15835"/>
                      <a:gd name="f14" fmla="val 1834"/>
                      <a:gd name="f15" fmla="val 3643"/>
                      <a:gd name="f16" fmla="val 4691"/>
                      <a:gd name="f17" fmla="val 690"/>
                      <a:gd name="f18" fmla="*/ f0 1 15573"/>
                      <a:gd name="f19" fmla="*/ f1 1 15573"/>
                      <a:gd name="f20" fmla="+- f3 0 f2"/>
                      <a:gd name="f21" fmla="*/ f20 1 15573"/>
                      <a:gd name="f22" fmla="*/ f2 1 f21"/>
                      <a:gd name="f23" fmla="*/ f3 1 f21"/>
                      <a:gd name="f24" fmla="*/ f22 f18 1"/>
                      <a:gd name="f25" fmla="*/ f23 f18 1"/>
                      <a:gd name="f26" fmla="*/ f23 f19 1"/>
                      <a:gd name="f27" fmla="*/ f22 f19 1"/>
                    </a:gdLst>
                    <a:ahLst/>
                    <a:cxnLst>
                      <a:cxn ang="3cd4">
                        <a:pos x="hc" y="t"/>
                      </a:cxn>
                      <a:cxn ang="0">
                        <a:pos x="r" y="vc"/>
                      </a:cxn>
                      <a:cxn ang="cd4">
                        <a:pos x="hc" y="b"/>
                      </a:cxn>
                      <a:cxn ang="cd2">
                        <a:pos x="l" y="vc"/>
                      </a:cxn>
                    </a:cxnLst>
                    <a:rect l="f24" t="f27" r="f25" b="f26"/>
                    <a:pathLst>
                      <a:path w="15573" h="15573">
                        <a:moveTo>
                          <a:pt x="f4" y="f5"/>
                        </a:moveTo>
                        <a:lnTo>
                          <a:pt x="f4" y="f5"/>
                        </a:lnTo>
                        <a:cubicBezTo>
                          <a:pt x="f6" y="f7"/>
                          <a:pt x="f6" y="f8"/>
                          <a:pt x="f4" y="f9"/>
                        </a:cubicBezTo>
                        <a:lnTo>
                          <a:pt x="f9" y="f4"/>
                        </a:lnTo>
                        <a:cubicBezTo>
                          <a:pt x="f10" y="f6"/>
                          <a:pt x="f11" y="f6"/>
                          <a:pt x="f12" y="f4"/>
                        </a:cubicBezTo>
                        <a:lnTo>
                          <a:pt x="f12" y="f4"/>
                        </a:lnTo>
                        <a:cubicBezTo>
                          <a:pt x="f13" y="f14"/>
                          <a:pt x="f13" y="f15"/>
                          <a:pt x="f12" y="f16"/>
                        </a:cubicBezTo>
                        <a:lnTo>
                          <a:pt x="f16" y="f12"/>
                        </a:lnTo>
                        <a:cubicBezTo>
                          <a:pt x="f15" y="f13"/>
                          <a:pt x="f14" y="f13"/>
                          <a:pt x="f17" y="f1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grpSp>
        <p:nvGrpSpPr>
          <p:cNvPr id="77" name="Google Shape;1093;p32">
            <a:extLst>
              <a:ext uri="{FF2B5EF4-FFF2-40B4-BE49-F238E27FC236}">
                <a16:creationId xmlns:a16="http://schemas.microsoft.com/office/drawing/2014/main" id="{7FAD0B2B-3CB8-8A49-673A-C815B76D3819}"/>
              </a:ext>
            </a:extLst>
          </p:cNvPr>
          <p:cNvGrpSpPr/>
          <p:nvPr/>
        </p:nvGrpSpPr>
        <p:grpSpPr>
          <a:xfrm>
            <a:off x="254431" y="3695346"/>
            <a:ext cx="917380" cy="683569"/>
            <a:chOff x="254431" y="3695346"/>
            <a:chExt cx="917380" cy="683569"/>
          </a:xfrm>
        </p:grpSpPr>
        <p:grpSp>
          <p:nvGrpSpPr>
            <p:cNvPr id="78" name="Google Shape;1094;p32">
              <a:extLst>
                <a:ext uri="{FF2B5EF4-FFF2-40B4-BE49-F238E27FC236}">
                  <a16:creationId xmlns:a16="http://schemas.microsoft.com/office/drawing/2014/main" id="{841F8232-ABE9-11BD-9FAF-A4D64821C7C4}"/>
                </a:ext>
              </a:extLst>
            </p:cNvPr>
            <p:cNvGrpSpPr/>
            <p:nvPr/>
          </p:nvGrpSpPr>
          <p:grpSpPr>
            <a:xfrm>
              <a:off x="254431" y="3695346"/>
              <a:ext cx="917380" cy="683569"/>
              <a:chOff x="254431" y="3695346"/>
              <a:chExt cx="917380" cy="683569"/>
            </a:xfrm>
          </p:grpSpPr>
          <p:sp>
            <p:nvSpPr>
              <p:cNvPr id="79" name="Google Shape;1095;p32">
                <a:extLst>
                  <a:ext uri="{FF2B5EF4-FFF2-40B4-BE49-F238E27FC236}">
                    <a16:creationId xmlns:a16="http://schemas.microsoft.com/office/drawing/2014/main" id="{6C55B2A1-A60A-5812-B52B-E8D88FB1AE91}"/>
                  </a:ext>
                </a:extLst>
              </p:cNvPr>
              <p:cNvSpPr/>
              <p:nvPr/>
            </p:nvSpPr>
            <p:spPr>
              <a:xfrm>
                <a:off x="458653" y="3695346"/>
                <a:ext cx="713158" cy="479502"/>
              </a:xfrm>
              <a:custGeom>
                <a:avLst/>
                <a:gdLst>
                  <a:gd name="f0" fmla="val w"/>
                  <a:gd name="f1" fmla="val h"/>
                  <a:gd name="f2" fmla="val 0"/>
                  <a:gd name="f3" fmla="val 445389"/>
                  <a:gd name="f4" fmla="val 299466"/>
                  <a:gd name="f5" fmla="val 139065"/>
                  <a:gd name="f6" fmla="val 7620"/>
                  <a:gd name="f7" fmla="val 173355"/>
                  <a:gd name="f8" fmla="val 41910"/>
                  <a:gd name="f9" fmla="val 178308"/>
                  <a:gd name="f10" fmla="val 46863"/>
                  <a:gd name="f11" fmla="val 185071"/>
                  <a:gd name="f12" fmla="val 49721"/>
                  <a:gd name="f13" fmla="val 192119"/>
                  <a:gd name="f14" fmla="val 418910"/>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val 7715"/>
                  <a:gd name="f31" fmla="*/ f0 1 445389"/>
                  <a:gd name="f32" fmla="*/ f1 1 299466"/>
                  <a:gd name="f33" fmla="+- f4 0 f2"/>
                  <a:gd name="f34" fmla="+- f3 0 f2"/>
                  <a:gd name="f35" fmla="*/ f34 1 445389"/>
                  <a:gd name="f36" fmla="*/ f33 1 299466"/>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30"/>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0" name="Google Shape;1096;p32">
                <a:extLst>
                  <a:ext uri="{FF2B5EF4-FFF2-40B4-BE49-F238E27FC236}">
                    <a16:creationId xmlns:a16="http://schemas.microsoft.com/office/drawing/2014/main" id="{B05E02CE-9EA3-C966-AA50-3C202CB1047C}"/>
                  </a:ext>
                </a:extLst>
              </p:cNvPr>
              <p:cNvSpPr/>
              <p:nvPr/>
            </p:nvSpPr>
            <p:spPr>
              <a:xfrm>
                <a:off x="356469" y="3797228"/>
                <a:ext cx="713158" cy="479502"/>
              </a:xfrm>
              <a:custGeom>
                <a:avLst/>
                <a:gdLst>
                  <a:gd name="f0" fmla="val w"/>
                  <a:gd name="f1" fmla="val h"/>
                  <a:gd name="f2" fmla="val 0"/>
                  <a:gd name="f3" fmla="val 445389"/>
                  <a:gd name="f4" fmla="val 299465"/>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6"/>
                  <a:gd name="f19" fmla="val 287655"/>
                  <a:gd name="f20" fmla="val 433483"/>
                  <a:gd name="f21" fmla="val 299466"/>
                  <a:gd name="f22" fmla="val 26480"/>
                  <a:gd name="f23" fmla="val 11811"/>
                  <a:gd name="f24" fmla="val 287560"/>
                  <a:gd name="f25" fmla="val 26479"/>
                  <a:gd name="f26" fmla="val 11906"/>
                  <a:gd name="f27" fmla="val 120396"/>
                  <a:gd name="f28" fmla="val 127445"/>
                  <a:gd name="f29" fmla="val 134207"/>
                  <a:gd name="f30" fmla="val 2762"/>
                  <a:gd name="f31" fmla="val 139160"/>
                  <a:gd name="f32" fmla="*/ f0 1 445389"/>
                  <a:gd name="f33" fmla="*/ f1 1 299465"/>
                  <a:gd name="f34" fmla="+- f4 0 f2"/>
                  <a:gd name="f35" fmla="+- f3 0 f2"/>
                  <a:gd name="f36" fmla="*/ f35 1 445389"/>
                  <a:gd name="f37" fmla="*/ f34 1 299465"/>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445389" h="299465">
                    <a:moveTo>
                      <a:pt x="f5" y="f6"/>
                    </a:moveTo>
                    <a:lnTo>
                      <a:pt x="f7" y="f8"/>
                    </a:lnTo>
                    <a:cubicBezTo>
                      <a:pt x="f9" y="f10"/>
                      <a:pt x="f11" y="f12"/>
                      <a:pt x="f13" y="f12"/>
                    </a:cubicBezTo>
                    <a:lnTo>
                      <a:pt x="f14" y="f12"/>
                    </a:lnTo>
                    <a:cubicBezTo>
                      <a:pt x="f15" y="f12"/>
                      <a:pt x="f3" y="f16"/>
                      <a:pt x="f3" y="f17"/>
                    </a:cubicBezTo>
                    <a:lnTo>
                      <a:pt x="f3" y="f18"/>
                    </a:lnTo>
                    <a:cubicBezTo>
                      <a:pt x="f3" y="f19"/>
                      <a:pt x="f20" y="f21"/>
                      <a:pt x="f14" y="f21"/>
                    </a:cubicBezTo>
                    <a:lnTo>
                      <a:pt x="f22" y="f21"/>
                    </a:lnTo>
                    <a:cubicBezTo>
                      <a:pt x="f23" y="f21"/>
                      <a:pt x="f2" y="f24"/>
                      <a:pt x="f2" y="f18"/>
                    </a:cubicBezTo>
                    <a:lnTo>
                      <a:pt x="f2" y="f25"/>
                    </a:lnTo>
                    <a:cubicBezTo>
                      <a:pt x="f2" y="f23"/>
                      <a:pt x="f26" y="f2"/>
                      <a:pt x="f22" y="f2"/>
                    </a:cubicBezTo>
                    <a:lnTo>
                      <a:pt x="f27" y="f2"/>
                    </a:lnTo>
                    <a:cubicBezTo>
                      <a:pt x="f28" y="f2"/>
                      <a:pt x="f29" y="f30"/>
                      <a:pt x="f31" y="f6"/>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1" name="Google Shape;1097;p32">
                <a:extLst>
                  <a:ext uri="{FF2B5EF4-FFF2-40B4-BE49-F238E27FC236}">
                    <a16:creationId xmlns:a16="http://schemas.microsoft.com/office/drawing/2014/main" id="{E6999A3D-4D42-0FF9-82C4-BF5595625B49}"/>
                  </a:ext>
                </a:extLst>
              </p:cNvPr>
              <p:cNvSpPr/>
              <p:nvPr/>
            </p:nvSpPr>
            <p:spPr>
              <a:xfrm>
                <a:off x="254431" y="3899413"/>
                <a:ext cx="713158" cy="479502"/>
              </a:xfrm>
              <a:custGeom>
                <a:avLst/>
                <a:gdLst>
                  <a:gd name="f0" fmla="val w"/>
                  <a:gd name="f1" fmla="val h"/>
                  <a:gd name="f2" fmla="val 0"/>
                  <a:gd name="f3" fmla="val 445389"/>
                  <a:gd name="f4" fmla="val 299466"/>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 f0 1 445389"/>
                  <a:gd name="f31" fmla="*/ f1 1 299466"/>
                  <a:gd name="f32" fmla="+- f4 0 f2"/>
                  <a:gd name="f33" fmla="+- f3 0 f2"/>
                  <a:gd name="f34" fmla="*/ f33 1 445389"/>
                  <a:gd name="f35" fmla="*/ f32 1 299466"/>
                  <a:gd name="f36" fmla="*/ f2 1 f34"/>
                  <a:gd name="f37" fmla="*/ f3 1 f34"/>
                  <a:gd name="f38" fmla="*/ f2 1 f35"/>
                  <a:gd name="f39" fmla="*/ f4 1 f35"/>
                  <a:gd name="f40" fmla="*/ f36 f30 1"/>
                  <a:gd name="f41" fmla="*/ f37 f30 1"/>
                  <a:gd name="f42" fmla="*/ f39 f31 1"/>
                  <a:gd name="f43" fmla="*/ f38 f31 1"/>
                </a:gdLst>
                <a:ahLst/>
                <a:cxnLst>
                  <a:cxn ang="3cd4">
                    <a:pos x="hc" y="t"/>
                  </a:cxn>
                  <a:cxn ang="0">
                    <a:pos x="r" y="vc"/>
                  </a:cxn>
                  <a:cxn ang="cd4">
                    <a:pos x="hc" y="b"/>
                  </a:cxn>
                  <a:cxn ang="cd2">
                    <a:pos x="l" y="vc"/>
                  </a:cxn>
                </a:cxnLst>
                <a:rect l="f40" t="f43" r="f41" b="f42"/>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6"/>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82" name="Google Shape;1098;p32">
              <a:extLst>
                <a:ext uri="{FF2B5EF4-FFF2-40B4-BE49-F238E27FC236}">
                  <a16:creationId xmlns:a16="http://schemas.microsoft.com/office/drawing/2014/main" id="{40F7DECD-3B43-02A1-80AF-CD901B450B24}"/>
                </a:ext>
              </a:extLst>
            </p:cNvPr>
            <p:cNvSpPr/>
            <p:nvPr/>
          </p:nvSpPr>
          <p:spPr>
            <a:xfrm>
              <a:off x="429822" y="4095396"/>
              <a:ext cx="357036" cy="163192"/>
            </a:xfrm>
            <a:custGeom>
              <a:avLst/>
              <a:gdLst>
                <a:gd name="f0" fmla="val w"/>
                <a:gd name="f1" fmla="val h"/>
                <a:gd name="f2" fmla="val 0"/>
                <a:gd name="f3" fmla="val 222980"/>
                <a:gd name="f4" fmla="val 101917"/>
                <a:gd name="f5" fmla="val 25051"/>
                <a:gd name="f6" fmla="val 45529"/>
                <a:gd name="f7" fmla="val 56388"/>
                <a:gd name="f8" fmla="val 115538"/>
                <a:gd name="f9" fmla="val 79153"/>
                <a:gd name="f10" fmla="val 184023"/>
                <a:gd name="f11" fmla="val 68294"/>
                <a:gd name="f12" fmla="val 32766"/>
                <a:gd name="f13" fmla="val 129730"/>
                <a:gd name="f14" fmla="val 23908"/>
                <a:gd name="f15" fmla="val 10858"/>
                <a:gd name="f16" fmla="val 47815"/>
                <a:gd name="f17" fmla="val 22765"/>
                <a:gd name="f18" fmla="val 33623"/>
                <a:gd name="f19" fmla="val 102584"/>
                <a:gd name="f20" fmla="val 146875"/>
                <a:gd name="f21" fmla="val 101918"/>
                <a:gd name="f22" fmla="val 195644"/>
                <a:gd name="f23" fmla="val 91059"/>
                <a:gd name="f24" fmla="val 62198"/>
                <a:gd name="f25" fmla="val 60769"/>
                <a:gd name="f26" fmla="val 190500"/>
                <a:gd name="f27" fmla="val 137350"/>
                <a:gd name="f28" fmla="val 196882"/>
                <a:gd name="f29" fmla="val 222885"/>
                <a:gd name="f30" fmla="val 75057"/>
                <a:gd name="f31" fmla="val 139065"/>
                <a:gd name="f32" fmla="*/ f0 1 222980"/>
                <a:gd name="f33" fmla="*/ f1 1 101917"/>
                <a:gd name="f34" fmla="+- f4 0 f2"/>
                <a:gd name="f35" fmla="+- f3 0 f2"/>
                <a:gd name="f36" fmla="*/ f35 1 222980"/>
                <a:gd name="f37" fmla="*/ f34 1 101917"/>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222980" h="101917">
                  <a:moveTo>
                    <a:pt x="f5" y="f6"/>
                  </a:moveTo>
                  <a:lnTo>
                    <a:pt x="f2" y="f6"/>
                  </a:lnTo>
                  <a:lnTo>
                    <a:pt x="f2" y="f7"/>
                  </a:lnTo>
                  <a:lnTo>
                    <a:pt x="f5" y="f7"/>
                  </a:lnTo>
                  <a:lnTo>
                    <a:pt x="f5" y="f6"/>
                  </a:lnTo>
                  <a:close/>
                  <a:moveTo>
                    <a:pt x="f8" y="f9"/>
                  </a:moveTo>
                  <a:lnTo>
                    <a:pt x="f10" y="f9"/>
                  </a:lnTo>
                  <a:lnTo>
                    <a:pt x="f10" y="f11"/>
                  </a:lnTo>
                  <a:lnTo>
                    <a:pt x="f8" y="f11"/>
                  </a:lnTo>
                  <a:lnTo>
                    <a:pt x="f8" y="f9"/>
                  </a:lnTo>
                  <a:close/>
                  <a:moveTo>
                    <a:pt x="f12" y="f7"/>
                  </a:moveTo>
                  <a:lnTo>
                    <a:pt x="f13" y="f7"/>
                  </a:lnTo>
                  <a:lnTo>
                    <a:pt x="f13" y="f6"/>
                  </a:lnTo>
                  <a:lnTo>
                    <a:pt x="f12" y="f6"/>
                  </a:lnTo>
                  <a:lnTo>
                    <a:pt x="f12" y="f7"/>
                  </a:lnTo>
                  <a:close/>
                  <a:moveTo>
                    <a:pt x="f10" y="f2"/>
                  </a:moveTo>
                  <a:lnTo>
                    <a:pt x="f14" y="f2"/>
                  </a:lnTo>
                  <a:lnTo>
                    <a:pt x="f14" y="f15"/>
                  </a:lnTo>
                  <a:lnTo>
                    <a:pt x="f10" y="f15"/>
                  </a:lnTo>
                  <a:lnTo>
                    <a:pt x="f10" y="f2"/>
                  </a:lnTo>
                  <a:close/>
                  <a:moveTo>
                    <a:pt x="f16" y="f17"/>
                  </a:moveTo>
                  <a:lnTo>
                    <a:pt x="f2" y="f17"/>
                  </a:lnTo>
                  <a:lnTo>
                    <a:pt x="f2" y="f18"/>
                  </a:lnTo>
                  <a:lnTo>
                    <a:pt x="f16" y="f18"/>
                  </a:lnTo>
                  <a:lnTo>
                    <a:pt x="f16" y="f17"/>
                  </a:lnTo>
                  <a:close/>
                  <a:moveTo>
                    <a:pt x="f19" y="f11"/>
                  </a:moveTo>
                  <a:lnTo>
                    <a:pt x="f2" y="f11"/>
                  </a:lnTo>
                  <a:lnTo>
                    <a:pt x="f2" y="f9"/>
                  </a:lnTo>
                  <a:lnTo>
                    <a:pt x="f19" y="f9"/>
                  </a:lnTo>
                  <a:lnTo>
                    <a:pt x="f19" y="f11"/>
                  </a:lnTo>
                  <a:close/>
                  <a:moveTo>
                    <a:pt x="f20" y="f21"/>
                  </a:moveTo>
                  <a:lnTo>
                    <a:pt x="f22" y="f21"/>
                  </a:lnTo>
                  <a:lnTo>
                    <a:pt x="f22" y="f23"/>
                  </a:lnTo>
                  <a:lnTo>
                    <a:pt x="f20" y="f23"/>
                  </a:lnTo>
                  <a:lnTo>
                    <a:pt x="f20" y="f21"/>
                  </a:lnTo>
                  <a:close/>
                  <a:moveTo>
                    <a:pt x="f2" y="f21"/>
                  </a:moveTo>
                  <a:lnTo>
                    <a:pt x="f24" y="f21"/>
                  </a:lnTo>
                  <a:lnTo>
                    <a:pt x="f24" y="f23"/>
                  </a:lnTo>
                  <a:lnTo>
                    <a:pt x="f2" y="f23"/>
                  </a:lnTo>
                  <a:lnTo>
                    <a:pt x="f2" y="f21"/>
                  </a:lnTo>
                  <a:close/>
                  <a:moveTo>
                    <a:pt x="f25" y="f18"/>
                  </a:moveTo>
                  <a:lnTo>
                    <a:pt x="f3" y="f18"/>
                  </a:lnTo>
                  <a:lnTo>
                    <a:pt x="f3" y="f17"/>
                  </a:lnTo>
                  <a:lnTo>
                    <a:pt x="f25" y="f17"/>
                  </a:lnTo>
                  <a:lnTo>
                    <a:pt x="f25" y="f18"/>
                  </a:lnTo>
                  <a:close/>
                  <a:moveTo>
                    <a:pt x="f26" y="f2"/>
                  </a:moveTo>
                  <a:lnTo>
                    <a:pt x="f26" y="f15"/>
                  </a:lnTo>
                  <a:lnTo>
                    <a:pt x="f3" y="f15"/>
                  </a:lnTo>
                  <a:lnTo>
                    <a:pt x="f3" y="f2"/>
                  </a:lnTo>
                  <a:lnTo>
                    <a:pt x="f26" y="f2"/>
                  </a:lnTo>
                  <a:close/>
                  <a:moveTo>
                    <a:pt x="f27" y="f7"/>
                  </a:moveTo>
                  <a:lnTo>
                    <a:pt x="f3" y="f7"/>
                  </a:lnTo>
                  <a:lnTo>
                    <a:pt x="f3" y="f6"/>
                  </a:lnTo>
                  <a:lnTo>
                    <a:pt x="f27" y="f6"/>
                  </a:lnTo>
                  <a:lnTo>
                    <a:pt x="f27" y="f7"/>
                  </a:lnTo>
                  <a:close/>
                  <a:moveTo>
                    <a:pt x="f28" y="f9"/>
                  </a:moveTo>
                  <a:lnTo>
                    <a:pt x="f29" y="f9"/>
                  </a:lnTo>
                  <a:lnTo>
                    <a:pt x="f29" y="f11"/>
                  </a:lnTo>
                  <a:lnTo>
                    <a:pt x="f28" y="f11"/>
                  </a:lnTo>
                  <a:lnTo>
                    <a:pt x="f28" y="f9"/>
                  </a:lnTo>
                  <a:close/>
                  <a:moveTo>
                    <a:pt x="f30" y="f21"/>
                  </a:moveTo>
                  <a:lnTo>
                    <a:pt x="f31" y="f21"/>
                  </a:lnTo>
                  <a:lnTo>
                    <a:pt x="f31" y="f23"/>
                  </a:lnTo>
                  <a:lnTo>
                    <a:pt x="f30" y="f23"/>
                  </a:lnTo>
                  <a:lnTo>
                    <a:pt x="f30" y="f21"/>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Tree>
  </p:cSld>
  <p:clrMapOvr>
    <a:masterClrMapping/>
  </p:clrMapOvr>
</p:sld>
</file>

<file path=ppt/slides/slide13.xml><?xml version="1.0" encoding="utf-8"?>
<p:sld xmlns:a="http://purl.oclc.org/ooxml/drawingml/main" xmlns:r="http://purl.oclc.org/ooxml/officeDocument/relationships" xmlns:p="http://purl.oclc.org/ooxml/presentationml/main">
  <p:cSld name="Slide52">
    <p:spTree>
      <p:nvGrpSpPr>
        <p:cNvPr id="1" name=""/>
        <p:cNvGrpSpPr/>
        <p:nvPr/>
      </p:nvGrpSpPr>
      <p:grpSpPr>
        <a:xfrm>
          <a:off x="0" y="0"/>
          <a:ext cx="0" cy="0"/>
          <a:chOff x="0" y="0"/>
          <a:chExt cx="0" cy="0"/>
        </a:xfrm>
      </p:grpSpPr>
      <p:sp>
        <p:nvSpPr>
          <p:cNvPr id="2" name="Google Shape;1103;p33">
            <a:extLst>
              <a:ext uri="{FF2B5EF4-FFF2-40B4-BE49-F238E27FC236}">
                <a16:creationId xmlns:a16="http://schemas.microsoft.com/office/drawing/2014/main" id="{543A40A2-BDE2-5F5D-48D9-1F10A0AE26C0}"/>
              </a:ext>
            </a:extLst>
          </p:cNvPr>
          <p:cNvSpPr txBox="1">
            <a:spLocks noGrp="1"/>
          </p:cNvSpPr>
          <p:nvPr>
            <p:ph type="title"/>
          </p:nvPr>
        </p:nvSpPr>
        <p:spPr>
          <a:xfrm>
            <a:off x="-1719373" y="284972"/>
            <a:ext cx="7717499" cy="572697"/>
          </a:xfrm>
        </p:spPr>
        <p:txBody>
          <a:bodyPr>
            <a:normAutofit/>
          </a:bodyPr>
          <a:lstStyle/>
          <a:p>
            <a:pPr lvl="0"/>
            <a:r>
              <a:rPr lang="en-US" sz="3000"/>
              <a:t>System Architecture</a:t>
            </a:r>
          </a:p>
        </p:txBody>
      </p:sp>
      <p:pic>
        <p:nvPicPr>
          <p:cNvPr id="3" name="Picture 4" descr="A diagram of a software application">
            <a:extLst>
              <a:ext uri="{FF2B5EF4-FFF2-40B4-BE49-F238E27FC236}">
                <a16:creationId xmlns:a16="http://schemas.microsoft.com/office/drawing/2014/main" id="{74617BFA-BB69-3818-4ADE-8764DC48EC76}"/>
              </a:ext>
            </a:extLst>
          </p:cNvPr>
          <p:cNvPicPr>
            <a:picLocks noChangeAspect="1"/>
          </p:cNvPicPr>
          <p:nvPr/>
        </p:nvPicPr>
        <p:blipFill>
          <a:blip r:embed="rId3"/>
          <a:stretch>
            <a:fillRect/>
          </a:stretch>
        </p:blipFill>
        <p:spPr>
          <a:xfrm>
            <a:off x="0" y="770052"/>
            <a:ext cx="9144000" cy="3155457"/>
          </a:xfrm>
          <a:prstGeom prst="rect">
            <a:avLst/>
          </a:prstGeom>
          <a:noFill/>
          <a:ln cap="flat">
            <a:noFill/>
          </a:ln>
        </p:spPr>
      </p:pic>
      <p:sp>
        <p:nvSpPr>
          <p:cNvPr id="4" name="TextBox 5">
            <a:extLst>
              <a:ext uri="{FF2B5EF4-FFF2-40B4-BE49-F238E27FC236}">
                <a16:creationId xmlns:a16="http://schemas.microsoft.com/office/drawing/2014/main" id="{248A9515-A2B0-D244-86D9-0098D2C80FAC}"/>
              </a:ext>
            </a:extLst>
          </p:cNvPr>
          <p:cNvSpPr txBox="1"/>
          <p:nvPr/>
        </p:nvSpPr>
        <p:spPr>
          <a:xfrm>
            <a:off x="459632" y="4004121"/>
            <a:ext cx="7497741" cy="73866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0" i="0" u="none" strike="noStrike" kern="0" cap="none" spc="0" baseline="0%">
                <a:solidFill>
                  <a:srgbClr val="42444F"/>
                </a:solidFill>
                <a:uFillTx/>
                <a:latin typeface="Arial"/>
                <a:ea typeface="Arial"/>
                <a:cs typeface="Arial"/>
              </a:rPr>
              <a:t>Our system is built on a modern, three-tier microservice architecture. This design separates the user interface from the core business logic and the intensive AI computations, ensuring the system is scalable, maintainable, and robust.</a:t>
            </a:r>
          </a:p>
        </p:txBody>
      </p:sp>
    </p:spTree>
  </p:cSld>
  <p:clrMapOvr>
    <a:masterClrMapping/>
  </p:clrMapOvr>
</p:sld>
</file>

<file path=ppt/slides/slide14.xml><?xml version="1.0" encoding="utf-8"?>
<p:sld xmlns:a="http://purl.oclc.org/ooxml/drawingml/main" xmlns:r="http://purl.oclc.org/ooxml/officeDocument/relationships" xmlns:p="http://purl.oclc.org/ooxml/presentationml/main">
  <p:cSld name="Slide7">
    <p:spTree>
      <p:nvGrpSpPr>
        <p:cNvPr id="1" name=""/>
        <p:cNvGrpSpPr/>
        <p:nvPr/>
      </p:nvGrpSpPr>
      <p:grpSpPr>
        <a:xfrm>
          <a:off x="0" y="0"/>
          <a:ext cx="0" cy="0"/>
          <a:chOff x="0" y="0"/>
          <a:chExt cx="0" cy="0"/>
        </a:xfrm>
      </p:grpSpPr>
      <p:sp>
        <p:nvSpPr>
          <p:cNvPr id="2" name="Google Shape;1109;p34">
            <a:extLst>
              <a:ext uri="{FF2B5EF4-FFF2-40B4-BE49-F238E27FC236}">
                <a16:creationId xmlns:a16="http://schemas.microsoft.com/office/drawing/2014/main" id="{ECA5A507-CBAA-F9C0-B7A2-2037860445D7}"/>
              </a:ext>
            </a:extLst>
          </p:cNvPr>
          <p:cNvSpPr txBox="1">
            <a:spLocks noGrp="1"/>
          </p:cNvSpPr>
          <p:nvPr>
            <p:ph type="subTitle" idx="4294967295"/>
          </p:nvPr>
        </p:nvSpPr>
        <p:spPr>
          <a:xfrm>
            <a:off x="5155186" y="859188"/>
            <a:ext cx="3384304" cy="572697"/>
          </a:xfrm>
        </p:spPr>
        <p:txBody>
          <a:bodyPr anchor="b"/>
          <a:lstStyle/>
          <a:p>
            <a:pPr marL="0" lvl="0" indent="0">
              <a:buNone/>
            </a:pPr>
            <a:r>
              <a:rPr lang="en-US" sz="1800" b="1">
                <a:latin typeface="Epilogue"/>
              </a:rPr>
              <a:t>Backend (ASP.NET Core API)</a:t>
            </a:r>
          </a:p>
        </p:txBody>
      </p:sp>
      <p:sp>
        <p:nvSpPr>
          <p:cNvPr id="3" name="Google Shape;1110;p34">
            <a:extLst>
              <a:ext uri="{FF2B5EF4-FFF2-40B4-BE49-F238E27FC236}">
                <a16:creationId xmlns:a16="http://schemas.microsoft.com/office/drawing/2014/main" id="{DBE41E1B-6EDC-FBA2-9EA9-DF46AE9BCC01}"/>
              </a:ext>
            </a:extLst>
          </p:cNvPr>
          <p:cNvSpPr txBox="1">
            <a:spLocks noGrp="1"/>
          </p:cNvSpPr>
          <p:nvPr>
            <p:ph type="title"/>
          </p:nvPr>
        </p:nvSpPr>
        <p:spPr>
          <a:xfrm>
            <a:off x="470723" y="166292"/>
            <a:ext cx="7704002" cy="572697"/>
          </a:xfrm>
        </p:spPr>
        <p:txBody>
          <a:bodyPr/>
          <a:lstStyle/>
          <a:p>
            <a:pPr lvl="0"/>
            <a:r>
              <a:rPr lang="en-US"/>
              <a:t>Client &amp; Server Architecture</a:t>
            </a:r>
          </a:p>
        </p:txBody>
      </p:sp>
      <p:sp>
        <p:nvSpPr>
          <p:cNvPr id="4" name="Google Shape;1111;p34">
            <a:extLst>
              <a:ext uri="{FF2B5EF4-FFF2-40B4-BE49-F238E27FC236}">
                <a16:creationId xmlns:a16="http://schemas.microsoft.com/office/drawing/2014/main" id="{F02D9198-69E8-ED46-38E6-C2AAB0339632}"/>
              </a:ext>
            </a:extLst>
          </p:cNvPr>
          <p:cNvSpPr txBox="1">
            <a:spLocks noGrp="1"/>
          </p:cNvSpPr>
          <p:nvPr>
            <p:ph type="subTitle" idx="4294967295"/>
          </p:nvPr>
        </p:nvSpPr>
        <p:spPr>
          <a:xfrm>
            <a:off x="4877272" y="1314669"/>
            <a:ext cx="3940140" cy="2468623"/>
          </a:xfrm>
        </p:spPr>
        <p:txBody>
          <a:bodyPr/>
          <a:lstStyle/>
          <a:p>
            <a:pPr marL="285750" lvl="0" indent="-285750">
              <a:buFont typeface="Arial"/>
              <a:buChar char="•"/>
            </a:pPr>
            <a:r>
              <a:rPr lang="en-US" sz="1500"/>
              <a:t>This is the core engine of the application. It  handles  business  logic,  secure    user authentication  using  JWT , patient data management,   and   orchestrates all calls </a:t>
            </a:r>
          </a:p>
          <a:p>
            <a:pPr marL="0" lvl="0" indent="0">
              <a:buNone/>
            </a:pPr>
            <a:r>
              <a:rPr lang="en-US" sz="1500"/>
              <a:t>      to the external AI service.</a:t>
            </a:r>
          </a:p>
          <a:p>
            <a:pPr marL="285750" lvl="0" indent="-285750">
              <a:buFont typeface="Arial"/>
              <a:buChar char="•"/>
            </a:pPr>
            <a:r>
              <a:rPr lang="en-US" sz="1500" b="1"/>
              <a:t>Technologies:</a:t>
            </a:r>
            <a:r>
              <a:rPr lang="en-US" sz="1500"/>
              <a:t> Built with </a:t>
            </a:r>
            <a:r>
              <a:rPr lang="en-US" sz="1500" b="1"/>
              <a:t>ASP.NET Core, C#, and Entity Framework Core</a:t>
            </a:r>
            <a:r>
              <a:rPr lang="en-US" sz="1500"/>
              <a:t>.</a:t>
            </a:r>
          </a:p>
          <a:p>
            <a:pPr marL="0" lvl="0" indent="0">
              <a:buNone/>
            </a:pPr>
            <a:endParaRPr lang="en-US"/>
          </a:p>
        </p:txBody>
      </p:sp>
      <p:sp>
        <p:nvSpPr>
          <p:cNvPr id="5" name="Google Shape;1112;p34">
            <a:extLst>
              <a:ext uri="{FF2B5EF4-FFF2-40B4-BE49-F238E27FC236}">
                <a16:creationId xmlns:a16="http://schemas.microsoft.com/office/drawing/2014/main" id="{A0CCF21A-F09A-78A0-DD26-F8B40708CC8C}"/>
              </a:ext>
            </a:extLst>
          </p:cNvPr>
          <p:cNvSpPr txBox="1">
            <a:spLocks noGrp="1"/>
          </p:cNvSpPr>
          <p:nvPr>
            <p:ph type="subTitle" idx="4294967295"/>
          </p:nvPr>
        </p:nvSpPr>
        <p:spPr>
          <a:xfrm>
            <a:off x="660727" y="1340510"/>
            <a:ext cx="3384304" cy="2462488"/>
          </a:xfrm>
        </p:spPr>
        <p:txBody>
          <a:bodyPr/>
          <a:lstStyle/>
          <a:p>
            <a:pPr marL="285750" lvl="0" indent="-285750">
              <a:buFont typeface="Arial"/>
              <a:buChar char="•"/>
            </a:pPr>
            <a:r>
              <a:rPr lang="en-US" sz="1500"/>
              <a:t>This is the user interface that runs in  the  doctor's web browser. It is responsible for all user interaction, data       presentation,     and communication with the backend.</a:t>
            </a:r>
          </a:p>
          <a:p>
            <a:pPr marL="285750" lvl="0" indent="-285750">
              <a:buFont typeface="Arial"/>
              <a:buChar char="•"/>
            </a:pPr>
            <a:r>
              <a:rPr lang="en-US" sz="1500" b="1"/>
              <a:t>Technologies:</a:t>
            </a:r>
            <a:r>
              <a:rPr lang="en-US" sz="1500"/>
              <a:t>  Built  with    </a:t>
            </a:r>
            <a:r>
              <a:rPr lang="en-US" sz="1500" b="1"/>
              <a:t>HTML, CSS, and Vanilla JavaScript</a:t>
            </a:r>
            <a:r>
              <a:rPr lang="en-US" sz="1500"/>
              <a:t>.</a:t>
            </a:r>
          </a:p>
          <a:p>
            <a:pPr marL="0" lvl="0" indent="0">
              <a:buNone/>
            </a:pPr>
            <a:endParaRPr lang="en-US" sz="1500"/>
          </a:p>
        </p:txBody>
      </p:sp>
      <p:sp>
        <p:nvSpPr>
          <p:cNvPr id="6" name="Google Shape;1113;p34">
            <a:extLst>
              <a:ext uri="{FF2B5EF4-FFF2-40B4-BE49-F238E27FC236}">
                <a16:creationId xmlns:a16="http://schemas.microsoft.com/office/drawing/2014/main" id="{E9456101-FD2B-09B8-1700-9EA566E8C07C}"/>
              </a:ext>
            </a:extLst>
          </p:cNvPr>
          <p:cNvSpPr txBox="1">
            <a:spLocks noGrp="1"/>
          </p:cNvSpPr>
          <p:nvPr>
            <p:ph type="subTitle" idx="4294967295"/>
          </p:nvPr>
        </p:nvSpPr>
        <p:spPr>
          <a:xfrm>
            <a:off x="980575" y="859188"/>
            <a:ext cx="3384304" cy="572697"/>
          </a:xfrm>
        </p:spPr>
        <p:txBody>
          <a:bodyPr anchor="b"/>
          <a:lstStyle/>
          <a:p>
            <a:pPr marL="0" lvl="0" indent="0">
              <a:buNone/>
            </a:pPr>
            <a:r>
              <a:rPr lang="en-US" sz="1800" b="1">
                <a:latin typeface="Epilogue"/>
              </a:rPr>
              <a:t>Frontend (Web Client)</a:t>
            </a:r>
          </a:p>
        </p:txBody>
      </p:sp>
      <p:grpSp>
        <p:nvGrpSpPr>
          <p:cNvPr id="7" name="Google Shape;1114;p34">
            <a:extLst>
              <a:ext uri="{FF2B5EF4-FFF2-40B4-BE49-F238E27FC236}">
                <a16:creationId xmlns:a16="http://schemas.microsoft.com/office/drawing/2014/main" id="{803CA1C2-7DD5-795B-A4C1-E426DF4E40E0}"/>
              </a:ext>
            </a:extLst>
          </p:cNvPr>
          <p:cNvGrpSpPr/>
          <p:nvPr/>
        </p:nvGrpSpPr>
        <p:grpSpPr>
          <a:xfrm>
            <a:off x="7721166" y="247317"/>
            <a:ext cx="1187311" cy="624974"/>
            <a:chOff x="7721166" y="247317"/>
            <a:chExt cx="1187311" cy="624974"/>
          </a:xfrm>
        </p:grpSpPr>
        <p:sp>
          <p:nvSpPr>
            <p:cNvPr id="8" name="Google Shape;1115;p34">
              <a:extLst>
                <a:ext uri="{FF2B5EF4-FFF2-40B4-BE49-F238E27FC236}">
                  <a16:creationId xmlns:a16="http://schemas.microsoft.com/office/drawing/2014/main" id="{DEBE758D-A09A-F3B9-3DD7-C437A07EEC33}"/>
                </a:ext>
              </a:extLst>
            </p:cNvPr>
            <p:cNvSpPr/>
            <p:nvPr/>
          </p:nvSpPr>
          <p:spPr>
            <a:xfrm>
              <a:off x="7721166" y="247317"/>
              <a:ext cx="1187311" cy="624974"/>
            </a:xfrm>
            <a:custGeom>
              <a:avLst/>
              <a:gdLst>
                <a:gd name="f0" fmla="val w"/>
                <a:gd name="f1" fmla="val h"/>
                <a:gd name="f2" fmla="val 0"/>
                <a:gd name="f3" fmla="val 1262157"/>
                <a:gd name="f4" fmla="val 664368"/>
                <a:gd name="f5" fmla="val 1102233"/>
                <a:gd name="f6" fmla="val 344424"/>
                <a:gd name="f7" fmla="val 1090231"/>
                <a:gd name="f8" fmla="val 1078611"/>
                <a:gd name="f9" fmla="val 345757"/>
                <a:gd name="f10" fmla="val 1067372"/>
                <a:gd name="f11" fmla="val 348234"/>
                <a:gd name="f12" fmla="val 1048131"/>
                <a:gd name="f13" fmla="val 223838"/>
                <a:gd name="f14" fmla="val 945166"/>
                <a:gd name="f15" fmla="val 127159"/>
                <a:gd name="f16" fmla="val 817816"/>
                <a:gd name="f17" fmla="val 117348"/>
                <a:gd name="f18" fmla="val 756856"/>
                <a:gd name="f19" fmla="val 45625"/>
                <a:gd name="f20" fmla="val 666083"/>
                <a:gd name="f21" fmla="val 564547"/>
                <a:gd name="f22" fmla="val 398526"/>
                <a:gd name="f23" fmla="val 260890"/>
                <a:gd name="f24" fmla="val 121825"/>
                <a:gd name="f25" fmla="val 236220"/>
                <a:gd name="f26" fmla="val 280988"/>
                <a:gd name="f27" fmla="val 222599"/>
                <a:gd name="f28" fmla="val 277939"/>
                <a:gd name="f29" fmla="val 208502"/>
                <a:gd name="f30" fmla="val 276320"/>
                <a:gd name="f31" fmla="val 194024"/>
                <a:gd name="f32" fmla="val 86868"/>
                <a:gd name="f33" fmla="val 363188"/>
                <a:gd name="f34" fmla="val 470345"/>
                <a:gd name="f35" fmla="val 577501"/>
                <a:gd name="f36" fmla="val 664369"/>
                <a:gd name="f37" fmla="val 1102138"/>
                <a:gd name="f38" fmla="val 1190530"/>
                <a:gd name="f39" fmla="val 1262158"/>
                <a:gd name="f40" fmla="val 592741"/>
                <a:gd name="f41" fmla="val 504349"/>
                <a:gd name="f42" fmla="val 415957"/>
                <a:gd name="f43" fmla="val 344329"/>
                <a:gd name="f44" fmla="*/ f0 1 1262157"/>
                <a:gd name="f45" fmla="*/ f1 1 664368"/>
                <a:gd name="f46" fmla="+- f4 0 f2"/>
                <a:gd name="f47" fmla="+- f3 0 f2"/>
                <a:gd name="f48" fmla="*/ f47 1 1262157"/>
                <a:gd name="f49" fmla="*/ f46 1 664368"/>
                <a:gd name="f50" fmla="*/ f2 1 f48"/>
                <a:gd name="f51" fmla="*/ f3 1 f48"/>
                <a:gd name="f52" fmla="*/ f2 1 f49"/>
                <a:gd name="f53" fmla="*/ f4 1 f49"/>
                <a:gd name="f54" fmla="*/ f50 f44 1"/>
                <a:gd name="f55" fmla="*/ f51 f44 1"/>
                <a:gd name="f56" fmla="*/ f53 f45 1"/>
                <a:gd name="f57" fmla="*/ f52 f45 1"/>
              </a:gdLst>
              <a:ahLst/>
              <a:cxnLst>
                <a:cxn ang="3cd4">
                  <a:pos x="hc" y="t"/>
                </a:cxn>
                <a:cxn ang="0">
                  <a:pos x="r" y="vc"/>
                </a:cxn>
                <a:cxn ang="cd4">
                  <a:pos x="hc" y="b"/>
                </a:cxn>
                <a:cxn ang="cd2">
                  <a:pos x="l" y="vc"/>
                </a:cxn>
              </a:cxnLst>
              <a:rect l="f54" t="f57" r="f55" b="f56"/>
              <a:pathLst>
                <a:path w="1262157" h="664368">
                  <a:moveTo>
                    <a:pt x="f5" y="f6"/>
                  </a:moveTo>
                  <a:cubicBezTo>
                    <a:pt x="f7" y="f6"/>
                    <a:pt x="f8" y="f9"/>
                    <a:pt x="f10" y="f11"/>
                  </a:cubicBezTo>
                  <a:cubicBezTo>
                    <a:pt x="f12" y="f13"/>
                    <a:pt x="f14" y="f15"/>
                    <a:pt x="f16" y="f17"/>
                  </a:cubicBezTo>
                  <a:cubicBezTo>
                    <a:pt x="f18" y="f19"/>
                    <a:pt x="f20" y="f2"/>
                    <a:pt x="f21" y="f2"/>
                  </a:cubicBezTo>
                  <a:cubicBezTo>
                    <a:pt x="f22" y="f2"/>
                    <a:pt x="f23" y="f24"/>
                    <a:pt x="f25" y="f26"/>
                  </a:cubicBezTo>
                  <a:cubicBezTo>
                    <a:pt x="f27" y="f28"/>
                    <a:pt x="f29" y="f30"/>
                    <a:pt x="f31" y="f30"/>
                  </a:cubicBezTo>
                  <a:cubicBezTo>
                    <a:pt x="f32" y="f30"/>
                    <a:pt x="f2" y="f33"/>
                    <a:pt x="f2" y="f34"/>
                  </a:cubicBezTo>
                  <a:cubicBezTo>
                    <a:pt x="f2" y="f35"/>
                    <a:pt x="f32" y="f36"/>
                    <a:pt x="f31" y="f36"/>
                  </a:cubicBezTo>
                  <a:lnTo>
                    <a:pt x="f37" y="f36"/>
                  </a:lnTo>
                  <a:cubicBezTo>
                    <a:pt x="f38" y="f36"/>
                    <a:pt x="f39" y="f40"/>
                    <a:pt x="f39" y="f41"/>
                  </a:cubicBezTo>
                  <a:cubicBezTo>
                    <a:pt x="f39" y="f42"/>
                    <a:pt x="f38" y="f43"/>
                    <a:pt x="f37" y="f43"/>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9" name="Google Shape;1116;p34">
              <a:extLst>
                <a:ext uri="{FF2B5EF4-FFF2-40B4-BE49-F238E27FC236}">
                  <a16:creationId xmlns:a16="http://schemas.microsoft.com/office/drawing/2014/main" id="{0730E2BB-B3CA-2A97-E387-8AA2B90B37BC}"/>
                </a:ext>
              </a:extLst>
            </p:cNvPr>
            <p:cNvGrpSpPr/>
            <p:nvPr/>
          </p:nvGrpSpPr>
          <p:grpSpPr>
            <a:xfrm>
              <a:off x="8112364" y="433773"/>
              <a:ext cx="314672" cy="357511"/>
              <a:chOff x="8112364" y="433773"/>
              <a:chExt cx="314672" cy="357511"/>
            </a:xfrm>
          </p:grpSpPr>
          <p:grpSp>
            <p:nvGrpSpPr>
              <p:cNvPr id="10" name="Google Shape;1117;p34">
                <a:extLst>
                  <a:ext uri="{FF2B5EF4-FFF2-40B4-BE49-F238E27FC236}">
                    <a16:creationId xmlns:a16="http://schemas.microsoft.com/office/drawing/2014/main" id="{E2E131D9-C01A-1CB0-452B-872E43F50F48}"/>
                  </a:ext>
                </a:extLst>
              </p:cNvPr>
              <p:cNvGrpSpPr/>
              <p:nvPr/>
            </p:nvGrpSpPr>
            <p:grpSpPr>
              <a:xfrm>
                <a:off x="8112364" y="433773"/>
                <a:ext cx="314672" cy="357511"/>
                <a:chOff x="8112364" y="433773"/>
                <a:chExt cx="314672" cy="357511"/>
              </a:xfrm>
            </p:grpSpPr>
            <p:grpSp>
              <p:nvGrpSpPr>
                <p:cNvPr id="11" name="Google Shape;1118;p34">
                  <a:extLst>
                    <a:ext uri="{FF2B5EF4-FFF2-40B4-BE49-F238E27FC236}">
                      <a16:creationId xmlns:a16="http://schemas.microsoft.com/office/drawing/2014/main" id="{B8033418-BD2F-ABDF-EADD-0C4F01BED6CB}"/>
                    </a:ext>
                  </a:extLst>
                </p:cNvPr>
                <p:cNvGrpSpPr/>
                <p:nvPr/>
              </p:nvGrpSpPr>
              <p:grpSpPr>
                <a:xfrm>
                  <a:off x="8112364" y="655542"/>
                  <a:ext cx="314590" cy="135742"/>
                  <a:chOff x="8112364" y="655542"/>
                  <a:chExt cx="314590" cy="135742"/>
                </a:xfrm>
              </p:grpSpPr>
              <p:sp>
                <p:nvSpPr>
                  <p:cNvPr id="12" name="Google Shape;1119;p34">
                    <a:extLst>
                      <a:ext uri="{FF2B5EF4-FFF2-40B4-BE49-F238E27FC236}">
                        <a16:creationId xmlns:a16="http://schemas.microsoft.com/office/drawing/2014/main" id="{5C0EDB7A-B81C-39D6-C9D8-D3C578E03A16}"/>
                      </a:ext>
                    </a:extLst>
                  </p:cNvPr>
                  <p:cNvSpPr/>
                  <p:nvPr/>
                </p:nvSpPr>
                <p:spPr>
                  <a:xfrm>
                    <a:off x="8112364" y="684126"/>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 name="Google Shape;1120;p34">
                    <a:extLst>
                      <a:ext uri="{FF2B5EF4-FFF2-40B4-BE49-F238E27FC236}">
                        <a16:creationId xmlns:a16="http://schemas.microsoft.com/office/drawing/2014/main" id="{832E0013-A78D-F18F-01A1-D64D1D6125D1}"/>
                      </a:ext>
                    </a:extLst>
                  </p:cNvPr>
                  <p:cNvSpPr/>
                  <p:nvPr/>
                </p:nvSpPr>
                <p:spPr>
                  <a:xfrm>
                    <a:off x="8112456" y="655542"/>
                    <a:ext cx="314498" cy="57168"/>
                  </a:xfrm>
                  <a:custGeom>
                    <a:avLst/>
                    <a:gdLst>
                      <a:gd name="f0" fmla="val w"/>
                      <a:gd name="f1" fmla="val h"/>
                      <a:gd name="f2" fmla="val 0"/>
                      <a:gd name="f3" fmla="val 334327"/>
                      <a:gd name="f4" fmla="val 60769"/>
                      <a:gd name="f5" fmla="val 334328"/>
                      <a:gd name="f6" fmla="val 30385"/>
                      <a:gd name="f7" fmla="val 47166"/>
                      <a:gd name="f8" fmla="val 259486"/>
                      <a:gd name="f9" fmla="val 60770"/>
                      <a:gd name="f10" fmla="val 167164"/>
                      <a:gd name="f11" fmla="val 74842"/>
                      <a:gd name="f12" fmla="val 13604"/>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4" name="Google Shape;1121;p34">
                  <a:extLst>
                    <a:ext uri="{FF2B5EF4-FFF2-40B4-BE49-F238E27FC236}">
                      <a16:creationId xmlns:a16="http://schemas.microsoft.com/office/drawing/2014/main" id="{6A94A282-6FDB-E92B-9696-B2E1E8871FA7}"/>
                    </a:ext>
                  </a:extLst>
                </p:cNvPr>
                <p:cNvGrpSpPr/>
                <p:nvPr/>
              </p:nvGrpSpPr>
              <p:grpSpPr>
                <a:xfrm>
                  <a:off x="8112364" y="544616"/>
                  <a:ext cx="314590" cy="135733"/>
                  <a:chOff x="8112364" y="544616"/>
                  <a:chExt cx="314590" cy="135733"/>
                </a:xfrm>
              </p:grpSpPr>
              <p:sp>
                <p:nvSpPr>
                  <p:cNvPr id="15" name="Google Shape;1122;p34">
                    <a:extLst>
                      <a:ext uri="{FF2B5EF4-FFF2-40B4-BE49-F238E27FC236}">
                        <a16:creationId xmlns:a16="http://schemas.microsoft.com/office/drawing/2014/main" id="{00E33B60-6972-32FF-2423-678483C3E7DF}"/>
                      </a:ext>
                    </a:extLst>
                  </p:cNvPr>
                  <p:cNvSpPr/>
                  <p:nvPr/>
                </p:nvSpPr>
                <p:spPr>
                  <a:xfrm>
                    <a:off x="8112364" y="573191"/>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 name="Google Shape;1123;p34">
                    <a:extLst>
                      <a:ext uri="{FF2B5EF4-FFF2-40B4-BE49-F238E27FC236}">
                        <a16:creationId xmlns:a16="http://schemas.microsoft.com/office/drawing/2014/main" id="{07DDB997-7E8F-39B8-1D18-2C56ECE6EF19}"/>
                      </a:ext>
                    </a:extLst>
                  </p:cNvPr>
                  <p:cNvSpPr/>
                  <p:nvPr/>
                </p:nvSpPr>
                <p:spPr>
                  <a:xfrm>
                    <a:off x="8112456" y="544616"/>
                    <a:ext cx="314498" cy="57168"/>
                  </a:xfrm>
                  <a:custGeom>
                    <a:avLst/>
                    <a:gdLst>
                      <a:gd name="f0" fmla="val w"/>
                      <a:gd name="f1" fmla="val h"/>
                      <a:gd name="f2" fmla="val 0"/>
                      <a:gd name="f3" fmla="val 334327"/>
                      <a:gd name="f4" fmla="val 60769"/>
                      <a:gd name="f5" fmla="val 334328"/>
                      <a:gd name="f6" fmla="val 30385"/>
                      <a:gd name="f7" fmla="val 47166"/>
                      <a:gd name="f8" fmla="val 259486"/>
                      <a:gd name="f9" fmla="val 167164"/>
                      <a:gd name="f10" fmla="val 74842"/>
                      <a:gd name="f11" fmla="val 13604"/>
                      <a:gd name="f12" fmla="*/ f0 1 334327"/>
                      <a:gd name="f13" fmla="*/ f1 1 60769"/>
                      <a:gd name="f14" fmla="+- f4 0 f2"/>
                      <a:gd name="f15" fmla="+- f3 0 f2"/>
                      <a:gd name="f16" fmla="*/ f15 1 334327"/>
                      <a:gd name="f17" fmla="*/ f14 1 60769"/>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34327" h="60769">
                        <a:moveTo>
                          <a:pt x="f5" y="f6"/>
                        </a:moveTo>
                        <a:cubicBezTo>
                          <a:pt x="f5" y="f7"/>
                          <a:pt x="f8" y="f4"/>
                          <a:pt x="f9" y="f4"/>
                        </a:cubicBezTo>
                        <a:cubicBezTo>
                          <a:pt x="f10" y="f4"/>
                          <a:pt x="f2" y="f7"/>
                          <a:pt x="f2" y="f6"/>
                        </a:cubicBezTo>
                        <a:cubicBezTo>
                          <a:pt x="f2" y="f11"/>
                          <a:pt x="f10" y="f2"/>
                          <a:pt x="f9" y="f2"/>
                        </a:cubicBezTo>
                        <a:cubicBezTo>
                          <a:pt x="f8" y="f2"/>
                          <a:pt x="f5" y="f11"/>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7" name="Google Shape;1124;p34">
                  <a:extLst>
                    <a:ext uri="{FF2B5EF4-FFF2-40B4-BE49-F238E27FC236}">
                      <a16:creationId xmlns:a16="http://schemas.microsoft.com/office/drawing/2014/main" id="{6C2F8FCA-CB18-F204-2D1E-712E9C3617A0}"/>
                    </a:ext>
                  </a:extLst>
                </p:cNvPr>
                <p:cNvGrpSpPr/>
                <p:nvPr/>
              </p:nvGrpSpPr>
              <p:grpSpPr>
                <a:xfrm>
                  <a:off x="8112364" y="433773"/>
                  <a:ext cx="314672" cy="135742"/>
                  <a:chOff x="8112364" y="433773"/>
                  <a:chExt cx="314672" cy="135742"/>
                </a:xfrm>
              </p:grpSpPr>
              <p:sp>
                <p:nvSpPr>
                  <p:cNvPr id="18" name="Google Shape;1125;p34">
                    <a:extLst>
                      <a:ext uri="{FF2B5EF4-FFF2-40B4-BE49-F238E27FC236}">
                        <a16:creationId xmlns:a16="http://schemas.microsoft.com/office/drawing/2014/main" id="{2DCD2B54-3A66-3BE3-B454-6683597EB804}"/>
                      </a:ext>
                    </a:extLst>
                  </p:cNvPr>
                  <p:cNvSpPr/>
                  <p:nvPr/>
                </p:nvSpPr>
                <p:spPr>
                  <a:xfrm>
                    <a:off x="8112364" y="462357"/>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9" name="Google Shape;1126;p34">
                    <a:extLst>
                      <a:ext uri="{FF2B5EF4-FFF2-40B4-BE49-F238E27FC236}">
                        <a16:creationId xmlns:a16="http://schemas.microsoft.com/office/drawing/2014/main" id="{86C74A01-41A8-B764-C620-3FDC8DBE2710}"/>
                      </a:ext>
                    </a:extLst>
                  </p:cNvPr>
                  <p:cNvSpPr/>
                  <p:nvPr/>
                </p:nvSpPr>
                <p:spPr>
                  <a:xfrm>
                    <a:off x="8112538" y="433773"/>
                    <a:ext cx="314498" cy="57168"/>
                  </a:xfrm>
                  <a:custGeom>
                    <a:avLst/>
                    <a:gdLst>
                      <a:gd name="f0" fmla="val w"/>
                      <a:gd name="f1" fmla="val h"/>
                      <a:gd name="f2" fmla="val 0"/>
                      <a:gd name="f3" fmla="val 334327"/>
                      <a:gd name="f4" fmla="val 60769"/>
                      <a:gd name="f5" fmla="val 334328"/>
                      <a:gd name="f6" fmla="val 30385"/>
                      <a:gd name="f7" fmla="val 47149"/>
                      <a:gd name="f8" fmla="val 259461"/>
                      <a:gd name="f9" fmla="val 60770"/>
                      <a:gd name="f10" fmla="val 167164"/>
                      <a:gd name="f11" fmla="val 74866"/>
                      <a:gd name="f12" fmla="val 13621"/>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20" name="Google Shape;1127;p34">
                <a:extLst>
                  <a:ext uri="{FF2B5EF4-FFF2-40B4-BE49-F238E27FC236}">
                    <a16:creationId xmlns:a16="http://schemas.microsoft.com/office/drawing/2014/main" id="{30016377-F962-3304-BF48-AD432DA070E2}"/>
                  </a:ext>
                </a:extLst>
              </p:cNvPr>
              <p:cNvSpPr/>
              <p:nvPr/>
            </p:nvSpPr>
            <p:spPr>
              <a:xfrm>
                <a:off x="8351599" y="504291"/>
                <a:ext cx="35844" cy="35844"/>
              </a:xfrm>
              <a:custGeom>
                <a:avLst/>
                <a:gdLst>
                  <a:gd name="f0" fmla="val w"/>
                  <a:gd name="f1" fmla="val h"/>
                  <a:gd name="f2" fmla="val 0"/>
                  <a:gd name="f3" fmla="val 38100"/>
                  <a:gd name="f4" fmla="val 19050"/>
                  <a:gd name="f5" fmla="val 29623"/>
                  <a:gd name="f6" fmla="val 29528"/>
                  <a:gd name="f7" fmla="val 8572"/>
                  <a:gd name="f8" fmla="*/ f0 1 38100"/>
                  <a:gd name="f9" fmla="*/ f1 1 38100"/>
                  <a:gd name="f10" fmla="+- f3 0 f2"/>
                  <a:gd name="f11" fmla="*/ f10 1 38100"/>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38100" h="38100">
                    <a:moveTo>
                      <a:pt x="f3" y="f4"/>
                    </a:moveTo>
                    <a:cubicBezTo>
                      <a:pt x="f3" y="f5"/>
                      <a:pt x="f6" y="f3"/>
                      <a:pt x="f4" y="f3"/>
                    </a:cubicBezTo>
                    <a:cubicBezTo>
                      <a:pt x="f7" y="f3"/>
                      <a:pt x="f2" y="f6"/>
                      <a:pt x="f2" y="f4"/>
                    </a:cubicBezTo>
                    <a:cubicBezTo>
                      <a:pt x="f2" y="f7"/>
                      <a:pt x="f7" y="f2"/>
                      <a:pt x="f4" y="f2"/>
                    </a:cubicBezTo>
                    <a:cubicBezTo>
                      <a:pt x="f6" y="f2"/>
                      <a:pt x="f3" y="f7"/>
                      <a:pt x="f3" y="f4"/>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1128;p34">
                <a:extLst>
                  <a:ext uri="{FF2B5EF4-FFF2-40B4-BE49-F238E27FC236}">
                    <a16:creationId xmlns:a16="http://schemas.microsoft.com/office/drawing/2014/main" id="{7758C498-9E32-A469-5AB5-6354CFBB6E52}"/>
                  </a:ext>
                </a:extLst>
              </p:cNvPr>
              <p:cNvSpPr/>
              <p:nvPr/>
            </p:nvSpPr>
            <p:spPr>
              <a:xfrm>
                <a:off x="8351599" y="613160"/>
                <a:ext cx="35844" cy="35844"/>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1129;p34">
                <a:extLst>
                  <a:ext uri="{FF2B5EF4-FFF2-40B4-BE49-F238E27FC236}">
                    <a16:creationId xmlns:a16="http://schemas.microsoft.com/office/drawing/2014/main" id="{0BA4374A-8DC9-8703-30F6-C685C51BE85D}"/>
                  </a:ext>
                </a:extLst>
              </p:cNvPr>
              <p:cNvSpPr/>
              <p:nvPr/>
            </p:nvSpPr>
            <p:spPr>
              <a:xfrm>
                <a:off x="8351599" y="726865"/>
                <a:ext cx="35844" cy="35844"/>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pic>
        <p:nvPicPr>
          <p:cNvPr id="23" name="Picture 1" descr="A computer screen with a page on it&#10;&#10;AI-generated content may be incorrect.">
            <a:extLst>
              <a:ext uri="{FF2B5EF4-FFF2-40B4-BE49-F238E27FC236}">
                <a16:creationId xmlns:a16="http://schemas.microsoft.com/office/drawing/2014/main" id="{79AC1E67-CBE1-DF68-2C40-2A298BAC4F80}"/>
              </a:ext>
            </a:extLst>
          </p:cNvPr>
          <p:cNvPicPr>
            <a:picLocks noChangeAspect="1"/>
          </p:cNvPicPr>
          <p:nvPr/>
        </p:nvPicPr>
        <p:blipFill>
          <a:blip r:embed="rId3"/>
          <a:stretch>
            <a:fillRect/>
          </a:stretch>
        </p:blipFill>
        <p:spPr>
          <a:xfrm>
            <a:off x="423476" y="824770"/>
            <a:ext cx="704846" cy="704846"/>
          </a:xfrm>
          <a:prstGeom prst="rect">
            <a:avLst/>
          </a:prstGeom>
          <a:noFill/>
          <a:ln cap="flat">
            <a:noFill/>
          </a:ln>
        </p:spPr>
      </p:pic>
      <p:pic>
        <p:nvPicPr>
          <p:cNvPr id="24" name="Graphic 3" descr="Database with solid fill">
            <a:extLst>
              <a:ext uri="{FF2B5EF4-FFF2-40B4-BE49-F238E27FC236}">
                <a16:creationId xmlns:a16="http://schemas.microsoft.com/office/drawing/2014/main" id="{90CF58FA-35C0-312B-8196-E0D607F297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958" y="815004"/>
            <a:ext cx="703027" cy="703027"/>
          </a:xfrm>
          <a:prstGeom prst="rect">
            <a:avLst/>
          </a:prstGeom>
          <a:noFill/>
          <a:ln cap="flat">
            <a:noFill/>
          </a:ln>
        </p:spPr>
      </p:pic>
    </p:spTree>
  </p:cSld>
  <p:clrMapOvr>
    <a:masterClrMapping/>
  </p:clrMapOvr>
</p:sld>
</file>

<file path=ppt/slides/slide15.xml><?xml version="1.0" encoding="utf-8"?>
<p:sld xmlns:a="http://purl.oclc.org/ooxml/drawingml/main" xmlns:r="http://purl.oclc.org/ooxml/officeDocument/relationships" xmlns:p="http://purl.oclc.org/ooxml/presentationml/main">
  <p:cSld name="Slide54">
    <p:spTree>
      <p:nvGrpSpPr>
        <p:cNvPr id="1" name=""/>
        <p:cNvGrpSpPr/>
        <p:nvPr/>
      </p:nvGrpSpPr>
      <p:grpSpPr>
        <a:xfrm>
          <a:off x="0" y="0"/>
          <a:ext cx="0" cy="0"/>
          <a:chOff x="0" y="0"/>
          <a:chExt cx="0" cy="0"/>
        </a:xfrm>
      </p:grpSpPr>
      <p:sp>
        <p:nvSpPr>
          <p:cNvPr id="2" name="Google Shape;1109;p34">
            <a:extLst>
              <a:ext uri="{FF2B5EF4-FFF2-40B4-BE49-F238E27FC236}">
                <a16:creationId xmlns:a16="http://schemas.microsoft.com/office/drawing/2014/main" id="{BF984EA4-1EBA-C022-F547-AB857A6D834A}"/>
              </a:ext>
            </a:extLst>
          </p:cNvPr>
          <p:cNvSpPr txBox="1">
            <a:spLocks noGrp="1"/>
          </p:cNvSpPr>
          <p:nvPr>
            <p:ph type="subTitle" idx="4294967295"/>
          </p:nvPr>
        </p:nvSpPr>
        <p:spPr>
          <a:xfrm>
            <a:off x="5424339" y="1103031"/>
            <a:ext cx="3384304" cy="572697"/>
          </a:xfrm>
        </p:spPr>
        <p:txBody>
          <a:bodyPr anchor="b"/>
          <a:lstStyle/>
          <a:p>
            <a:pPr marL="0" lvl="0" indent="0">
              <a:buNone/>
            </a:pPr>
            <a:r>
              <a:rPr lang="en-US" sz="1800" b="1">
                <a:latin typeface="Epilogue"/>
              </a:rPr>
              <a:t>Database (SQL Server)</a:t>
            </a:r>
          </a:p>
        </p:txBody>
      </p:sp>
      <p:sp>
        <p:nvSpPr>
          <p:cNvPr id="3" name="Google Shape;1110;p34">
            <a:extLst>
              <a:ext uri="{FF2B5EF4-FFF2-40B4-BE49-F238E27FC236}">
                <a16:creationId xmlns:a16="http://schemas.microsoft.com/office/drawing/2014/main" id="{96B3EAD2-ACA0-85B3-3523-289CA765185B}"/>
              </a:ext>
            </a:extLst>
          </p:cNvPr>
          <p:cNvSpPr txBox="1">
            <a:spLocks noGrp="1"/>
          </p:cNvSpPr>
          <p:nvPr>
            <p:ph type="title"/>
          </p:nvPr>
        </p:nvSpPr>
        <p:spPr>
          <a:xfrm>
            <a:off x="512484" y="121331"/>
            <a:ext cx="7704002" cy="572697"/>
          </a:xfrm>
        </p:spPr>
        <p:txBody>
          <a:bodyPr/>
          <a:lstStyle/>
          <a:p>
            <a:pPr lvl="0"/>
            <a:r>
              <a:rPr lang="en-US"/>
              <a:t>AI Service &amp; Data Storage</a:t>
            </a:r>
          </a:p>
        </p:txBody>
      </p:sp>
      <p:sp>
        <p:nvSpPr>
          <p:cNvPr id="4" name="Google Shape;1111;p34">
            <a:extLst>
              <a:ext uri="{FF2B5EF4-FFF2-40B4-BE49-F238E27FC236}">
                <a16:creationId xmlns:a16="http://schemas.microsoft.com/office/drawing/2014/main" id="{79D965EB-F910-6BA5-3E61-A6271C69A32E}"/>
              </a:ext>
            </a:extLst>
          </p:cNvPr>
          <p:cNvSpPr txBox="1">
            <a:spLocks noGrp="1"/>
          </p:cNvSpPr>
          <p:nvPr>
            <p:ph type="subTitle" idx="4294967295"/>
          </p:nvPr>
        </p:nvSpPr>
        <p:spPr>
          <a:xfrm>
            <a:off x="4914177" y="1653792"/>
            <a:ext cx="3856408" cy="2258833"/>
          </a:xfrm>
        </p:spPr>
        <p:txBody>
          <a:bodyPr/>
          <a:lstStyle/>
          <a:p>
            <a:pPr lvl="0">
              <a:buFont typeface="Arial"/>
              <a:buChar char="•"/>
            </a:pPr>
            <a:r>
              <a:rPr lang="en-US" sz="1500"/>
              <a:t>This is the system's persistent data store. It holds all   user  credentials, patient records, assistant permissions, and  saved   analysis   results.   It  is managed via the backend API using Entity Framework Core.</a:t>
            </a:r>
          </a:p>
          <a:p>
            <a:pPr lvl="0">
              <a:buFont typeface="Arial"/>
              <a:buChar char="•"/>
            </a:pPr>
            <a:r>
              <a:rPr lang="en-US" sz="1500" b="1"/>
              <a:t>Technologies:</a:t>
            </a:r>
            <a:r>
              <a:rPr lang="en-US" sz="1500"/>
              <a:t> </a:t>
            </a:r>
            <a:r>
              <a:rPr lang="en-US" sz="1500" b="1"/>
              <a:t>SQL Server, Entity Framework Core</a:t>
            </a:r>
            <a:r>
              <a:rPr lang="en-US" sz="1500"/>
              <a:t>.</a:t>
            </a:r>
          </a:p>
          <a:p>
            <a:pPr marL="285750" lvl="0" indent="-285750">
              <a:buFont typeface="Arial"/>
              <a:buChar char="•"/>
            </a:pPr>
            <a:endParaRPr lang="en-US"/>
          </a:p>
          <a:p>
            <a:pPr marL="0" lvl="0" indent="0">
              <a:buNone/>
            </a:pPr>
            <a:endParaRPr lang="en-US"/>
          </a:p>
        </p:txBody>
      </p:sp>
      <p:sp>
        <p:nvSpPr>
          <p:cNvPr id="5" name="Google Shape;1112;p34">
            <a:extLst>
              <a:ext uri="{FF2B5EF4-FFF2-40B4-BE49-F238E27FC236}">
                <a16:creationId xmlns:a16="http://schemas.microsoft.com/office/drawing/2014/main" id="{3DDB8F6F-3E22-965D-54B5-B128ADD4BB66}"/>
              </a:ext>
            </a:extLst>
          </p:cNvPr>
          <p:cNvSpPr txBox="1">
            <a:spLocks noGrp="1"/>
          </p:cNvSpPr>
          <p:nvPr>
            <p:ph type="subTitle" idx="4294967295"/>
          </p:nvPr>
        </p:nvSpPr>
        <p:spPr>
          <a:xfrm>
            <a:off x="513664" y="1850068"/>
            <a:ext cx="3864693" cy="2348572"/>
          </a:xfrm>
        </p:spPr>
        <p:txBody>
          <a:bodyPr/>
          <a:lstStyle/>
          <a:p>
            <a:pPr lvl="0">
              <a:buFont typeface="Arial"/>
              <a:buChar char="•"/>
            </a:pPr>
            <a:r>
              <a:rPr lang="en-US" sz="1500"/>
              <a:t>This   operates   as     a      separate microservice,  decoupled  from the main backend. Its sole responsibility </a:t>
            </a:r>
          </a:p>
          <a:p>
            <a:pPr marL="152403" lvl="0" indent="0">
              <a:buNone/>
            </a:pPr>
            <a:r>
              <a:rPr lang="en-US" sz="1500"/>
              <a:t>      is  to  host  the  trained  AI   models,   </a:t>
            </a:r>
          </a:p>
          <a:p>
            <a:pPr marL="152403" lvl="0" indent="0">
              <a:buNone/>
            </a:pPr>
            <a:r>
              <a:rPr lang="en-US" sz="1500"/>
              <a:t>      receive an image, perform the two-            stage   analysis (detection  and    </a:t>
            </a:r>
          </a:p>
          <a:p>
            <a:pPr marL="152403" lvl="0" indent="0">
              <a:buNone/>
            </a:pPr>
            <a:r>
              <a:rPr lang="en-US" sz="1500"/>
              <a:t>      segmentation), and return the results</a:t>
            </a:r>
          </a:p>
          <a:p>
            <a:pPr marL="152403" lvl="0" indent="0">
              <a:buNone/>
            </a:pPr>
            <a:r>
              <a:rPr lang="en-US" sz="1500"/>
              <a:t>      in   a structured JSON format.</a:t>
            </a:r>
          </a:p>
          <a:p>
            <a:pPr lvl="0">
              <a:buFont typeface="Arial"/>
              <a:buChar char="•"/>
            </a:pPr>
            <a:r>
              <a:rPr lang="en-US" sz="1500" b="1"/>
              <a:t>Technologies:</a:t>
            </a:r>
            <a:r>
              <a:rPr lang="en-US" sz="1500"/>
              <a:t> Built with </a:t>
            </a:r>
            <a:r>
              <a:rPr lang="en-US" sz="1500" b="1"/>
              <a:t>Python, Flask, TensorFlow, and Keras</a:t>
            </a:r>
            <a:r>
              <a:rPr lang="en-US" sz="1500"/>
              <a:t>.</a:t>
            </a:r>
          </a:p>
          <a:p>
            <a:pPr marL="285750" lvl="0" indent="-285750">
              <a:buFont typeface="Arial"/>
              <a:buChar char="•"/>
            </a:pPr>
            <a:endParaRPr lang="en-US"/>
          </a:p>
        </p:txBody>
      </p:sp>
      <p:sp>
        <p:nvSpPr>
          <p:cNvPr id="6" name="Google Shape;1113;p34">
            <a:extLst>
              <a:ext uri="{FF2B5EF4-FFF2-40B4-BE49-F238E27FC236}">
                <a16:creationId xmlns:a16="http://schemas.microsoft.com/office/drawing/2014/main" id="{CCEB539C-D1AF-B0A3-0C60-721F86BC25A0}"/>
              </a:ext>
            </a:extLst>
          </p:cNvPr>
          <p:cNvSpPr txBox="1">
            <a:spLocks noGrp="1"/>
          </p:cNvSpPr>
          <p:nvPr>
            <p:ph type="subTitle" idx="4294967295"/>
          </p:nvPr>
        </p:nvSpPr>
        <p:spPr>
          <a:xfrm>
            <a:off x="1116619" y="1132767"/>
            <a:ext cx="3384304" cy="572697"/>
          </a:xfrm>
        </p:spPr>
        <p:txBody>
          <a:bodyPr anchor="b"/>
          <a:lstStyle/>
          <a:p>
            <a:pPr marL="0" lvl="0" indent="0">
              <a:buNone/>
            </a:pPr>
            <a:r>
              <a:rPr lang="en-US" sz="1800" b="1">
                <a:latin typeface="Epilogue"/>
              </a:rPr>
              <a:t>AI Analysis Service (Python/Flask)</a:t>
            </a:r>
          </a:p>
        </p:txBody>
      </p:sp>
      <p:grpSp>
        <p:nvGrpSpPr>
          <p:cNvPr id="7" name="Google Shape;1114;p34">
            <a:extLst>
              <a:ext uri="{FF2B5EF4-FFF2-40B4-BE49-F238E27FC236}">
                <a16:creationId xmlns:a16="http://schemas.microsoft.com/office/drawing/2014/main" id="{2E14274D-76EF-3BEC-1108-389E0F07D089}"/>
              </a:ext>
            </a:extLst>
          </p:cNvPr>
          <p:cNvGrpSpPr/>
          <p:nvPr/>
        </p:nvGrpSpPr>
        <p:grpSpPr>
          <a:xfrm>
            <a:off x="7851605" y="284341"/>
            <a:ext cx="1187311" cy="624974"/>
            <a:chOff x="7851605" y="284341"/>
            <a:chExt cx="1187311" cy="624974"/>
          </a:xfrm>
        </p:grpSpPr>
        <p:sp>
          <p:nvSpPr>
            <p:cNvPr id="8" name="Google Shape;1115;p34">
              <a:extLst>
                <a:ext uri="{FF2B5EF4-FFF2-40B4-BE49-F238E27FC236}">
                  <a16:creationId xmlns:a16="http://schemas.microsoft.com/office/drawing/2014/main" id="{22417652-4E17-99C0-42BB-0D20EDF97DFE}"/>
                </a:ext>
              </a:extLst>
            </p:cNvPr>
            <p:cNvSpPr/>
            <p:nvPr/>
          </p:nvSpPr>
          <p:spPr>
            <a:xfrm>
              <a:off x="7851605" y="284341"/>
              <a:ext cx="1187311" cy="624974"/>
            </a:xfrm>
            <a:custGeom>
              <a:avLst/>
              <a:gdLst>
                <a:gd name="f0" fmla="val w"/>
                <a:gd name="f1" fmla="val h"/>
                <a:gd name="f2" fmla="val 0"/>
                <a:gd name="f3" fmla="val 1262157"/>
                <a:gd name="f4" fmla="val 664368"/>
                <a:gd name="f5" fmla="val 1102233"/>
                <a:gd name="f6" fmla="val 344424"/>
                <a:gd name="f7" fmla="val 1090231"/>
                <a:gd name="f8" fmla="val 1078611"/>
                <a:gd name="f9" fmla="val 345757"/>
                <a:gd name="f10" fmla="val 1067372"/>
                <a:gd name="f11" fmla="val 348234"/>
                <a:gd name="f12" fmla="val 1048131"/>
                <a:gd name="f13" fmla="val 223838"/>
                <a:gd name="f14" fmla="val 945166"/>
                <a:gd name="f15" fmla="val 127159"/>
                <a:gd name="f16" fmla="val 817816"/>
                <a:gd name="f17" fmla="val 117348"/>
                <a:gd name="f18" fmla="val 756856"/>
                <a:gd name="f19" fmla="val 45625"/>
                <a:gd name="f20" fmla="val 666083"/>
                <a:gd name="f21" fmla="val 564547"/>
                <a:gd name="f22" fmla="val 398526"/>
                <a:gd name="f23" fmla="val 260890"/>
                <a:gd name="f24" fmla="val 121825"/>
                <a:gd name="f25" fmla="val 236220"/>
                <a:gd name="f26" fmla="val 280988"/>
                <a:gd name="f27" fmla="val 222599"/>
                <a:gd name="f28" fmla="val 277939"/>
                <a:gd name="f29" fmla="val 208502"/>
                <a:gd name="f30" fmla="val 276320"/>
                <a:gd name="f31" fmla="val 194024"/>
                <a:gd name="f32" fmla="val 86868"/>
                <a:gd name="f33" fmla="val 363188"/>
                <a:gd name="f34" fmla="val 470345"/>
                <a:gd name="f35" fmla="val 577501"/>
                <a:gd name="f36" fmla="val 664369"/>
                <a:gd name="f37" fmla="val 1102138"/>
                <a:gd name="f38" fmla="val 1190530"/>
                <a:gd name="f39" fmla="val 1262158"/>
                <a:gd name="f40" fmla="val 592741"/>
                <a:gd name="f41" fmla="val 504349"/>
                <a:gd name="f42" fmla="val 415957"/>
                <a:gd name="f43" fmla="val 344329"/>
                <a:gd name="f44" fmla="*/ f0 1 1262157"/>
                <a:gd name="f45" fmla="*/ f1 1 664368"/>
                <a:gd name="f46" fmla="+- f4 0 f2"/>
                <a:gd name="f47" fmla="+- f3 0 f2"/>
                <a:gd name="f48" fmla="*/ f47 1 1262157"/>
                <a:gd name="f49" fmla="*/ f46 1 664368"/>
                <a:gd name="f50" fmla="*/ f2 1 f48"/>
                <a:gd name="f51" fmla="*/ f3 1 f48"/>
                <a:gd name="f52" fmla="*/ f2 1 f49"/>
                <a:gd name="f53" fmla="*/ f4 1 f49"/>
                <a:gd name="f54" fmla="*/ f50 f44 1"/>
                <a:gd name="f55" fmla="*/ f51 f44 1"/>
                <a:gd name="f56" fmla="*/ f53 f45 1"/>
                <a:gd name="f57" fmla="*/ f52 f45 1"/>
              </a:gdLst>
              <a:ahLst/>
              <a:cxnLst>
                <a:cxn ang="3cd4">
                  <a:pos x="hc" y="t"/>
                </a:cxn>
                <a:cxn ang="0">
                  <a:pos x="r" y="vc"/>
                </a:cxn>
                <a:cxn ang="cd4">
                  <a:pos x="hc" y="b"/>
                </a:cxn>
                <a:cxn ang="cd2">
                  <a:pos x="l" y="vc"/>
                </a:cxn>
              </a:cxnLst>
              <a:rect l="f54" t="f57" r="f55" b="f56"/>
              <a:pathLst>
                <a:path w="1262157" h="664368">
                  <a:moveTo>
                    <a:pt x="f5" y="f6"/>
                  </a:moveTo>
                  <a:cubicBezTo>
                    <a:pt x="f7" y="f6"/>
                    <a:pt x="f8" y="f9"/>
                    <a:pt x="f10" y="f11"/>
                  </a:cubicBezTo>
                  <a:cubicBezTo>
                    <a:pt x="f12" y="f13"/>
                    <a:pt x="f14" y="f15"/>
                    <a:pt x="f16" y="f17"/>
                  </a:cubicBezTo>
                  <a:cubicBezTo>
                    <a:pt x="f18" y="f19"/>
                    <a:pt x="f20" y="f2"/>
                    <a:pt x="f21" y="f2"/>
                  </a:cubicBezTo>
                  <a:cubicBezTo>
                    <a:pt x="f22" y="f2"/>
                    <a:pt x="f23" y="f24"/>
                    <a:pt x="f25" y="f26"/>
                  </a:cubicBezTo>
                  <a:cubicBezTo>
                    <a:pt x="f27" y="f28"/>
                    <a:pt x="f29" y="f30"/>
                    <a:pt x="f31" y="f30"/>
                  </a:cubicBezTo>
                  <a:cubicBezTo>
                    <a:pt x="f32" y="f30"/>
                    <a:pt x="f2" y="f33"/>
                    <a:pt x="f2" y="f34"/>
                  </a:cubicBezTo>
                  <a:cubicBezTo>
                    <a:pt x="f2" y="f35"/>
                    <a:pt x="f32" y="f36"/>
                    <a:pt x="f31" y="f36"/>
                  </a:cubicBezTo>
                  <a:lnTo>
                    <a:pt x="f37" y="f36"/>
                  </a:lnTo>
                  <a:cubicBezTo>
                    <a:pt x="f38" y="f36"/>
                    <a:pt x="f39" y="f40"/>
                    <a:pt x="f39" y="f41"/>
                  </a:cubicBezTo>
                  <a:cubicBezTo>
                    <a:pt x="f39" y="f42"/>
                    <a:pt x="f38" y="f43"/>
                    <a:pt x="f37" y="f43"/>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9" name="Google Shape;1116;p34">
              <a:extLst>
                <a:ext uri="{FF2B5EF4-FFF2-40B4-BE49-F238E27FC236}">
                  <a16:creationId xmlns:a16="http://schemas.microsoft.com/office/drawing/2014/main" id="{6D0D1955-B18B-8E7D-9123-F7E3B6F628C7}"/>
                </a:ext>
              </a:extLst>
            </p:cNvPr>
            <p:cNvGrpSpPr/>
            <p:nvPr/>
          </p:nvGrpSpPr>
          <p:grpSpPr>
            <a:xfrm>
              <a:off x="8242803" y="470806"/>
              <a:ext cx="314681" cy="357502"/>
              <a:chOff x="8242803" y="470806"/>
              <a:chExt cx="314681" cy="357502"/>
            </a:xfrm>
          </p:grpSpPr>
          <p:grpSp>
            <p:nvGrpSpPr>
              <p:cNvPr id="10" name="Google Shape;1117;p34">
                <a:extLst>
                  <a:ext uri="{FF2B5EF4-FFF2-40B4-BE49-F238E27FC236}">
                    <a16:creationId xmlns:a16="http://schemas.microsoft.com/office/drawing/2014/main" id="{29C76AFD-EFAC-20E1-6EE9-9B1385803C5E}"/>
                  </a:ext>
                </a:extLst>
              </p:cNvPr>
              <p:cNvGrpSpPr/>
              <p:nvPr/>
            </p:nvGrpSpPr>
            <p:grpSpPr>
              <a:xfrm>
                <a:off x="8242803" y="470806"/>
                <a:ext cx="314681" cy="357502"/>
                <a:chOff x="8242803" y="470806"/>
                <a:chExt cx="314681" cy="357502"/>
              </a:xfrm>
            </p:grpSpPr>
            <p:grpSp>
              <p:nvGrpSpPr>
                <p:cNvPr id="11" name="Google Shape;1118;p34">
                  <a:extLst>
                    <a:ext uri="{FF2B5EF4-FFF2-40B4-BE49-F238E27FC236}">
                      <a16:creationId xmlns:a16="http://schemas.microsoft.com/office/drawing/2014/main" id="{A25FF9BE-B332-0038-7CA4-026BB2E11CE6}"/>
                    </a:ext>
                  </a:extLst>
                </p:cNvPr>
                <p:cNvGrpSpPr/>
                <p:nvPr/>
              </p:nvGrpSpPr>
              <p:grpSpPr>
                <a:xfrm>
                  <a:off x="8242803" y="692566"/>
                  <a:ext cx="314590" cy="135742"/>
                  <a:chOff x="8242803" y="692566"/>
                  <a:chExt cx="314590" cy="135742"/>
                </a:xfrm>
              </p:grpSpPr>
              <p:sp>
                <p:nvSpPr>
                  <p:cNvPr id="12" name="Google Shape;1119;p34">
                    <a:extLst>
                      <a:ext uri="{FF2B5EF4-FFF2-40B4-BE49-F238E27FC236}">
                        <a16:creationId xmlns:a16="http://schemas.microsoft.com/office/drawing/2014/main" id="{C80D5328-83A5-A167-C13E-8AF0858CB8B8}"/>
                      </a:ext>
                    </a:extLst>
                  </p:cNvPr>
                  <p:cNvSpPr/>
                  <p:nvPr/>
                </p:nvSpPr>
                <p:spPr>
                  <a:xfrm>
                    <a:off x="8242803" y="721150"/>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 name="Google Shape;1120;p34">
                    <a:extLst>
                      <a:ext uri="{FF2B5EF4-FFF2-40B4-BE49-F238E27FC236}">
                        <a16:creationId xmlns:a16="http://schemas.microsoft.com/office/drawing/2014/main" id="{6A0CB3F1-78CD-4878-45E1-540AF0181CF8}"/>
                      </a:ext>
                    </a:extLst>
                  </p:cNvPr>
                  <p:cNvSpPr/>
                  <p:nvPr/>
                </p:nvSpPr>
                <p:spPr>
                  <a:xfrm>
                    <a:off x="8242895" y="692566"/>
                    <a:ext cx="314498" cy="57168"/>
                  </a:xfrm>
                  <a:custGeom>
                    <a:avLst/>
                    <a:gdLst>
                      <a:gd name="f0" fmla="val w"/>
                      <a:gd name="f1" fmla="val h"/>
                      <a:gd name="f2" fmla="val 0"/>
                      <a:gd name="f3" fmla="val 334327"/>
                      <a:gd name="f4" fmla="val 60769"/>
                      <a:gd name="f5" fmla="val 334328"/>
                      <a:gd name="f6" fmla="val 30385"/>
                      <a:gd name="f7" fmla="val 47166"/>
                      <a:gd name="f8" fmla="val 259486"/>
                      <a:gd name="f9" fmla="val 60770"/>
                      <a:gd name="f10" fmla="val 167164"/>
                      <a:gd name="f11" fmla="val 74842"/>
                      <a:gd name="f12" fmla="val 13604"/>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4" name="Google Shape;1121;p34">
                  <a:extLst>
                    <a:ext uri="{FF2B5EF4-FFF2-40B4-BE49-F238E27FC236}">
                      <a16:creationId xmlns:a16="http://schemas.microsoft.com/office/drawing/2014/main" id="{12A0F8AC-B2F7-FC2C-C0A3-9288DA46D6CC}"/>
                    </a:ext>
                  </a:extLst>
                </p:cNvPr>
                <p:cNvGrpSpPr/>
                <p:nvPr/>
              </p:nvGrpSpPr>
              <p:grpSpPr>
                <a:xfrm>
                  <a:off x="8242803" y="581640"/>
                  <a:ext cx="314590" cy="135742"/>
                  <a:chOff x="8242803" y="581640"/>
                  <a:chExt cx="314590" cy="135742"/>
                </a:xfrm>
              </p:grpSpPr>
              <p:sp>
                <p:nvSpPr>
                  <p:cNvPr id="15" name="Google Shape;1122;p34">
                    <a:extLst>
                      <a:ext uri="{FF2B5EF4-FFF2-40B4-BE49-F238E27FC236}">
                        <a16:creationId xmlns:a16="http://schemas.microsoft.com/office/drawing/2014/main" id="{051C3E7D-60DE-AACF-2CCA-31CAD77EB642}"/>
                      </a:ext>
                    </a:extLst>
                  </p:cNvPr>
                  <p:cNvSpPr/>
                  <p:nvPr/>
                </p:nvSpPr>
                <p:spPr>
                  <a:xfrm>
                    <a:off x="8242803" y="610224"/>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 name="Google Shape;1123;p34">
                    <a:extLst>
                      <a:ext uri="{FF2B5EF4-FFF2-40B4-BE49-F238E27FC236}">
                        <a16:creationId xmlns:a16="http://schemas.microsoft.com/office/drawing/2014/main" id="{D4C9843A-843F-07FC-EAF1-9C9A0D037A24}"/>
                      </a:ext>
                    </a:extLst>
                  </p:cNvPr>
                  <p:cNvSpPr/>
                  <p:nvPr/>
                </p:nvSpPr>
                <p:spPr>
                  <a:xfrm>
                    <a:off x="8242895" y="581640"/>
                    <a:ext cx="314498" cy="57168"/>
                  </a:xfrm>
                  <a:custGeom>
                    <a:avLst/>
                    <a:gdLst>
                      <a:gd name="f0" fmla="val w"/>
                      <a:gd name="f1" fmla="val h"/>
                      <a:gd name="f2" fmla="val 0"/>
                      <a:gd name="f3" fmla="val 334327"/>
                      <a:gd name="f4" fmla="val 60769"/>
                      <a:gd name="f5" fmla="val 334328"/>
                      <a:gd name="f6" fmla="val 30385"/>
                      <a:gd name="f7" fmla="val 47166"/>
                      <a:gd name="f8" fmla="val 259486"/>
                      <a:gd name="f9" fmla="val 167164"/>
                      <a:gd name="f10" fmla="val 74842"/>
                      <a:gd name="f11" fmla="val 13604"/>
                      <a:gd name="f12" fmla="*/ f0 1 334327"/>
                      <a:gd name="f13" fmla="*/ f1 1 60769"/>
                      <a:gd name="f14" fmla="+- f4 0 f2"/>
                      <a:gd name="f15" fmla="+- f3 0 f2"/>
                      <a:gd name="f16" fmla="*/ f15 1 334327"/>
                      <a:gd name="f17" fmla="*/ f14 1 60769"/>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34327" h="60769">
                        <a:moveTo>
                          <a:pt x="f5" y="f6"/>
                        </a:moveTo>
                        <a:cubicBezTo>
                          <a:pt x="f5" y="f7"/>
                          <a:pt x="f8" y="f4"/>
                          <a:pt x="f9" y="f4"/>
                        </a:cubicBezTo>
                        <a:cubicBezTo>
                          <a:pt x="f10" y="f4"/>
                          <a:pt x="f2" y="f7"/>
                          <a:pt x="f2" y="f6"/>
                        </a:cubicBezTo>
                        <a:cubicBezTo>
                          <a:pt x="f2" y="f11"/>
                          <a:pt x="f10" y="f2"/>
                          <a:pt x="f9" y="f2"/>
                        </a:cubicBezTo>
                        <a:cubicBezTo>
                          <a:pt x="f8" y="f2"/>
                          <a:pt x="f5" y="f11"/>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7" name="Google Shape;1124;p34">
                  <a:extLst>
                    <a:ext uri="{FF2B5EF4-FFF2-40B4-BE49-F238E27FC236}">
                      <a16:creationId xmlns:a16="http://schemas.microsoft.com/office/drawing/2014/main" id="{5A29EEEF-5FEB-7D5D-CCE1-254752058584}"/>
                    </a:ext>
                  </a:extLst>
                </p:cNvPr>
                <p:cNvGrpSpPr/>
                <p:nvPr/>
              </p:nvGrpSpPr>
              <p:grpSpPr>
                <a:xfrm>
                  <a:off x="8242803" y="470806"/>
                  <a:ext cx="314681" cy="135742"/>
                  <a:chOff x="8242803" y="470806"/>
                  <a:chExt cx="314681" cy="135742"/>
                </a:xfrm>
              </p:grpSpPr>
              <p:sp>
                <p:nvSpPr>
                  <p:cNvPr id="18" name="Google Shape;1125;p34">
                    <a:extLst>
                      <a:ext uri="{FF2B5EF4-FFF2-40B4-BE49-F238E27FC236}">
                        <a16:creationId xmlns:a16="http://schemas.microsoft.com/office/drawing/2014/main" id="{B43727BF-986F-7D46-F432-76280F0AEFCB}"/>
                      </a:ext>
                    </a:extLst>
                  </p:cNvPr>
                  <p:cNvSpPr/>
                  <p:nvPr/>
                </p:nvSpPr>
                <p:spPr>
                  <a:xfrm>
                    <a:off x="8242803" y="499390"/>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9" name="Google Shape;1126;p34">
                    <a:extLst>
                      <a:ext uri="{FF2B5EF4-FFF2-40B4-BE49-F238E27FC236}">
                        <a16:creationId xmlns:a16="http://schemas.microsoft.com/office/drawing/2014/main" id="{2C5D592A-F791-32EC-D7D3-DDB97F2A194E}"/>
                      </a:ext>
                    </a:extLst>
                  </p:cNvPr>
                  <p:cNvSpPr/>
                  <p:nvPr/>
                </p:nvSpPr>
                <p:spPr>
                  <a:xfrm>
                    <a:off x="8242986" y="470806"/>
                    <a:ext cx="314498" cy="57168"/>
                  </a:xfrm>
                  <a:custGeom>
                    <a:avLst/>
                    <a:gdLst>
                      <a:gd name="f0" fmla="val w"/>
                      <a:gd name="f1" fmla="val h"/>
                      <a:gd name="f2" fmla="val 0"/>
                      <a:gd name="f3" fmla="val 334327"/>
                      <a:gd name="f4" fmla="val 60769"/>
                      <a:gd name="f5" fmla="val 334328"/>
                      <a:gd name="f6" fmla="val 30385"/>
                      <a:gd name="f7" fmla="val 47149"/>
                      <a:gd name="f8" fmla="val 259461"/>
                      <a:gd name="f9" fmla="val 60770"/>
                      <a:gd name="f10" fmla="val 167164"/>
                      <a:gd name="f11" fmla="val 74866"/>
                      <a:gd name="f12" fmla="val 13621"/>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20" name="Google Shape;1127;p34">
                <a:extLst>
                  <a:ext uri="{FF2B5EF4-FFF2-40B4-BE49-F238E27FC236}">
                    <a16:creationId xmlns:a16="http://schemas.microsoft.com/office/drawing/2014/main" id="{F997FC2B-FA2C-B4AD-6A71-D18BE781E4DC}"/>
                  </a:ext>
                </a:extLst>
              </p:cNvPr>
              <p:cNvSpPr/>
              <p:nvPr/>
            </p:nvSpPr>
            <p:spPr>
              <a:xfrm>
                <a:off x="8482047" y="541315"/>
                <a:ext cx="35844" cy="35844"/>
              </a:xfrm>
              <a:custGeom>
                <a:avLst/>
                <a:gdLst>
                  <a:gd name="f0" fmla="val w"/>
                  <a:gd name="f1" fmla="val h"/>
                  <a:gd name="f2" fmla="val 0"/>
                  <a:gd name="f3" fmla="val 38100"/>
                  <a:gd name="f4" fmla="val 19050"/>
                  <a:gd name="f5" fmla="val 29623"/>
                  <a:gd name="f6" fmla="val 29528"/>
                  <a:gd name="f7" fmla="val 8572"/>
                  <a:gd name="f8" fmla="*/ f0 1 38100"/>
                  <a:gd name="f9" fmla="*/ f1 1 38100"/>
                  <a:gd name="f10" fmla="+- f3 0 f2"/>
                  <a:gd name="f11" fmla="*/ f10 1 38100"/>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38100" h="38100">
                    <a:moveTo>
                      <a:pt x="f3" y="f4"/>
                    </a:moveTo>
                    <a:cubicBezTo>
                      <a:pt x="f3" y="f5"/>
                      <a:pt x="f6" y="f3"/>
                      <a:pt x="f4" y="f3"/>
                    </a:cubicBezTo>
                    <a:cubicBezTo>
                      <a:pt x="f7" y="f3"/>
                      <a:pt x="f2" y="f6"/>
                      <a:pt x="f2" y="f4"/>
                    </a:cubicBezTo>
                    <a:cubicBezTo>
                      <a:pt x="f2" y="f7"/>
                      <a:pt x="f7" y="f2"/>
                      <a:pt x="f4" y="f2"/>
                    </a:cubicBezTo>
                    <a:cubicBezTo>
                      <a:pt x="f6" y="f2"/>
                      <a:pt x="f3" y="f7"/>
                      <a:pt x="f3" y="f4"/>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1128;p34">
                <a:extLst>
                  <a:ext uri="{FF2B5EF4-FFF2-40B4-BE49-F238E27FC236}">
                    <a16:creationId xmlns:a16="http://schemas.microsoft.com/office/drawing/2014/main" id="{990A541D-21C1-FDCF-FC90-1D454BF57D57}"/>
                  </a:ext>
                </a:extLst>
              </p:cNvPr>
              <p:cNvSpPr/>
              <p:nvPr/>
            </p:nvSpPr>
            <p:spPr>
              <a:xfrm>
                <a:off x="8482047" y="650184"/>
                <a:ext cx="35844" cy="35844"/>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1129;p34">
                <a:extLst>
                  <a:ext uri="{FF2B5EF4-FFF2-40B4-BE49-F238E27FC236}">
                    <a16:creationId xmlns:a16="http://schemas.microsoft.com/office/drawing/2014/main" id="{A50BC34C-798C-1EDB-F186-296FB5F4E6BB}"/>
                  </a:ext>
                </a:extLst>
              </p:cNvPr>
              <p:cNvSpPr/>
              <p:nvPr/>
            </p:nvSpPr>
            <p:spPr>
              <a:xfrm>
                <a:off x="8482047" y="763889"/>
                <a:ext cx="35844" cy="35844"/>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pic>
        <p:nvPicPr>
          <p:cNvPr id="23" name="Picture 4" descr="A black and white logo&#10;&#10;AI-generated content may be incorrect.">
            <a:extLst>
              <a:ext uri="{FF2B5EF4-FFF2-40B4-BE49-F238E27FC236}">
                <a16:creationId xmlns:a16="http://schemas.microsoft.com/office/drawing/2014/main" id="{EE8C2B0B-A2BB-1881-2667-3EFFB29B0975}"/>
              </a:ext>
            </a:extLst>
          </p:cNvPr>
          <p:cNvPicPr>
            <a:picLocks noChangeAspect="1"/>
          </p:cNvPicPr>
          <p:nvPr/>
        </p:nvPicPr>
        <p:blipFill>
          <a:blip r:embed="rId3"/>
          <a:stretch>
            <a:fillRect/>
          </a:stretch>
        </p:blipFill>
        <p:spPr>
          <a:xfrm>
            <a:off x="373413" y="962872"/>
            <a:ext cx="933446" cy="933446"/>
          </a:xfrm>
          <a:prstGeom prst="rect">
            <a:avLst/>
          </a:prstGeom>
          <a:noFill/>
          <a:ln cap="flat">
            <a:noFill/>
          </a:ln>
        </p:spPr>
      </p:pic>
      <p:pic>
        <p:nvPicPr>
          <p:cNvPr id="24" name="Picture 5" descr="A clock and a circular object&#10;&#10;AI-generated content may be incorrect.">
            <a:extLst>
              <a:ext uri="{FF2B5EF4-FFF2-40B4-BE49-F238E27FC236}">
                <a16:creationId xmlns:a16="http://schemas.microsoft.com/office/drawing/2014/main" id="{3F661DC7-3E0E-779B-171A-C4B8DFEEB77D}"/>
              </a:ext>
            </a:extLst>
          </p:cNvPr>
          <p:cNvPicPr>
            <a:picLocks noChangeAspect="1"/>
          </p:cNvPicPr>
          <p:nvPr/>
        </p:nvPicPr>
        <p:blipFill>
          <a:blip r:embed="rId4"/>
          <a:stretch>
            <a:fillRect/>
          </a:stretch>
        </p:blipFill>
        <p:spPr>
          <a:xfrm>
            <a:off x="4625949" y="988347"/>
            <a:ext cx="933446" cy="933446"/>
          </a:xfrm>
          <a:prstGeom prst="rect">
            <a:avLst/>
          </a:prstGeom>
          <a:noFill/>
          <a:ln cap="flat">
            <a:noFill/>
          </a:ln>
        </p:spPr>
      </p:pic>
    </p:spTree>
  </p:cSld>
  <p:clrMapOvr>
    <a:masterClrMapping/>
  </p:clrMapOvr>
</p:sld>
</file>

<file path=ppt/slides/slide16.xml><?xml version="1.0" encoding="utf-8"?>
<p:sld xmlns:a="http://purl.oclc.org/ooxml/drawingml/main" xmlns:r="http://purl.oclc.org/ooxml/officeDocument/relationships" xmlns:p="http://purl.oclc.org/ooxml/presentationml/main">
  <p:cSld name="Slide5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E7715-28B3-6526-007B-616009FA06DB}"/>
              </a:ext>
            </a:extLst>
          </p:cNvPr>
          <p:cNvSpPr txBox="1">
            <a:spLocks noGrp="1"/>
          </p:cNvSpPr>
          <p:nvPr>
            <p:ph type="title"/>
          </p:nvPr>
        </p:nvSpPr>
        <p:spPr>
          <a:xfrm>
            <a:off x="408096" y="146230"/>
            <a:ext cx="7704002" cy="572697"/>
          </a:xfrm>
        </p:spPr>
        <p:txBody>
          <a:bodyPr/>
          <a:lstStyle/>
          <a:p>
            <a:pPr lvl="0"/>
            <a:r>
              <a:rPr lang="en-US"/>
              <a:t>Database Schema</a:t>
            </a:r>
          </a:p>
        </p:txBody>
      </p:sp>
      <p:pic>
        <p:nvPicPr>
          <p:cNvPr id="3" name="Picture 3" descr="A diagram of a user">
            <a:extLst>
              <a:ext uri="{FF2B5EF4-FFF2-40B4-BE49-F238E27FC236}">
                <a16:creationId xmlns:a16="http://schemas.microsoft.com/office/drawing/2014/main" id="{1B5EA9AC-AF9E-0648-37D6-15AF96397F28}"/>
              </a:ext>
            </a:extLst>
          </p:cNvPr>
          <p:cNvPicPr>
            <a:picLocks noChangeAspect="1"/>
          </p:cNvPicPr>
          <p:nvPr/>
        </p:nvPicPr>
        <p:blipFill>
          <a:blip r:embed="rId2"/>
          <a:stretch>
            <a:fillRect/>
          </a:stretch>
        </p:blipFill>
        <p:spPr>
          <a:xfrm>
            <a:off x="1004989" y="826224"/>
            <a:ext cx="6661916" cy="2999890"/>
          </a:xfrm>
          <a:prstGeom prst="rect">
            <a:avLst/>
          </a:prstGeom>
          <a:noFill/>
          <a:ln cap="flat">
            <a:noFill/>
          </a:ln>
        </p:spPr>
      </p:pic>
      <p:sp>
        <p:nvSpPr>
          <p:cNvPr id="4" name="TextBox 4">
            <a:extLst>
              <a:ext uri="{FF2B5EF4-FFF2-40B4-BE49-F238E27FC236}">
                <a16:creationId xmlns:a16="http://schemas.microsoft.com/office/drawing/2014/main" id="{019D49B2-7196-09D7-EA34-36DE2314063E}"/>
              </a:ext>
            </a:extLst>
          </p:cNvPr>
          <p:cNvSpPr txBox="1"/>
          <p:nvPr/>
        </p:nvSpPr>
        <p:spPr>
          <a:xfrm>
            <a:off x="629930" y="3826114"/>
            <a:ext cx="7460882" cy="1169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0" i="0" u="none" strike="noStrike" kern="0" cap="none" spc="0" baseline="0%">
                <a:solidFill>
                  <a:srgbClr val="000000"/>
                </a:solidFill>
                <a:uFillTx/>
                <a:latin typeface="Arial"/>
                <a:ea typeface="Arial"/>
                <a:cs typeface="Arial"/>
              </a:rPr>
              <a:t>This   diagram   shows the structure of our SQL  Server database. The key tables include </a:t>
            </a:r>
            <a:r>
              <a:rPr lang="en-US" sz="1400" b="0" i="0" u="none" strike="noStrike" kern="0" cap="none" spc="0" baseline="0%">
                <a:solidFill>
                  <a:srgbClr val="000000"/>
                </a:solidFill>
                <a:uFillTx/>
                <a:latin typeface="Consolas"/>
                <a:ea typeface="Arial"/>
                <a:cs typeface="Arial"/>
              </a:rPr>
              <a:t>Doctors</a:t>
            </a:r>
            <a:r>
              <a:rPr lang="en-US" sz="1400" b="0" i="0" u="none" strike="noStrike" kern="0" cap="none" spc="0" baseline="0%">
                <a:solidFill>
                  <a:srgbClr val="000000"/>
                </a:solidFill>
                <a:uFillTx/>
                <a:latin typeface="Arial"/>
                <a:ea typeface="Arial"/>
                <a:cs typeface="Arial"/>
              </a:rPr>
              <a:t>, </a:t>
            </a:r>
            <a:r>
              <a:rPr lang="en-US" sz="1400" b="0" i="0" u="none" strike="noStrike" kern="0" cap="none" spc="0" baseline="0%">
                <a:solidFill>
                  <a:srgbClr val="000000"/>
                </a:solidFill>
                <a:uFillTx/>
                <a:latin typeface="Consolas"/>
                <a:ea typeface="Arial"/>
                <a:cs typeface="Arial"/>
              </a:rPr>
              <a:t>Assistants</a:t>
            </a:r>
            <a:r>
              <a:rPr lang="en-US" sz="1400" b="0" i="0" u="none" strike="noStrike" kern="0" cap="none" spc="0" baseline="0%">
                <a:solidFill>
                  <a:srgbClr val="000000"/>
                </a:solidFill>
                <a:uFillTx/>
                <a:latin typeface="Arial"/>
                <a:ea typeface="Arial"/>
                <a:cs typeface="Arial"/>
              </a:rPr>
              <a:t>, and </a:t>
            </a:r>
            <a:r>
              <a:rPr lang="en-US" sz="1400" b="0" i="0" u="none" strike="noStrike" kern="0" cap="none" spc="0" baseline="0%">
                <a:solidFill>
                  <a:srgbClr val="000000"/>
                </a:solidFill>
                <a:uFillTx/>
                <a:latin typeface="Consolas"/>
                <a:ea typeface="Arial"/>
                <a:cs typeface="Arial"/>
              </a:rPr>
              <a:t>Patients</a:t>
            </a:r>
            <a:r>
              <a:rPr lang="en-US" sz="1400" b="0" i="0" u="none" strike="noStrike" kern="0" cap="none" spc="0" baseline="0%">
                <a:solidFill>
                  <a:srgbClr val="000000"/>
                </a:solidFill>
                <a:uFillTx/>
                <a:latin typeface="Arial"/>
                <a:ea typeface="Arial"/>
                <a:cs typeface="Arial"/>
              </a:rPr>
              <a:t>. As you can see from the relationships, one doctor can  have   many assistants and many patients. Each patient record can also be linked to multiple  analysis  results  over time, allowing  for a complete medical history to be stored within the system.</a:t>
            </a:r>
          </a:p>
        </p:txBody>
      </p:sp>
    </p:spTree>
  </p:cSld>
  <p:clrMapOvr>
    <a:masterClrMapping/>
  </p:clrMapOvr>
</p:sld>
</file>

<file path=ppt/slides/slide17.xml><?xml version="1.0" encoding="utf-8"?>
<p:sld xmlns:a="http://purl.oclc.org/ooxml/drawingml/main" xmlns:r="http://purl.oclc.org/ooxml/officeDocument/relationships" xmlns:p="http://purl.oclc.org/ooxml/presentationml/main">
  <p:cSld name="Slide5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1C97C-29BC-8939-E841-1121589FF9E9}"/>
              </a:ext>
            </a:extLst>
          </p:cNvPr>
          <p:cNvSpPr txBox="1">
            <a:spLocks noGrp="1"/>
          </p:cNvSpPr>
          <p:nvPr>
            <p:ph type="title"/>
          </p:nvPr>
        </p:nvSpPr>
        <p:spPr>
          <a:xfrm>
            <a:off x="-47146" y="260338"/>
            <a:ext cx="3882167" cy="491060"/>
          </a:xfrm>
        </p:spPr>
        <p:txBody>
          <a:bodyPr/>
          <a:lstStyle/>
          <a:p>
            <a:pPr lvl="0"/>
            <a:r>
              <a:rPr lang="en-US" sz="3000"/>
              <a:t>Technology Stack</a:t>
            </a:r>
          </a:p>
        </p:txBody>
      </p:sp>
      <p:sp>
        <p:nvSpPr>
          <p:cNvPr id="3" name="Subtitle 6">
            <a:extLst>
              <a:ext uri="{FF2B5EF4-FFF2-40B4-BE49-F238E27FC236}">
                <a16:creationId xmlns:a16="http://schemas.microsoft.com/office/drawing/2014/main" id="{AEAF395F-3555-DB23-2E82-8D0DBAF2909A}"/>
              </a:ext>
            </a:extLst>
          </p:cNvPr>
          <p:cNvSpPr txBox="1"/>
          <p:nvPr/>
        </p:nvSpPr>
        <p:spPr>
          <a:xfrm>
            <a:off x="1171657" y="1008811"/>
            <a:ext cx="1296893" cy="348962"/>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a:ea typeface="Arial"/>
                <a:cs typeface="Arial"/>
              </a:rPr>
              <a:t>Backend</a:t>
            </a:r>
          </a:p>
        </p:txBody>
      </p:sp>
      <p:sp>
        <p:nvSpPr>
          <p:cNvPr id="4" name="Subtitle 9">
            <a:extLst>
              <a:ext uri="{FF2B5EF4-FFF2-40B4-BE49-F238E27FC236}">
                <a16:creationId xmlns:a16="http://schemas.microsoft.com/office/drawing/2014/main" id="{B6A60470-5111-D8C6-7559-FE385F4C83FD}"/>
              </a:ext>
            </a:extLst>
          </p:cNvPr>
          <p:cNvSpPr txBox="1"/>
          <p:nvPr/>
        </p:nvSpPr>
        <p:spPr>
          <a:xfrm>
            <a:off x="6027962" y="2562011"/>
            <a:ext cx="2395362" cy="348962"/>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a:ea typeface="Arial"/>
                <a:cs typeface="Arial"/>
              </a:rPr>
              <a:t>Tools &amp; Platforms</a:t>
            </a:r>
          </a:p>
        </p:txBody>
      </p:sp>
      <p:pic>
        <p:nvPicPr>
          <p:cNvPr id="5" name="Picture 21" descr="File:.NET Core Logo.svg - Wikimedia Commons">
            <a:extLst>
              <a:ext uri="{FF2B5EF4-FFF2-40B4-BE49-F238E27FC236}">
                <a16:creationId xmlns:a16="http://schemas.microsoft.com/office/drawing/2014/main" id="{4BD9D41B-90B8-FF0F-4D50-AFE610EB4C10}"/>
              </a:ext>
            </a:extLst>
          </p:cNvPr>
          <p:cNvPicPr>
            <a:picLocks noChangeAspect="1"/>
          </p:cNvPicPr>
          <p:nvPr/>
        </p:nvPicPr>
        <p:blipFill>
          <a:blip r:embed="rId2"/>
          <a:stretch>
            <a:fillRect/>
          </a:stretch>
        </p:blipFill>
        <p:spPr>
          <a:xfrm>
            <a:off x="1998631" y="1400037"/>
            <a:ext cx="736750" cy="775859"/>
          </a:xfrm>
          <a:prstGeom prst="rect">
            <a:avLst/>
          </a:prstGeom>
          <a:noFill/>
          <a:ln cap="flat">
            <a:noFill/>
          </a:ln>
        </p:spPr>
      </p:pic>
      <p:pic>
        <p:nvPicPr>
          <p:cNvPr id="6" name="Picture 23" descr="File:Csharp Logo.png - Wikimedia Commons">
            <a:extLst>
              <a:ext uri="{FF2B5EF4-FFF2-40B4-BE49-F238E27FC236}">
                <a16:creationId xmlns:a16="http://schemas.microsoft.com/office/drawing/2014/main" id="{0F0C928E-5EAD-6623-2927-0A653D869B44}"/>
              </a:ext>
            </a:extLst>
          </p:cNvPr>
          <p:cNvPicPr>
            <a:picLocks noChangeAspect="1"/>
          </p:cNvPicPr>
          <p:nvPr/>
        </p:nvPicPr>
        <p:blipFill>
          <a:blip r:embed="rId3"/>
          <a:srcRect l="21.971%" t="20.234%" r="21.579%" b="21.108%"/>
          <a:stretch>
            <a:fillRect/>
          </a:stretch>
        </p:blipFill>
        <p:spPr>
          <a:xfrm>
            <a:off x="1171657" y="1396087"/>
            <a:ext cx="738496" cy="767391"/>
          </a:xfrm>
          <a:prstGeom prst="rect">
            <a:avLst/>
          </a:prstGeom>
          <a:noFill/>
          <a:ln cap="flat">
            <a:noFill/>
          </a:ln>
        </p:spPr>
      </p:pic>
      <p:pic>
        <p:nvPicPr>
          <p:cNvPr id="7" name="Graphic 25" descr="Microsoft Sql Server Logo Vector SVG Icon - SVG Repo">
            <a:extLst>
              <a:ext uri="{FF2B5EF4-FFF2-40B4-BE49-F238E27FC236}">
                <a16:creationId xmlns:a16="http://schemas.microsoft.com/office/drawing/2014/main" id="{946CA0DD-E02E-EECA-E1C8-8A9C60EDAB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600" y="1943100"/>
            <a:ext cx="1110346" cy="1088081"/>
          </a:xfrm>
          <a:prstGeom prst="rect">
            <a:avLst/>
          </a:prstGeom>
          <a:noFill/>
          <a:ln cap="flat">
            <a:noFill/>
          </a:ln>
        </p:spPr>
      </p:pic>
      <p:pic>
        <p:nvPicPr>
          <p:cNvPr id="8" name="Picture 27" descr="File:HTML5 logo and wordmark.svg - Wikipedia">
            <a:extLst>
              <a:ext uri="{FF2B5EF4-FFF2-40B4-BE49-F238E27FC236}">
                <a16:creationId xmlns:a16="http://schemas.microsoft.com/office/drawing/2014/main" id="{E227A99B-88B6-2821-B5A1-8F41C076ED38}"/>
              </a:ext>
            </a:extLst>
          </p:cNvPr>
          <p:cNvPicPr>
            <a:picLocks noChangeAspect="1"/>
          </p:cNvPicPr>
          <p:nvPr/>
        </p:nvPicPr>
        <p:blipFill>
          <a:blip r:embed="rId6"/>
          <a:stretch>
            <a:fillRect/>
          </a:stretch>
        </p:blipFill>
        <p:spPr>
          <a:xfrm>
            <a:off x="7713329" y="1546122"/>
            <a:ext cx="943103" cy="950518"/>
          </a:xfrm>
          <a:prstGeom prst="rect">
            <a:avLst/>
          </a:prstGeom>
          <a:noFill/>
          <a:ln cap="flat">
            <a:noFill/>
          </a:ln>
        </p:spPr>
      </p:pic>
      <p:pic>
        <p:nvPicPr>
          <p:cNvPr id="9" name="Picture 29" descr="JavaScript Logo, symbol, meaning, history, PNG, brand">
            <a:extLst>
              <a:ext uri="{FF2B5EF4-FFF2-40B4-BE49-F238E27FC236}">
                <a16:creationId xmlns:a16="http://schemas.microsoft.com/office/drawing/2014/main" id="{A6E9CBF0-E39D-3E91-3B4D-1475FF1D6ACD}"/>
              </a:ext>
            </a:extLst>
          </p:cNvPr>
          <p:cNvPicPr>
            <a:picLocks noChangeAspect="1"/>
          </p:cNvPicPr>
          <p:nvPr/>
        </p:nvPicPr>
        <p:blipFill>
          <a:blip r:embed="rId7"/>
          <a:stretch>
            <a:fillRect/>
          </a:stretch>
        </p:blipFill>
        <p:spPr>
          <a:xfrm>
            <a:off x="6628412" y="1512865"/>
            <a:ext cx="1646989" cy="1031251"/>
          </a:xfrm>
          <a:prstGeom prst="rect">
            <a:avLst/>
          </a:prstGeom>
          <a:noFill/>
          <a:ln cap="flat">
            <a:noFill/>
          </a:ln>
        </p:spPr>
      </p:pic>
      <p:pic>
        <p:nvPicPr>
          <p:cNvPr id="10" name="Picture 31" descr="CSS3 Logo PNG Transparent &amp; SVG Vector - Freebie Supply">
            <a:extLst>
              <a:ext uri="{FF2B5EF4-FFF2-40B4-BE49-F238E27FC236}">
                <a16:creationId xmlns:a16="http://schemas.microsoft.com/office/drawing/2014/main" id="{4406AB1A-2C95-34EC-E5DA-138E03C075BC}"/>
              </a:ext>
            </a:extLst>
          </p:cNvPr>
          <p:cNvPicPr>
            <a:picLocks noChangeAspect="1"/>
          </p:cNvPicPr>
          <p:nvPr/>
        </p:nvPicPr>
        <p:blipFill>
          <a:blip r:embed="rId8"/>
          <a:stretch>
            <a:fillRect/>
          </a:stretch>
        </p:blipFill>
        <p:spPr>
          <a:xfrm>
            <a:off x="6122721" y="1466212"/>
            <a:ext cx="1102921" cy="1133170"/>
          </a:xfrm>
          <a:prstGeom prst="rect">
            <a:avLst/>
          </a:prstGeom>
          <a:noFill/>
          <a:ln cap="flat">
            <a:noFill/>
          </a:ln>
        </p:spPr>
      </p:pic>
      <p:pic>
        <p:nvPicPr>
          <p:cNvPr id="11" name="Picture 33" descr="File:Python-logo-notext.svg - Wikipedia">
            <a:extLst>
              <a:ext uri="{FF2B5EF4-FFF2-40B4-BE49-F238E27FC236}">
                <a16:creationId xmlns:a16="http://schemas.microsoft.com/office/drawing/2014/main" id="{3FD47309-EFD2-ABE8-4B06-0D5D1C45B9F0}"/>
              </a:ext>
            </a:extLst>
          </p:cNvPr>
          <p:cNvPicPr>
            <a:picLocks noChangeAspect="1"/>
          </p:cNvPicPr>
          <p:nvPr/>
        </p:nvPicPr>
        <p:blipFill>
          <a:blip r:embed="rId9"/>
          <a:srcRect l="-4.596%" r="4.437%" b="15.986%"/>
          <a:stretch>
            <a:fillRect/>
          </a:stretch>
        </p:blipFill>
        <p:spPr>
          <a:xfrm>
            <a:off x="476576" y="3220974"/>
            <a:ext cx="1101705" cy="944209"/>
          </a:xfrm>
          <a:prstGeom prst="rect">
            <a:avLst/>
          </a:prstGeom>
          <a:noFill/>
          <a:ln cap="flat">
            <a:noFill/>
          </a:ln>
        </p:spPr>
      </p:pic>
      <p:pic>
        <p:nvPicPr>
          <p:cNvPr id="12" name="Picture 35" descr="File:Tensorflow logo.svg - Wikimedia Commons">
            <a:extLst>
              <a:ext uri="{FF2B5EF4-FFF2-40B4-BE49-F238E27FC236}">
                <a16:creationId xmlns:a16="http://schemas.microsoft.com/office/drawing/2014/main" id="{8A38BD72-06E9-E504-197F-38B65E072C00}"/>
              </a:ext>
            </a:extLst>
          </p:cNvPr>
          <p:cNvPicPr>
            <a:picLocks noChangeAspect="1"/>
          </p:cNvPicPr>
          <p:nvPr/>
        </p:nvPicPr>
        <p:blipFill>
          <a:blip r:embed="rId10"/>
          <a:stretch>
            <a:fillRect/>
          </a:stretch>
        </p:blipFill>
        <p:spPr>
          <a:xfrm>
            <a:off x="1560195" y="3251615"/>
            <a:ext cx="1168493" cy="1254328"/>
          </a:xfrm>
          <a:prstGeom prst="rect">
            <a:avLst/>
          </a:prstGeom>
          <a:noFill/>
          <a:ln cap="flat">
            <a:noFill/>
          </a:ln>
        </p:spPr>
      </p:pic>
      <p:pic>
        <p:nvPicPr>
          <p:cNvPr id="13" name="Picture 37" descr="File:Keras logo.svg - Wikipedia">
            <a:extLst>
              <a:ext uri="{FF2B5EF4-FFF2-40B4-BE49-F238E27FC236}">
                <a16:creationId xmlns:a16="http://schemas.microsoft.com/office/drawing/2014/main" id="{3700E6C5-9496-CBDA-3B61-2089289C6FFB}"/>
              </a:ext>
            </a:extLst>
          </p:cNvPr>
          <p:cNvPicPr>
            <a:picLocks noChangeAspect="1"/>
          </p:cNvPicPr>
          <p:nvPr/>
        </p:nvPicPr>
        <p:blipFill>
          <a:blip r:embed="rId11"/>
          <a:stretch>
            <a:fillRect/>
          </a:stretch>
        </p:blipFill>
        <p:spPr>
          <a:xfrm>
            <a:off x="612483" y="4209102"/>
            <a:ext cx="764474" cy="764474"/>
          </a:xfrm>
          <a:prstGeom prst="rect">
            <a:avLst/>
          </a:prstGeom>
          <a:noFill/>
          <a:ln cap="flat">
            <a:noFill/>
          </a:ln>
        </p:spPr>
      </p:pic>
      <p:pic>
        <p:nvPicPr>
          <p:cNvPr id="14" name="Picture 39" descr="Flask&quot; Icon - Download for free – Iconduck">
            <a:extLst>
              <a:ext uri="{FF2B5EF4-FFF2-40B4-BE49-F238E27FC236}">
                <a16:creationId xmlns:a16="http://schemas.microsoft.com/office/drawing/2014/main" id="{214F5B04-FA4D-D284-B8A4-F6491766A92A}"/>
              </a:ext>
            </a:extLst>
          </p:cNvPr>
          <p:cNvPicPr>
            <a:picLocks noChangeAspect="1"/>
          </p:cNvPicPr>
          <p:nvPr/>
        </p:nvPicPr>
        <p:blipFill>
          <a:blip r:embed="rId12"/>
          <a:stretch>
            <a:fillRect/>
          </a:stretch>
        </p:blipFill>
        <p:spPr>
          <a:xfrm>
            <a:off x="2273783" y="4146611"/>
            <a:ext cx="889464" cy="889464"/>
          </a:xfrm>
          <a:prstGeom prst="rect">
            <a:avLst/>
          </a:prstGeom>
          <a:noFill/>
          <a:ln cap="flat">
            <a:noFill/>
          </a:ln>
        </p:spPr>
      </p:pic>
      <p:pic>
        <p:nvPicPr>
          <p:cNvPr id="15" name="Picture 41" descr="Visual Studio logo and symbol, meaning, history, PNG">
            <a:extLst>
              <a:ext uri="{FF2B5EF4-FFF2-40B4-BE49-F238E27FC236}">
                <a16:creationId xmlns:a16="http://schemas.microsoft.com/office/drawing/2014/main" id="{64F63D13-4A04-0E09-974F-A537AAEC21B8}"/>
              </a:ext>
            </a:extLst>
          </p:cNvPr>
          <p:cNvPicPr>
            <a:picLocks noChangeAspect="1"/>
          </p:cNvPicPr>
          <p:nvPr/>
        </p:nvPicPr>
        <p:blipFill>
          <a:blip r:embed="rId13"/>
          <a:stretch>
            <a:fillRect/>
          </a:stretch>
        </p:blipFill>
        <p:spPr>
          <a:xfrm>
            <a:off x="6852202" y="3091924"/>
            <a:ext cx="1199409" cy="704353"/>
          </a:xfrm>
          <a:prstGeom prst="rect">
            <a:avLst/>
          </a:prstGeom>
          <a:noFill/>
          <a:ln cap="flat">
            <a:noFill/>
          </a:ln>
        </p:spPr>
      </p:pic>
      <p:pic>
        <p:nvPicPr>
          <p:cNvPr id="16" name="Graphic 43" descr="Visual Studio Code Vector Logo - Download Free SVG Icon | Worldvectorlogo">
            <a:extLst>
              <a:ext uri="{FF2B5EF4-FFF2-40B4-BE49-F238E27FC236}">
                <a16:creationId xmlns:a16="http://schemas.microsoft.com/office/drawing/2014/main" id="{E1375CF9-6401-EFAA-C975-F5B97D74A2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781864" y="3966328"/>
            <a:ext cx="743443" cy="759518"/>
          </a:xfrm>
          <a:prstGeom prst="rect">
            <a:avLst/>
          </a:prstGeom>
          <a:noFill/>
          <a:ln cap="flat">
            <a:noFill/>
          </a:ln>
        </p:spPr>
      </p:pic>
      <p:pic>
        <p:nvPicPr>
          <p:cNvPr id="17" name="Graphic 45" descr="Postman Icon Vector SVG Icon - SVG Repo">
            <a:extLst>
              <a:ext uri="{FF2B5EF4-FFF2-40B4-BE49-F238E27FC236}">
                <a16:creationId xmlns:a16="http://schemas.microsoft.com/office/drawing/2014/main" id="{8EC053D6-702D-EFEB-4C95-F5061CB8BD4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80761" y="3811575"/>
            <a:ext cx="861657" cy="829415"/>
          </a:xfrm>
          <a:prstGeom prst="rect">
            <a:avLst/>
          </a:prstGeom>
          <a:noFill/>
          <a:ln cap="flat">
            <a:noFill/>
          </a:ln>
        </p:spPr>
      </p:pic>
      <p:pic>
        <p:nvPicPr>
          <p:cNvPr id="18" name="Picture 47" descr="ملف:Figma-logo.svg - ويكيبيديا">
            <a:extLst>
              <a:ext uri="{FF2B5EF4-FFF2-40B4-BE49-F238E27FC236}">
                <a16:creationId xmlns:a16="http://schemas.microsoft.com/office/drawing/2014/main" id="{35AA326C-8CC8-2130-E289-EC36F54FAB9F}"/>
              </a:ext>
            </a:extLst>
          </p:cNvPr>
          <p:cNvPicPr>
            <a:picLocks noChangeAspect="1"/>
          </p:cNvPicPr>
          <p:nvPr/>
        </p:nvPicPr>
        <p:blipFill>
          <a:blip r:embed="rId18"/>
          <a:stretch>
            <a:fillRect/>
          </a:stretch>
        </p:blipFill>
        <p:spPr>
          <a:xfrm>
            <a:off x="7876568" y="3091924"/>
            <a:ext cx="648739" cy="848928"/>
          </a:xfrm>
          <a:prstGeom prst="rect">
            <a:avLst/>
          </a:prstGeom>
          <a:noFill/>
          <a:ln cap="flat">
            <a:noFill/>
          </a:ln>
        </p:spPr>
      </p:pic>
      <p:pic>
        <p:nvPicPr>
          <p:cNvPr id="19" name="Graphic 49" descr="File:Octicons-mark-github.svg - Wikimedia Commons">
            <a:extLst>
              <a:ext uri="{FF2B5EF4-FFF2-40B4-BE49-F238E27FC236}">
                <a16:creationId xmlns:a16="http://schemas.microsoft.com/office/drawing/2014/main" id="{E2E3945F-9792-DF4F-6EF2-FFDE269AA94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79177" y="3713917"/>
            <a:ext cx="857990" cy="902521"/>
          </a:xfrm>
          <a:prstGeom prst="rect">
            <a:avLst/>
          </a:prstGeom>
          <a:noFill/>
          <a:ln cap="flat">
            <a:noFill/>
          </a:ln>
        </p:spPr>
      </p:pic>
      <p:pic>
        <p:nvPicPr>
          <p:cNvPr id="20" name="Picture 51" descr="ملف:Kaggle logo.png - ويكيبيديا">
            <a:extLst>
              <a:ext uri="{FF2B5EF4-FFF2-40B4-BE49-F238E27FC236}">
                <a16:creationId xmlns:a16="http://schemas.microsoft.com/office/drawing/2014/main" id="{122847FC-4CA3-8ACE-3792-0BE37FCF1D5C}"/>
              </a:ext>
            </a:extLst>
          </p:cNvPr>
          <p:cNvPicPr>
            <a:picLocks noChangeAspect="1"/>
          </p:cNvPicPr>
          <p:nvPr/>
        </p:nvPicPr>
        <p:blipFill>
          <a:blip r:embed="rId21"/>
          <a:stretch>
            <a:fillRect/>
          </a:stretch>
        </p:blipFill>
        <p:spPr>
          <a:xfrm>
            <a:off x="7010183" y="4591339"/>
            <a:ext cx="1143402" cy="372215"/>
          </a:xfrm>
          <a:prstGeom prst="rect">
            <a:avLst/>
          </a:prstGeom>
          <a:noFill/>
          <a:ln cap="flat">
            <a:noFill/>
          </a:ln>
        </p:spPr>
      </p:pic>
      <p:sp>
        <p:nvSpPr>
          <p:cNvPr id="21" name="Subtitle 6">
            <a:extLst>
              <a:ext uri="{FF2B5EF4-FFF2-40B4-BE49-F238E27FC236}">
                <a16:creationId xmlns:a16="http://schemas.microsoft.com/office/drawing/2014/main" id="{418F32C8-78D5-83BC-CAE4-6EB3F27E1989}"/>
              </a:ext>
            </a:extLst>
          </p:cNvPr>
          <p:cNvSpPr txBox="1"/>
          <p:nvPr/>
        </p:nvSpPr>
        <p:spPr>
          <a:xfrm>
            <a:off x="618692" y="2865199"/>
            <a:ext cx="2395362" cy="311856"/>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a:ea typeface="Arial"/>
                <a:cs typeface="Arial"/>
              </a:rPr>
              <a:t>AI &amp; Data Science</a:t>
            </a:r>
            <a:endParaRPr lang="en-US" sz="1400" b="1" i="0" u="none" strike="noStrike" kern="0" cap="none" spc="0" baseline="0%">
              <a:solidFill>
                <a:srgbClr val="000000"/>
              </a:solidFill>
              <a:uFillTx/>
              <a:latin typeface="Arial"/>
              <a:ea typeface="Arial"/>
              <a:cs typeface="Arial"/>
            </a:endParaRPr>
          </a:p>
        </p:txBody>
      </p:sp>
      <p:sp>
        <p:nvSpPr>
          <p:cNvPr id="22" name="Subtitle 6">
            <a:extLst>
              <a:ext uri="{FF2B5EF4-FFF2-40B4-BE49-F238E27FC236}">
                <a16:creationId xmlns:a16="http://schemas.microsoft.com/office/drawing/2014/main" id="{2BECC199-FB12-8D16-A440-3FE364808922}"/>
              </a:ext>
            </a:extLst>
          </p:cNvPr>
          <p:cNvSpPr txBox="1"/>
          <p:nvPr/>
        </p:nvSpPr>
        <p:spPr>
          <a:xfrm>
            <a:off x="6628412" y="1110099"/>
            <a:ext cx="1296893" cy="348962"/>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a:ea typeface="Arial"/>
                <a:cs typeface="Arial"/>
              </a:rPr>
              <a:t>Frontend</a:t>
            </a:r>
          </a:p>
        </p:txBody>
      </p:sp>
      <p:pic>
        <p:nvPicPr>
          <p:cNvPr id="23" name="Picture 54" descr="File:Jupyter logo.svg - Wikipedia">
            <a:extLst>
              <a:ext uri="{FF2B5EF4-FFF2-40B4-BE49-F238E27FC236}">
                <a16:creationId xmlns:a16="http://schemas.microsoft.com/office/drawing/2014/main" id="{8442236C-1BA5-58D5-F15A-C25DC25FB126}"/>
              </a:ext>
            </a:extLst>
          </p:cNvPr>
          <p:cNvPicPr>
            <a:picLocks noChangeAspect="1"/>
          </p:cNvPicPr>
          <p:nvPr/>
        </p:nvPicPr>
        <p:blipFill>
          <a:blip r:embed="rId22"/>
          <a:stretch>
            <a:fillRect/>
          </a:stretch>
        </p:blipFill>
        <p:spPr>
          <a:xfrm>
            <a:off x="6129945" y="2987271"/>
            <a:ext cx="638424" cy="769851"/>
          </a:xfrm>
          <a:prstGeom prst="rect">
            <a:avLst/>
          </a:prstGeom>
          <a:noFill/>
          <a:ln cap="flat">
            <a:noFill/>
          </a:ln>
        </p:spPr>
      </p:pic>
    </p:spTree>
  </p:cSld>
  <p:clrMapOvr>
    <a:masterClrMapping/>
  </p:clrMapOvr>
</p:sld>
</file>

<file path=ppt/slides/slide18.xml><?xml version="1.0" encoding="utf-8"?>
<p:sld xmlns:a="http://purl.oclc.org/ooxml/drawingml/main" xmlns:r="http://purl.oclc.org/ooxml/officeDocument/relationships" xmlns:p="http://purl.oclc.org/ooxml/presentationml/main">
  <p:cSld name="Slide83">
    <p:spTree>
      <p:nvGrpSpPr>
        <p:cNvPr id="1" name=""/>
        <p:cNvGrpSpPr/>
        <p:nvPr/>
      </p:nvGrpSpPr>
      <p:grpSpPr>
        <a:xfrm>
          <a:off x="0" y="0"/>
          <a:ext cx="0" cy="0"/>
          <a:chOff x="0" y="0"/>
          <a:chExt cx="0" cy="0"/>
        </a:xfrm>
      </p:grpSpPr>
      <p:sp>
        <p:nvSpPr>
          <p:cNvPr id="2" name="Google Shape;1018;p32">
            <a:extLst>
              <a:ext uri="{FF2B5EF4-FFF2-40B4-BE49-F238E27FC236}">
                <a16:creationId xmlns:a16="http://schemas.microsoft.com/office/drawing/2014/main" id="{DAACBBC1-4C76-9629-A0DC-BC6A49AA117A}"/>
              </a:ext>
            </a:extLst>
          </p:cNvPr>
          <p:cNvSpPr/>
          <p:nvPr/>
        </p:nvSpPr>
        <p:spPr>
          <a:xfrm rot="14380319" flipH="1">
            <a:off x="-1095656" y="408442"/>
            <a:ext cx="5219276" cy="4707907"/>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1019;p32">
            <a:extLst>
              <a:ext uri="{FF2B5EF4-FFF2-40B4-BE49-F238E27FC236}">
                <a16:creationId xmlns:a16="http://schemas.microsoft.com/office/drawing/2014/main" id="{6D4D2661-D1B9-1502-D9C1-5086AF76E952}"/>
              </a:ext>
            </a:extLst>
          </p:cNvPr>
          <p:cNvSpPr txBox="1">
            <a:spLocks noGrp="1"/>
          </p:cNvSpPr>
          <p:nvPr>
            <p:ph type="title"/>
          </p:nvPr>
        </p:nvSpPr>
        <p:spPr>
          <a:xfrm>
            <a:off x="4047170" y="2571978"/>
            <a:ext cx="4955097" cy="1465252"/>
          </a:xfrm>
        </p:spPr>
        <p:txBody>
          <a:bodyPr anchorCtr="1"/>
          <a:lstStyle/>
          <a:p>
            <a:pPr lvl="0" algn="ctr"/>
            <a:r>
              <a:rPr lang="en-US" b="0"/>
              <a:t>Implementation &amp; Results</a:t>
            </a:r>
            <a:endParaRPr lang="en-US"/>
          </a:p>
        </p:txBody>
      </p:sp>
      <p:sp>
        <p:nvSpPr>
          <p:cNvPr id="4" name="Google Shape;1020;p32">
            <a:extLst>
              <a:ext uri="{FF2B5EF4-FFF2-40B4-BE49-F238E27FC236}">
                <a16:creationId xmlns:a16="http://schemas.microsoft.com/office/drawing/2014/main" id="{2FEB5CA4-B7AF-EADA-7FB6-DAEB10EF88F5}"/>
              </a:ext>
            </a:extLst>
          </p:cNvPr>
          <p:cNvSpPr txBox="1">
            <a:spLocks noGrp="1"/>
          </p:cNvSpPr>
          <p:nvPr>
            <p:ph type="title" idx="4294967295"/>
          </p:nvPr>
        </p:nvSpPr>
        <p:spPr>
          <a:xfrm>
            <a:off x="5795211" y="1741986"/>
            <a:ext cx="1235701" cy="841796"/>
          </a:xfrm>
        </p:spPr>
        <p:txBody>
          <a:bodyPr anchor="b" anchorCtr="1"/>
          <a:lstStyle/>
          <a:p>
            <a:pPr lvl="0" algn="ctr"/>
            <a:r>
              <a:rPr lang="en-US" sz="6000" b="0"/>
              <a:t>04</a:t>
            </a:r>
            <a:endParaRPr lang="en-US" sz="6000"/>
          </a:p>
        </p:txBody>
      </p:sp>
      <p:pic>
        <p:nvPicPr>
          <p:cNvPr id="5" name="Google Shape;1021;p32" descr="A screens with graphs and diagrams&#10;&#10;AI-generated content may be incorrect.">
            <a:extLst>
              <a:ext uri="{FF2B5EF4-FFF2-40B4-BE49-F238E27FC236}">
                <a16:creationId xmlns:a16="http://schemas.microsoft.com/office/drawing/2014/main" id="{8B8192E5-E37A-8750-0D06-AF80C23C4FC6}"/>
              </a:ext>
            </a:extLst>
          </p:cNvPr>
          <p:cNvPicPr>
            <a:picLocks noGrp="1" noChangeAspect="1"/>
          </p:cNvPicPr>
          <p:nvPr>
            <p:ph type="pic" idx="4294967295"/>
          </p:nvPr>
        </p:nvPicPr>
        <p:blipFill>
          <a:blip r:embed="rId3"/>
          <a:srcRect/>
          <a:stretch>
            <a:fillRect/>
          </a:stretch>
        </p:blipFill>
        <p:spPr>
          <a:xfrm>
            <a:off x="484622" y="1076550"/>
            <a:ext cx="2990398" cy="2990398"/>
          </a:xfrm>
        </p:spPr>
      </p:pic>
      <p:grpSp>
        <p:nvGrpSpPr>
          <p:cNvPr id="6" name="Google Shape;1022;p32">
            <a:extLst>
              <a:ext uri="{FF2B5EF4-FFF2-40B4-BE49-F238E27FC236}">
                <a16:creationId xmlns:a16="http://schemas.microsoft.com/office/drawing/2014/main" id="{2826E8FD-C522-48EA-4DD7-16CC962E129F}"/>
              </a:ext>
            </a:extLst>
          </p:cNvPr>
          <p:cNvGrpSpPr/>
          <p:nvPr/>
        </p:nvGrpSpPr>
        <p:grpSpPr>
          <a:xfrm>
            <a:off x="7441506" y="289855"/>
            <a:ext cx="1366908" cy="1382097"/>
            <a:chOff x="7441506" y="289855"/>
            <a:chExt cx="1366908" cy="1382097"/>
          </a:xfrm>
        </p:grpSpPr>
        <p:sp>
          <p:nvSpPr>
            <p:cNvPr id="7" name="Google Shape;1023;p32">
              <a:extLst>
                <a:ext uri="{FF2B5EF4-FFF2-40B4-BE49-F238E27FC236}">
                  <a16:creationId xmlns:a16="http://schemas.microsoft.com/office/drawing/2014/main" id="{EA501035-6641-9CFE-0558-26875AC49C6D}"/>
                </a:ext>
              </a:extLst>
            </p:cNvPr>
            <p:cNvSpPr/>
            <p:nvPr/>
          </p:nvSpPr>
          <p:spPr>
            <a:xfrm>
              <a:off x="7568708" y="417012"/>
              <a:ext cx="1239706" cy="1254940"/>
            </a:xfrm>
            <a:custGeom>
              <a:avLst/>
              <a:gdLst>
                <a:gd name="f0" fmla="val w"/>
                <a:gd name="f1" fmla="val h"/>
                <a:gd name="f2" fmla="val 0"/>
                <a:gd name="f3" fmla="val 1959864"/>
                <a:gd name="f4" fmla="val 1983676"/>
                <a:gd name="f5" fmla="val 1868520"/>
                <a:gd name="f6" fmla="val 91345"/>
                <a:gd name="f7" fmla="val 40958"/>
                <a:gd name="f8" fmla="val 1892427"/>
                <a:gd name="f9" fmla="val 1942814"/>
                <a:gd name="f10" fmla="val 1983677"/>
                <a:gd name="f11" fmla="val 1918906"/>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3" y="f9"/>
                    <a:pt x="f3" y="f8"/>
                  </a:cubicBezTo>
                  <a:lnTo>
                    <a:pt x="f3" y="f6"/>
                  </a:lnTo>
                  <a:cubicBezTo>
                    <a:pt x="f3" y="f7"/>
                    <a:pt x="f11" y="f2"/>
                    <a:pt x="f5"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 name="Google Shape;1024;p32">
              <a:extLst>
                <a:ext uri="{FF2B5EF4-FFF2-40B4-BE49-F238E27FC236}">
                  <a16:creationId xmlns:a16="http://schemas.microsoft.com/office/drawing/2014/main" id="{CFDC6BA0-ADEB-4E1A-38C1-0EC0388E43F7}"/>
                </a:ext>
              </a:extLst>
            </p:cNvPr>
            <p:cNvSpPr/>
            <p:nvPr/>
          </p:nvSpPr>
          <p:spPr>
            <a:xfrm>
              <a:off x="7505102" y="289855"/>
              <a:ext cx="1239706" cy="1254940"/>
            </a:xfrm>
            <a:custGeom>
              <a:avLst/>
              <a:gdLst>
                <a:gd name="f0" fmla="val w"/>
                <a:gd name="f1" fmla="val h"/>
                <a:gd name="f2" fmla="val 0"/>
                <a:gd name="f3" fmla="val 1959864"/>
                <a:gd name="f4" fmla="val 1983676"/>
                <a:gd name="f5" fmla="val 1868519"/>
                <a:gd name="f6" fmla="val 91345"/>
                <a:gd name="f7" fmla="val 40958"/>
                <a:gd name="f8" fmla="val 1892427"/>
                <a:gd name="f9" fmla="val 1942814"/>
                <a:gd name="f10" fmla="val 1983677"/>
                <a:gd name="f11" fmla="val 1918907"/>
                <a:gd name="f12" fmla="val 1959865"/>
                <a:gd name="f13" fmla="*/ f0 1 1959864"/>
                <a:gd name="f14" fmla="*/ f1 1 1983676"/>
                <a:gd name="f15" fmla="+- f4 0 f2"/>
                <a:gd name="f16" fmla="+- f3 0 f2"/>
                <a:gd name="f17" fmla="*/ f16 1 1959864"/>
                <a:gd name="f18" fmla="*/ f15 1 1983676"/>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12" y="f9"/>
                    <a:pt x="f12" y="f8"/>
                  </a:cubicBezTo>
                  <a:lnTo>
                    <a:pt x="f12" y="f6"/>
                  </a:lnTo>
                  <a:cubicBezTo>
                    <a:pt x="f12" y="f7"/>
                    <a:pt x="f11" y="f2"/>
                    <a:pt x="f5" y="f2"/>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9" name="Google Shape;1025;p32">
              <a:extLst>
                <a:ext uri="{FF2B5EF4-FFF2-40B4-BE49-F238E27FC236}">
                  <a16:creationId xmlns:a16="http://schemas.microsoft.com/office/drawing/2014/main" id="{4BAF4775-9BAB-5DAF-A958-9DF57054FEEB}"/>
                </a:ext>
              </a:extLst>
            </p:cNvPr>
            <p:cNvGrpSpPr/>
            <p:nvPr/>
          </p:nvGrpSpPr>
          <p:grpSpPr>
            <a:xfrm>
              <a:off x="7441506" y="353461"/>
              <a:ext cx="1238152" cy="1253304"/>
              <a:chOff x="7441506" y="353461"/>
              <a:chExt cx="1238152" cy="1253304"/>
            </a:xfrm>
          </p:grpSpPr>
          <p:sp>
            <p:nvSpPr>
              <p:cNvPr id="10" name="Google Shape;1026;p32">
                <a:extLst>
                  <a:ext uri="{FF2B5EF4-FFF2-40B4-BE49-F238E27FC236}">
                    <a16:creationId xmlns:a16="http://schemas.microsoft.com/office/drawing/2014/main" id="{EB61C304-E8B7-875E-DC86-6E4B106B4D61}"/>
                  </a:ext>
                </a:extLst>
              </p:cNvPr>
              <p:cNvSpPr/>
              <p:nvPr/>
            </p:nvSpPr>
            <p:spPr>
              <a:xfrm>
                <a:off x="7441560" y="353461"/>
                <a:ext cx="1238088" cy="1253304"/>
              </a:xfrm>
              <a:custGeom>
                <a:avLst/>
                <a:gdLst>
                  <a:gd name="f0" fmla="val w"/>
                  <a:gd name="f1" fmla="val h"/>
                  <a:gd name="f2" fmla="val 0"/>
                  <a:gd name="f3" fmla="val 1959864"/>
                  <a:gd name="f4" fmla="val 1983676"/>
                  <a:gd name="f5" fmla="val 91345"/>
                  <a:gd name="f6" fmla="val 1892427"/>
                  <a:gd name="f7" fmla="val 1942814"/>
                  <a:gd name="f8" fmla="val 1918907"/>
                  <a:gd name="f9" fmla="val 1983677"/>
                  <a:gd name="f10" fmla="val 1868520"/>
                  <a:gd name="f11" fmla="val 40958"/>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3" y="f5"/>
                    </a:moveTo>
                    <a:lnTo>
                      <a:pt x="f3" y="f6"/>
                    </a:lnTo>
                    <a:cubicBezTo>
                      <a:pt x="f3" y="f7"/>
                      <a:pt x="f8" y="f9"/>
                      <a:pt x="f10" y="f9"/>
                    </a:cubicBezTo>
                    <a:lnTo>
                      <a:pt x="f5" y="f9"/>
                    </a:lnTo>
                    <a:cubicBezTo>
                      <a:pt x="f11" y="f9"/>
                      <a:pt x="f2" y="f7"/>
                      <a:pt x="f2" y="f6"/>
                    </a:cubicBezTo>
                    <a:lnTo>
                      <a:pt x="f2" y="f5"/>
                    </a:lnTo>
                    <a:cubicBezTo>
                      <a:pt x="f2" y="f11"/>
                      <a:pt x="f11" y="f2"/>
                      <a:pt x="f5" y="f2"/>
                    </a:cubicBezTo>
                    <a:lnTo>
                      <a:pt x="f10" y="f2"/>
                    </a:lnTo>
                    <a:cubicBezTo>
                      <a:pt x="f8" y="f2"/>
                      <a:pt x="f3" y="f11"/>
                      <a:pt x="f3" y="f5"/>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 name="Google Shape;1027;p32">
                <a:extLst>
                  <a:ext uri="{FF2B5EF4-FFF2-40B4-BE49-F238E27FC236}">
                    <a16:creationId xmlns:a16="http://schemas.microsoft.com/office/drawing/2014/main" id="{5EF50239-0BD8-0749-6091-9E014BBE589E}"/>
                  </a:ext>
                </a:extLst>
              </p:cNvPr>
              <p:cNvSpPr/>
              <p:nvPr/>
            </p:nvSpPr>
            <p:spPr>
              <a:xfrm>
                <a:off x="7441506" y="353461"/>
                <a:ext cx="1238152" cy="108868"/>
              </a:xfrm>
              <a:custGeom>
                <a:avLst/>
                <a:gdLst>
                  <a:gd name="f0" fmla="val w"/>
                  <a:gd name="f1" fmla="val h"/>
                  <a:gd name="f2" fmla="val 0"/>
                  <a:gd name="f3" fmla="val 1959958"/>
                  <a:gd name="f4" fmla="val 172307"/>
                  <a:gd name="f5" fmla="val 1959959"/>
                  <a:gd name="f6" fmla="val 91345"/>
                  <a:gd name="f7" fmla="val 40958"/>
                  <a:gd name="f8" fmla="val 40957"/>
                  <a:gd name="f9" fmla="val 91344"/>
                  <a:gd name="f10" fmla="val 1868519"/>
                  <a:gd name="f11" fmla="val 1918906"/>
                  <a:gd name="f12" fmla="val 1959864"/>
                  <a:gd name="f13" fmla="*/ f0 1 1959958"/>
                  <a:gd name="f14" fmla="*/ f1 1 172307"/>
                  <a:gd name="f15" fmla="+- f4 0 f2"/>
                  <a:gd name="f16" fmla="+- f3 0 f2"/>
                  <a:gd name="f17" fmla="*/ f16 1 1959958"/>
                  <a:gd name="f18" fmla="*/ f15 1 172307"/>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958" h="172307">
                    <a:moveTo>
                      <a:pt x="f5" y="f6"/>
                    </a:moveTo>
                    <a:lnTo>
                      <a:pt x="f5" y="f4"/>
                    </a:lnTo>
                    <a:lnTo>
                      <a:pt x="f2" y="f4"/>
                    </a:lnTo>
                    <a:lnTo>
                      <a:pt x="f2" y="f6"/>
                    </a:lnTo>
                    <a:cubicBezTo>
                      <a:pt x="f2" y="f7"/>
                      <a:pt x="f8" y="f2"/>
                      <a:pt x="f9" y="f2"/>
                    </a:cubicBezTo>
                    <a:lnTo>
                      <a:pt x="f10" y="f2"/>
                    </a:lnTo>
                    <a:cubicBezTo>
                      <a:pt x="f11" y="f2"/>
                      <a:pt x="f12" y="f7"/>
                      <a:pt x="f12" y="f6"/>
                    </a:cubicBezTo>
                    <a:close/>
                  </a:path>
                </a:pathLst>
              </a:custGeom>
              <a:solidFill>
                <a:srgbClr val="000000">
                  <a:alpha val="10.06%"/>
                </a:srgbClr>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2" name="Google Shape;1028;p32">
                <a:extLst>
                  <a:ext uri="{FF2B5EF4-FFF2-40B4-BE49-F238E27FC236}">
                    <a16:creationId xmlns:a16="http://schemas.microsoft.com/office/drawing/2014/main" id="{08910937-523E-0AFF-4895-61432699D03C}"/>
                  </a:ext>
                </a:extLst>
              </p:cNvPr>
              <p:cNvGrpSpPr/>
              <p:nvPr/>
            </p:nvGrpSpPr>
            <p:grpSpPr>
              <a:xfrm>
                <a:off x="7498902" y="394929"/>
                <a:ext cx="161200" cy="40681"/>
                <a:chOff x="7498902" y="394929"/>
                <a:chExt cx="161200" cy="40681"/>
              </a:xfrm>
            </p:grpSpPr>
            <p:sp>
              <p:nvSpPr>
                <p:cNvPr id="13" name="Google Shape;1029;p32">
                  <a:extLst>
                    <a:ext uri="{FF2B5EF4-FFF2-40B4-BE49-F238E27FC236}">
                      <a16:creationId xmlns:a16="http://schemas.microsoft.com/office/drawing/2014/main" id="{C6B1FC05-E1AC-6B01-D459-F1D84978FC5B}"/>
                    </a:ext>
                  </a:extLst>
                </p:cNvPr>
                <p:cNvSpPr/>
                <p:nvPr/>
              </p:nvSpPr>
              <p:spPr>
                <a:xfrm>
                  <a:off x="7619430"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4" name="Google Shape;1030;p32">
                  <a:extLst>
                    <a:ext uri="{FF2B5EF4-FFF2-40B4-BE49-F238E27FC236}">
                      <a16:creationId xmlns:a16="http://schemas.microsoft.com/office/drawing/2014/main" id="{672B5EE6-2F1A-318F-B404-5B43F3327D80}"/>
                    </a:ext>
                  </a:extLst>
                </p:cNvPr>
                <p:cNvSpPr/>
                <p:nvPr/>
              </p:nvSpPr>
              <p:spPr>
                <a:xfrm>
                  <a:off x="7559134"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5" name="Google Shape;1031;p32">
                  <a:extLst>
                    <a:ext uri="{FF2B5EF4-FFF2-40B4-BE49-F238E27FC236}">
                      <a16:creationId xmlns:a16="http://schemas.microsoft.com/office/drawing/2014/main" id="{A1F50CAE-1EAE-BA9E-0BB6-397052C281CB}"/>
                    </a:ext>
                  </a:extLst>
                </p:cNvPr>
                <p:cNvSpPr/>
                <p:nvPr/>
              </p:nvSpPr>
              <p:spPr>
                <a:xfrm>
                  <a:off x="7498902"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6" name="Google Shape;1032;p32">
              <a:extLst>
                <a:ext uri="{FF2B5EF4-FFF2-40B4-BE49-F238E27FC236}">
                  <a16:creationId xmlns:a16="http://schemas.microsoft.com/office/drawing/2014/main" id="{09615FE1-647A-2A4A-D4FE-4901758E030B}"/>
                </a:ext>
              </a:extLst>
            </p:cNvPr>
            <p:cNvGrpSpPr/>
            <p:nvPr/>
          </p:nvGrpSpPr>
          <p:grpSpPr>
            <a:xfrm>
              <a:off x="7612270" y="594963"/>
              <a:ext cx="896614" cy="922675"/>
              <a:chOff x="7612270" y="594963"/>
              <a:chExt cx="896614" cy="922675"/>
            </a:xfrm>
          </p:grpSpPr>
          <p:grpSp>
            <p:nvGrpSpPr>
              <p:cNvPr id="17" name="Google Shape;1033;p32">
                <a:extLst>
                  <a:ext uri="{FF2B5EF4-FFF2-40B4-BE49-F238E27FC236}">
                    <a16:creationId xmlns:a16="http://schemas.microsoft.com/office/drawing/2014/main" id="{197F91D0-4194-5BA0-CA04-3A628D799DD6}"/>
                  </a:ext>
                </a:extLst>
              </p:cNvPr>
              <p:cNvGrpSpPr/>
              <p:nvPr/>
            </p:nvGrpSpPr>
            <p:grpSpPr>
              <a:xfrm>
                <a:off x="7612270" y="1245504"/>
                <a:ext cx="382155" cy="265513"/>
                <a:chOff x="7612270" y="1245504"/>
                <a:chExt cx="382155" cy="265513"/>
              </a:xfrm>
            </p:grpSpPr>
            <p:sp>
              <p:nvSpPr>
                <p:cNvPr id="18" name="Google Shape;1034;p32">
                  <a:extLst>
                    <a:ext uri="{FF2B5EF4-FFF2-40B4-BE49-F238E27FC236}">
                      <a16:creationId xmlns:a16="http://schemas.microsoft.com/office/drawing/2014/main" id="{0A1EE583-2F89-F11A-5E54-17F955DBBEAF}"/>
                    </a:ext>
                  </a:extLst>
                </p:cNvPr>
                <p:cNvSpPr/>
                <p:nvPr/>
              </p:nvSpPr>
              <p:spPr>
                <a:xfrm>
                  <a:off x="7612270" y="1245504"/>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9" name="Google Shape;1035;p32">
                  <a:extLst>
                    <a:ext uri="{FF2B5EF4-FFF2-40B4-BE49-F238E27FC236}">
                      <a16:creationId xmlns:a16="http://schemas.microsoft.com/office/drawing/2014/main" id="{E051DDFB-E6C0-A7FE-568D-5F32180176CC}"/>
                    </a:ext>
                  </a:extLst>
                </p:cNvPr>
                <p:cNvSpPr/>
                <p:nvPr/>
              </p:nvSpPr>
              <p:spPr>
                <a:xfrm>
                  <a:off x="7775335" y="1245504"/>
                  <a:ext cx="115287" cy="33457"/>
                </a:xfrm>
                <a:custGeom>
                  <a:avLst/>
                  <a:gdLst>
                    <a:gd name="f0" fmla="val w"/>
                    <a:gd name="f1" fmla="val h"/>
                    <a:gd name="f2" fmla="val 0"/>
                    <a:gd name="f3" fmla="val 182498"/>
                    <a:gd name="f4" fmla="val 52959"/>
                    <a:gd name="f5" fmla="val 182499"/>
                    <a:gd name="f6" fmla="*/ f0 1 182498"/>
                    <a:gd name="f7" fmla="*/ f1 1 52959"/>
                    <a:gd name="f8" fmla="+- f4 0 f2"/>
                    <a:gd name="f9" fmla="+- f3 0 f2"/>
                    <a:gd name="f10" fmla="*/ f9 1 18249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249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0" name="Google Shape;1036;p32">
                  <a:extLst>
                    <a:ext uri="{FF2B5EF4-FFF2-40B4-BE49-F238E27FC236}">
                      <a16:creationId xmlns:a16="http://schemas.microsoft.com/office/drawing/2014/main" id="{0DA83BA6-4363-DD89-E051-7F98269A7886}"/>
                    </a:ext>
                  </a:extLst>
                </p:cNvPr>
                <p:cNvSpPr/>
                <p:nvPr/>
              </p:nvSpPr>
              <p:spPr>
                <a:xfrm>
                  <a:off x="7902903" y="1245504"/>
                  <a:ext cx="91522" cy="33457"/>
                </a:xfrm>
                <a:custGeom>
                  <a:avLst/>
                  <a:gdLst>
                    <a:gd name="f0" fmla="val w"/>
                    <a:gd name="f1" fmla="val h"/>
                    <a:gd name="f2" fmla="val 0"/>
                    <a:gd name="f3" fmla="val 144875"/>
                    <a:gd name="f4" fmla="val 52959"/>
                    <a:gd name="f5" fmla="val 144876"/>
                    <a:gd name="f6" fmla="*/ f0 1 144875"/>
                    <a:gd name="f7" fmla="*/ f1 1 52959"/>
                    <a:gd name="f8" fmla="+- f4 0 f2"/>
                    <a:gd name="f9" fmla="+- f3 0 f2"/>
                    <a:gd name="f10" fmla="*/ f9 1 14487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4487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1037;p32">
                  <a:extLst>
                    <a:ext uri="{FF2B5EF4-FFF2-40B4-BE49-F238E27FC236}">
                      <a16:creationId xmlns:a16="http://schemas.microsoft.com/office/drawing/2014/main" id="{2BBBE5DA-EF9D-D2D5-46AB-C715352DCAA5}"/>
                    </a:ext>
                  </a:extLst>
                </p:cNvPr>
                <p:cNvSpPr/>
                <p:nvPr/>
              </p:nvSpPr>
              <p:spPr>
                <a:xfrm>
                  <a:off x="7686162" y="1322899"/>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1038;p32">
                  <a:extLst>
                    <a:ext uri="{FF2B5EF4-FFF2-40B4-BE49-F238E27FC236}">
                      <a16:creationId xmlns:a16="http://schemas.microsoft.com/office/drawing/2014/main" id="{C3D14488-BB1D-3167-3715-5D14501C1380}"/>
                    </a:ext>
                  </a:extLst>
                </p:cNvPr>
                <p:cNvSpPr/>
                <p:nvPr/>
              </p:nvSpPr>
              <p:spPr>
                <a:xfrm>
                  <a:off x="7612270" y="1322899"/>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3" name="Google Shape;1039;p32">
                  <a:extLst>
                    <a:ext uri="{FF2B5EF4-FFF2-40B4-BE49-F238E27FC236}">
                      <a16:creationId xmlns:a16="http://schemas.microsoft.com/office/drawing/2014/main" id="{3229B5D1-FAA2-9F82-54C5-85D9035AB6D8}"/>
                    </a:ext>
                  </a:extLst>
                </p:cNvPr>
                <p:cNvSpPr/>
                <p:nvPr/>
              </p:nvSpPr>
              <p:spPr>
                <a:xfrm>
                  <a:off x="7782193" y="1400229"/>
                  <a:ext cx="145791" cy="33457"/>
                </a:xfrm>
                <a:custGeom>
                  <a:avLst/>
                  <a:gdLst>
                    <a:gd name="f0" fmla="val w"/>
                    <a:gd name="f1" fmla="val h"/>
                    <a:gd name="f2" fmla="val 0"/>
                    <a:gd name="f3" fmla="val 230790"/>
                    <a:gd name="f4" fmla="val 52959"/>
                    <a:gd name="f5" fmla="val 230791"/>
                    <a:gd name="f6" fmla="*/ f0 1 230790"/>
                    <a:gd name="f7" fmla="*/ f1 1 52959"/>
                    <a:gd name="f8" fmla="+- f4 0 f2"/>
                    <a:gd name="f9" fmla="+- f3 0 f2"/>
                    <a:gd name="f10" fmla="*/ f9 1 230790"/>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30790"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1040;p32">
                  <a:extLst>
                    <a:ext uri="{FF2B5EF4-FFF2-40B4-BE49-F238E27FC236}">
                      <a16:creationId xmlns:a16="http://schemas.microsoft.com/office/drawing/2014/main" id="{00FC08C2-6A94-3D76-5B20-0B173D745AEE}"/>
                    </a:ext>
                  </a:extLst>
                </p:cNvPr>
                <p:cNvSpPr/>
                <p:nvPr/>
              </p:nvSpPr>
              <p:spPr>
                <a:xfrm>
                  <a:off x="7941829" y="1400229"/>
                  <a:ext cx="52587" cy="33457"/>
                </a:xfrm>
                <a:custGeom>
                  <a:avLst/>
                  <a:gdLst>
                    <a:gd name="f0" fmla="val w"/>
                    <a:gd name="f1" fmla="val h"/>
                    <a:gd name="f2" fmla="val 0"/>
                    <a:gd name="f3" fmla="val 83248"/>
                    <a:gd name="f4" fmla="val 52959"/>
                    <a:gd name="f5" fmla="*/ f0 1 83248"/>
                    <a:gd name="f6" fmla="*/ f1 1 52959"/>
                    <a:gd name="f7" fmla="+- f4 0 f2"/>
                    <a:gd name="f8" fmla="+- f3 0 f2"/>
                    <a:gd name="f9" fmla="*/ f8 1 8324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324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1041;p32">
                  <a:extLst>
                    <a:ext uri="{FF2B5EF4-FFF2-40B4-BE49-F238E27FC236}">
                      <a16:creationId xmlns:a16="http://schemas.microsoft.com/office/drawing/2014/main" id="{F5B63C4A-A1B9-B8F6-EBF6-9528986F5DF0}"/>
                    </a:ext>
                  </a:extLst>
                </p:cNvPr>
                <p:cNvSpPr/>
                <p:nvPr/>
              </p:nvSpPr>
              <p:spPr>
                <a:xfrm>
                  <a:off x="7612270" y="140022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6" name="Google Shape;1042;p32">
                  <a:extLst>
                    <a:ext uri="{FF2B5EF4-FFF2-40B4-BE49-F238E27FC236}">
                      <a16:creationId xmlns:a16="http://schemas.microsoft.com/office/drawing/2014/main" id="{9EF6E109-6890-CC68-2D81-B20BF6C7C37C}"/>
                    </a:ext>
                  </a:extLst>
                </p:cNvPr>
                <p:cNvSpPr/>
                <p:nvPr/>
              </p:nvSpPr>
              <p:spPr>
                <a:xfrm>
                  <a:off x="7722080" y="1477560"/>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7" name="Google Shape;1043;p32">
                  <a:extLst>
                    <a:ext uri="{FF2B5EF4-FFF2-40B4-BE49-F238E27FC236}">
                      <a16:creationId xmlns:a16="http://schemas.microsoft.com/office/drawing/2014/main" id="{8DCE9231-D155-5BDF-E8D9-B1DE940B4860}"/>
                    </a:ext>
                  </a:extLst>
                </p:cNvPr>
                <p:cNvSpPr/>
                <p:nvPr/>
              </p:nvSpPr>
              <p:spPr>
                <a:xfrm>
                  <a:off x="7612270" y="1477560"/>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8" name="Google Shape;1044;p32">
                <a:extLst>
                  <a:ext uri="{FF2B5EF4-FFF2-40B4-BE49-F238E27FC236}">
                    <a16:creationId xmlns:a16="http://schemas.microsoft.com/office/drawing/2014/main" id="{D9CCC877-C272-699E-4C96-E9E38A4F9AFC}"/>
                  </a:ext>
                </a:extLst>
              </p:cNvPr>
              <p:cNvGrpSpPr/>
              <p:nvPr/>
            </p:nvGrpSpPr>
            <p:grpSpPr>
              <a:xfrm>
                <a:off x="8126135" y="594963"/>
                <a:ext cx="382155" cy="265513"/>
                <a:chOff x="8126135" y="594963"/>
                <a:chExt cx="382155" cy="265513"/>
              </a:xfrm>
            </p:grpSpPr>
            <p:sp>
              <p:nvSpPr>
                <p:cNvPr id="29" name="Google Shape;1045;p32">
                  <a:extLst>
                    <a:ext uri="{FF2B5EF4-FFF2-40B4-BE49-F238E27FC236}">
                      <a16:creationId xmlns:a16="http://schemas.microsoft.com/office/drawing/2014/main" id="{C2F94876-F781-BA57-D397-9B6FBC6F5F62}"/>
                    </a:ext>
                  </a:extLst>
                </p:cNvPr>
                <p:cNvSpPr/>
                <p:nvPr/>
              </p:nvSpPr>
              <p:spPr>
                <a:xfrm>
                  <a:off x="8126135" y="594963"/>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0" name="Google Shape;1046;p32">
                  <a:extLst>
                    <a:ext uri="{FF2B5EF4-FFF2-40B4-BE49-F238E27FC236}">
                      <a16:creationId xmlns:a16="http://schemas.microsoft.com/office/drawing/2014/main" id="{DE6BA245-1C55-E95C-6E7F-3BDDF59AD6CE}"/>
                    </a:ext>
                  </a:extLst>
                </p:cNvPr>
                <p:cNvSpPr/>
                <p:nvPr/>
              </p:nvSpPr>
              <p:spPr>
                <a:xfrm>
                  <a:off x="8289200" y="594963"/>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1" name="Google Shape;1047;p32">
                  <a:extLst>
                    <a:ext uri="{FF2B5EF4-FFF2-40B4-BE49-F238E27FC236}">
                      <a16:creationId xmlns:a16="http://schemas.microsoft.com/office/drawing/2014/main" id="{1A04C776-290F-74A3-505C-99AA2F645C71}"/>
                    </a:ext>
                  </a:extLst>
                </p:cNvPr>
                <p:cNvSpPr/>
                <p:nvPr/>
              </p:nvSpPr>
              <p:spPr>
                <a:xfrm>
                  <a:off x="8416768" y="594963"/>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2" name="Google Shape;1048;p32">
                  <a:extLst>
                    <a:ext uri="{FF2B5EF4-FFF2-40B4-BE49-F238E27FC236}">
                      <a16:creationId xmlns:a16="http://schemas.microsoft.com/office/drawing/2014/main" id="{31580F22-6B53-24F2-293E-C3A1B0050645}"/>
                    </a:ext>
                  </a:extLst>
                </p:cNvPr>
                <p:cNvSpPr/>
                <p:nvPr/>
              </p:nvSpPr>
              <p:spPr>
                <a:xfrm>
                  <a:off x="8200028" y="672294"/>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3" name="Google Shape;1049;p32">
                  <a:extLst>
                    <a:ext uri="{FF2B5EF4-FFF2-40B4-BE49-F238E27FC236}">
                      <a16:creationId xmlns:a16="http://schemas.microsoft.com/office/drawing/2014/main" id="{8AC61EF6-F958-44A6-46B1-D7B8192D5812}"/>
                    </a:ext>
                  </a:extLst>
                </p:cNvPr>
                <p:cNvSpPr/>
                <p:nvPr/>
              </p:nvSpPr>
              <p:spPr>
                <a:xfrm>
                  <a:off x="8126135" y="672294"/>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1050;p32">
                  <a:extLst>
                    <a:ext uri="{FF2B5EF4-FFF2-40B4-BE49-F238E27FC236}">
                      <a16:creationId xmlns:a16="http://schemas.microsoft.com/office/drawing/2014/main" id="{E83FBDCF-D01A-C443-B410-001ECDBC3A12}"/>
                    </a:ext>
                  </a:extLst>
                </p:cNvPr>
                <p:cNvSpPr/>
                <p:nvPr/>
              </p:nvSpPr>
              <p:spPr>
                <a:xfrm>
                  <a:off x="8296058" y="749689"/>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5" name="Google Shape;1051;p32">
                  <a:extLst>
                    <a:ext uri="{FF2B5EF4-FFF2-40B4-BE49-F238E27FC236}">
                      <a16:creationId xmlns:a16="http://schemas.microsoft.com/office/drawing/2014/main" id="{D1B8D3B6-5295-20FE-3C0D-6FFE88FC10D6}"/>
                    </a:ext>
                  </a:extLst>
                </p:cNvPr>
                <p:cNvSpPr/>
                <p:nvPr/>
              </p:nvSpPr>
              <p:spPr>
                <a:xfrm>
                  <a:off x="8455694" y="749689"/>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6" name="Google Shape;1052;p32">
                  <a:extLst>
                    <a:ext uri="{FF2B5EF4-FFF2-40B4-BE49-F238E27FC236}">
                      <a16:creationId xmlns:a16="http://schemas.microsoft.com/office/drawing/2014/main" id="{E818B023-08A7-A547-8C07-F5AADEE4CB2B}"/>
                    </a:ext>
                  </a:extLst>
                </p:cNvPr>
                <p:cNvSpPr/>
                <p:nvPr/>
              </p:nvSpPr>
              <p:spPr>
                <a:xfrm>
                  <a:off x="8126135" y="74968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1053;p32">
                  <a:extLst>
                    <a:ext uri="{FF2B5EF4-FFF2-40B4-BE49-F238E27FC236}">
                      <a16:creationId xmlns:a16="http://schemas.microsoft.com/office/drawing/2014/main" id="{85F36EEB-41B2-D48C-DF76-4EAAFF62FB4B}"/>
                    </a:ext>
                  </a:extLst>
                </p:cNvPr>
                <p:cNvSpPr/>
                <p:nvPr/>
              </p:nvSpPr>
              <p:spPr>
                <a:xfrm>
                  <a:off x="8236009" y="827019"/>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8" name="Google Shape;1054;p32">
                  <a:extLst>
                    <a:ext uri="{FF2B5EF4-FFF2-40B4-BE49-F238E27FC236}">
                      <a16:creationId xmlns:a16="http://schemas.microsoft.com/office/drawing/2014/main" id="{10535442-F238-9D87-242E-D5FB78AF2708}"/>
                    </a:ext>
                  </a:extLst>
                </p:cNvPr>
                <p:cNvSpPr/>
                <p:nvPr/>
              </p:nvSpPr>
              <p:spPr>
                <a:xfrm>
                  <a:off x="8126135" y="827019"/>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9" name="Google Shape;1055;p32">
                <a:extLst>
                  <a:ext uri="{FF2B5EF4-FFF2-40B4-BE49-F238E27FC236}">
                    <a16:creationId xmlns:a16="http://schemas.microsoft.com/office/drawing/2014/main" id="{4EE649C7-9238-08B8-C075-8557E3AF52C8}"/>
                  </a:ext>
                </a:extLst>
              </p:cNvPr>
              <p:cNvGrpSpPr/>
              <p:nvPr/>
            </p:nvGrpSpPr>
            <p:grpSpPr>
              <a:xfrm>
                <a:off x="8126135" y="923479"/>
                <a:ext cx="382155" cy="191731"/>
                <a:chOff x="8126135" y="923479"/>
                <a:chExt cx="382155" cy="191731"/>
              </a:xfrm>
            </p:grpSpPr>
            <p:sp>
              <p:nvSpPr>
                <p:cNvPr id="40" name="Google Shape;1056;p32">
                  <a:extLst>
                    <a:ext uri="{FF2B5EF4-FFF2-40B4-BE49-F238E27FC236}">
                      <a16:creationId xmlns:a16="http://schemas.microsoft.com/office/drawing/2014/main" id="{2A9E3C16-99EA-C598-8BA6-5C2190B54262}"/>
                    </a:ext>
                  </a:extLst>
                </p:cNvPr>
                <p:cNvSpPr/>
                <p:nvPr/>
              </p:nvSpPr>
              <p:spPr>
                <a:xfrm>
                  <a:off x="8126135" y="923479"/>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1" name="Google Shape;1057;p32">
                  <a:extLst>
                    <a:ext uri="{FF2B5EF4-FFF2-40B4-BE49-F238E27FC236}">
                      <a16:creationId xmlns:a16="http://schemas.microsoft.com/office/drawing/2014/main" id="{A9DA0357-01B7-126E-A112-5976503A1906}"/>
                    </a:ext>
                  </a:extLst>
                </p:cNvPr>
                <p:cNvSpPr/>
                <p:nvPr/>
              </p:nvSpPr>
              <p:spPr>
                <a:xfrm>
                  <a:off x="8289200" y="923479"/>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2" name="Google Shape;1058;p32">
                  <a:extLst>
                    <a:ext uri="{FF2B5EF4-FFF2-40B4-BE49-F238E27FC236}">
                      <a16:creationId xmlns:a16="http://schemas.microsoft.com/office/drawing/2014/main" id="{5D4749DD-F319-EF1E-7243-053E02D89840}"/>
                    </a:ext>
                  </a:extLst>
                </p:cNvPr>
                <p:cNvSpPr/>
                <p:nvPr/>
              </p:nvSpPr>
              <p:spPr>
                <a:xfrm>
                  <a:off x="8416768" y="923479"/>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3" name="Google Shape;1059;p32">
                  <a:extLst>
                    <a:ext uri="{FF2B5EF4-FFF2-40B4-BE49-F238E27FC236}">
                      <a16:creationId xmlns:a16="http://schemas.microsoft.com/office/drawing/2014/main" id="{DD84AEBD-1D75-FC8F-2C2E-4BCA35CE295E}"/>
                    </a:ext>
                  </a:extLst>
                </p:cNvPr>
                <p:cNvSpPr/>
                <p:nvPr/>
              </p:nvSpPr>
              <p:spPr>
                <a:xfrm>
                  <a:off x="8296058" y="1004367"/>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4" name="Google Shape;1060;p32">
                  <a:extLst>
                    <a:ext uri="{FF2B5EF4-FFF2-40B4-BE49-F238E27FC236}">
                      <a16:creationId xmlns:a16="http://schemas.microsoft.com/office/drawing/2014/main" id="{9F839E8D-6A06-2728-9974-5B05230DFF0E}"/>
                    </a:ext>
                  </a:extLst>
                </p:cNvPr>
                <p:cNvSpPr/>
                <p:nvPr/>
              </p:nvSpPr>
              <p:spPr>
                <a:xfrm>
                  <a:off x="8455694" y="1004367"/>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5" name="Google Shape;1061;p32">
                  <a:extLst>
                    <a:ext uri="{FF2B5EF4-FFF2-40B4-BE49-F238E27FC236}">
                      <a16:creationId xmlns:a16="http://schemas.microsoft.com/office/drawing/2014/main" id="{89524935-9B9B-CAC5-8262-11EAAFB97209}"/>
                    </a:ext>
                  </a:extLst>
                </p:cNvPr>
                <p:cNvSpPr/>
                <p:nvPr/>
              </p:nvSpPr>
              <p:spPr>
                <a:xfrm>
                  <a:off x="8126135" y="1004367"/>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6" name="Google Shape;1062;p32">
                  <a:extLst>
                    <a:ext uri="{FF2B5EF4-FFF2-40B4-BE49-F238E27FC236}">
                      <a16:creationId xmlns:a16="http://schemas.microsoft.com/office/drawing/2014/main" id="{4AC0424E-25A5-5BED-78D0-D41657440C94}"/>
                    </a:ext>
                  </a:extLst>
                </p:cNvPr>
                <p:cNvSpPr/>
                <p:nvPr/>
              </p:nvSpPr>
              <p:spPr>
                <a:xfrm>
                  <a:off x="8236009" y="1081753"/>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7" name="Google Shape;1063;p32">
                  <a:extLst>
                    <a:ext uri="{FF2B5EF4-FFF2-40B4-BE49-F238E27FC236}">
                      <a16:creationId xmlns:a16="http://schemas.microsoft.com/office/drawing/2014/main" id="{717141CE-6977-7A10-6927-8AB989AFD54D}"/>
                    </a:ext>
                  </a:extLst>
                </p:cNvPr>
                <p:cNvSpPr/>
                <p:nvPr/>
              </p:nvSpPr>
              <p:spPr>
                <a:xfrm>
                  <a:off x="8126135" y="1081753"/>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48" name="Google Shape;1064;p32">
                <a:extLst>
                  <a:ext uri="{FF2B5EF4-FFF2-40B4-BE49-F238E27FC236}">
                    <a16:creationId xmlns:a16="http://schemas.microsoft.com/office/drawing/2014/main" id="{E0A868DE-E2D4-31A1-FD80-89E7D7BFC37B}"/>
                  </a:ext>
                </a:extLst>
              </p:cNvPr>
              <p:cNvSpPr/>
              <p:nvPr/>
            </p:nvSpPr>
            <p:spPr>
              <a:xfrm>
                <a:off x="8126135" y="1240392"/>
                <a:ext cx="382749" cy="277246"/>
              </a:xfrm>
              <a:custGeom>
                <a:avLst/>
                <a:gdLst>
                  <a:gd name="f0" fmla="val w"/>
                  <a:gd name="f1" fmla="val h"/>
                  <a:gd name="f2" fmla="val 0"/>
                  <a:gd name="f3" fmla="val 605885"/>
                  <a:gd name="f4" fmla="val 438816"/>
                  <a:gd name="f5" fmla="val 572167"/>
                  <a:gd name="f6" fmla="val 590789"/>
                  <a:gd name="f7" fmla="val 15096"/>
                  <a:gd name="f8" fmla="val 33718"/>
                  <a:gd name="f9" fmla="val 405098"/>
                  <a:gd name="f10" fmla="val 423720"/>
                  <a:gd name="f11" fmla="val 438817"/>
                  <a:gd name="f12" fmla="*/ f0 1 605885"/>
                  <a:gd name="f13" fmla="*/ f1 1 438816"/>
                  <a:gd name="f14" fmla="+- f4 0 f2"/>
                  <a:gd name="f15" fmla="+- f3 0 f2"/>
                  <a:gd name="f16" fmla="*/ f15 1 605885"/>
                  <a:gd name="f17" fmla="*/ f14 1 43881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605885" h="438816">
                    <a:moveTo>
                      <a:pt x="f5" y="f2"/>
                    </a:moveTo>
                    <a:cubicBezTo>
                      <a:pt x="f6" y="f2"/>
                      <a:pt x="f3" y="f7"/>
                      <a:pt x="f3" y="f8"/>
                    </a:cubicBezTo>
                    <a:lnTo>
                      <a:pt x="f3" y="f9"/>
                    </a:lnTo>
                    <a:cubicBezTo>
                      <a:pt x="f3" y="f10"/>
                      <a:pt x="f6" y="f11"/>
                      <a:pt x="f5" y="f11"/>
                    </a:cubicBezTo>
                    <a:lnTo>
                      <a:pt x="f8" y="f11"/>
                    </a:lnTo>
                    <a:cubicBezTo>
                      <a:pt x="f7" y="f11"/>
                      <a:pt x="f2" y="f10"/>
                      <a:pt x="f2" y="f9"/>
                    </a:cubicBezTo>
                    <a:lnTo>
                      <a:pt x="f2" y="f8"/>
                    </a:lnTo>
                    <a:cubicBezTo>
                      <a:pt x="f2" y="f7"/>
                      <a:pt x="f7" y="f2"/>
                      <a:pt x="f8"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9" name="Google Shape;1065;p32">
                <a:extLst>
                  <a:ext uri="{FF2B5EF4-FFF2-40B4-BE49-F238E27FC236}">
                    <a16:creationId xmlns:a16="http://schemas.microsoft.com/office/drawing/2014/main" id="{84B6DA38-E2E5-89BB-E47D-DE4F9BDE828A}"/>
                  </a:ext>
                </a:extLst>
              </p:cNvPr>
              <p:cNvSpPr/>
              <p:nvPr/>
            </p:nvSpPr>
            <p:spPr>
              <a:xfrm>
                <a:off x="7612270" y="598630"/>
                <a:ext cx="382749" cy="515017"/>
              </a:xfrm>
              <a:custGeom>
                <a:avLst/>
                <a:gdLst>
                  <a:gd name="f0" fmla="val w"/>
                  <a:gd name="f1" fmla="val h"/>
                  <a:gd name="f2" fmla="val 0"/>
                  <a:gd name="f3" fmla="val 605885"/>
                  <a:gd name="f4" fmla="val 815149"/>
                  <a:gd name="f5" fmla="val 554260"/>
                  <a:gd name="f6" fmla="val 582772"/>
                  <a:gd name="f7" fmla="val 23114"/>
                  <a:gd name="f8" fmla="val 51625"/>
                  <a:gd name="f9" fmla="val 763524"/>
                  <a:gd name="f10" fmla="val 792036"/>
                  <a:gd name="f11" fmla="val 582771"/>
                  <a:gd name="f12" fmla="val 815150"/>
                  <a:gd name="f13" fmla="val 23113"/>
                  <a:gd name="f14" fmla="*/ f0 1 605885"/>
                  <a:gd name="f15" fmla="*/ f1 1 815149"/>
                  <a:gd name="f16" fmla="+- f4 0 f2"/>
                  <a:gd name="f17" fmla="+- f3 0 f2"/>
                  <a:gd name="f18" fmla="*/ f17 1 605885"/>
                  <a:gd name="f19" fmla="*/ f16 1 815149"/>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605885" h="815149">
                    <a:moveTo>
                      <a:pt x="f5" y="f2"/>
                    </a:moveTo>
                    <a:cubicBezTo>
                      <a:pt x="f6" y="f2"/>
                      <a:pt x="f3" y="f7"/>
                      <a:pt x="f3" y="f8"/>
                    </a:cubicBezTo>
                    <a:lnTo>
                      <a:pt x="f3" y="f9"/>
                    </a:lnTo>
                    <a:cubicBezTo>
                      <a:pt x="f3" y="f10"/>
                      <a:pt x="f11" y="f12"/>
                      <a:pt x="f5" y="f12"/>
                    </a:cubicBezTo>
                    <a:lnTo>
                      <a:pt x="f8" y="f12"/>
                    </a:lnTo>
                    <a:cubicBezTo>
                      <a:pt x="f13" y="f12"/>
                      <a:pt x="f2" y="f10"/>
                      <a:pt x="f2" y="f9"/>
                    </a:cubicBezTo>
                    <a:lnTo>
                      <a:pt x="f2" y="f8"/>
                    </a:lnTo>
                    <a:cubicBezTo>
                      <a:pt x="f2" y="f7"/>
                      <a:pt x="f13" y="f2"/>
                      <a:pt x="f8" y="f2"/>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0" name="Google Shape;1066;p32">
              <a:extLst>
                <a:ext uri="{FF2B5EF4-FFF2-40B4-BE49-F238E27FC236}">
                  <a16:creationId xmlns:a16="http://schemas.microsoft.com/office/drawing/2014/main" id="{DCF1EE36-E4FA-157D-BED9-D53B71D3AC13}"/>
                </a:ext>
              </a:extLst>
            </p:cNvPr>
            <p:cNvGrpSpPr/>
            <p:nvPr/>
          </p:nvGrpSpPr>
          <p:grpSpPr>
            <a:xfrm>
              <a:off x="7553245" y="556211"/>
              <a:ext cx="492916" cy="600532"/>
              <a:chOff x="7553245" y="556211"/>
              <a:chExt cx="492916" cy="600532"/>
            </a:xfrm>
          </p:grpSpPr>
          <p:grpSp>
            <p:nvGrpSpPr>
              <p:cNvPr id="51" name="Google Shape;1067;p32">
                <a:extLst>
                  <a:ext uri="{FF2B5EF4-FFF2-40B4-BE49-F238E27FC236}">
                    <a16:creationId xmlns:a16="http://schemas.microsoft.com/office/drawing/2014/main" id="{F40C7953-46C0-34F2-CF04-347E02437A40}"/>
                  </a:ext>
                </a:extLst>
              </p:cNvPr>
              <p:cNvGrpSpPr/>
              <p:nvPr/>
            </p:nvGrpSpPr>
            <p:grpSpPr>
              <a:xfrm>
                <a:off x="7566422" y="569442"/>
                <a:ext cx="472524" cy="580012"/>
                <a:chOff x="7566422" y="569442"/>
                <a:chExt cx="472524" cy="580012"/>
              </a:xfrm>
            </p:grpSpPr>
            <p:sp>
              <p:nvSpPr>
                <p:cNvPr id="52" name="Google Shape;1068;p32">
                  <a:extLst>
                    <a:ext uri="{FF2B5EF4-FFF2-40B4-BE49-F238E27FC236}">
                      <a16:creationId xmlns:a16="http://schemas.microsoft.com/office/drawing/2014/main" id="{02E5FAD7-CA84-B58F-184B-912AAD4D7EB6}"/>
                    </a:ext>
                  </a:extLst>
                </p:cNvPr>
                <p:cNvSpPr/>
                <p:nvPr/>
              </p:nvSpPr>
              <p:spPr>
                <a:xfrm>
                  <a:off x="7574478" y="1143438"/>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5" y="f2"/>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3" name="Google Shape;1069;p32">
                  <a:extLst>
                    <a:ext uri="{FF2B5EF4-FFF2-40B4-BE49-F238E27FC236}">
                      <a16:creationId xmlns:a16="http://schemas.microsoft.com/office/drawing/2014/main" id="{8449A8F4-6158-4D33-7E93-492DB0BA0D45}"/>
                    </a:ext>
                  </a:extLst>
                </p:cNvPr>
                <p:cNvSpPr/>
                <p:nvPr/>
              </p:nvSpPr>
              <p:spPr>
                <a:xfrm>
                  <a:off x="7566422" y="577388"/>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4"/>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4" name="Google Shape;1070;p32">
                  <a:extLst>
                    <a:ext uri="{FF2B5EF4-FFF2-40B4-BE49-F238E27FC236}">
                      <a16:creationId xmlns:a16="http://schemas.microsoft.com/office/drawing/2014/main" id="{5496BAA1-4B1B-38ED-E484-6AD1CFBEB7B7}"/>
                    </a:ext>
                  </a:extLst>
                </p:cNvPr>
                <p:cNvSpPr/>
                <p:nvPr/>
              </p:nvSpPr>
              <p:spPr>
                <a:xfrm>
                  <a:off x="7582543" y="569442"/>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2" y="f2"/>
                      </a:moveTo>
                      <a:lnTo>
                        <a:pt x="f5"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5" name="Google Shape;1071;p32">
                  <a:extLst>
                    <a:ext uri="{FF2B5EF4-FFF2-40B4-BE49-F238E27FC236}">
                      <a16:creationId xmlns:a16="http://schemas.microsoft.com/office/drawing/2014/main" id="{842AAC10-F513-9EC0-74FD-E48A7DB0D66E}"/>
                    </a:ext>
                  </a:extLst>
                </p:cNvPr>
                <p:cNvSpPr/>
                <p:nvPr/>
              </p:nvSpPr>
              <p:spPr>
                <a:xfrm>
                  <a:off x="8032930" y="585389"/>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2"/>
                      </a:moveTo>
                      <a:lnTo>
                        <a:pt x="f2" y="f4"/>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6" name="Google Shape;1072;p32">
                <a:extLst>
                  <a:ext uri="{FF2B5EF4-FFF2-40B4-BE49-F238E27FC236}">
                    <a16:creationId xmlns:a16="http://schemas.microsoft.com/office/drawing/2014/main" id="{787C9FCC-2E51-3658-318C-E7F793FB4CA9}"/>
                  </a:ext>
                </a:extLst>
              </p:cNvPr>
              <p:cNvGrpSpPr/>
              <p:nvPr/>
            </p:nvGrpSpPr>
            <p:grpSpPr>
              <a:xfrm>
                <a:off x="7553245" y="556211"/>
                <a:ext cx="492916" cy="600532"/>
                <a:chOff x="7553245" y="556211"/>
                <a:chExt cx="492916" cy="600532"/>
              </a:xfrm>
            </p:grpSpPr>
            <p:grpSp>
              <p:nvGrpSpPr>
                <p:cNvPr id="57" name="Google Shape;1073;p32">
                  <a:extLst>
                    <a:ext uri="{FF2B5EF4-FFF2-40B4-BE49-F238E27FC236}">
                      <a16:creationId xmlns:a16="http://schemas.microsoft.com/office/drawing/2014/main" id="{9328D89B-F5FC-D7C9-800D-AC8958513D20}"/>
                    </a:ext>
                  </a:extLst>
                </p:cNvPr>
                <p:cNvGrpSpPr/>
                <p:nvPr/>
              </p:nvGrpSpPr>
              <p:grpSpPr>
                <a:xfrm>
                  <a:off x="7553245" y="556211"/>
                  <a:ext cx="492916" cy="26481"/>
                  <a:chOff x="7553245" y="556211"/>
                  <a:chExt cx="492916" cy="26481"/>
                </a:xfrm>
              </p:grpSpPr>
              <p:sp>
                <p:nvSpPr>
                  <p:cNvPr id="58" name="Google Shape;1074;p32">
                    <a:extLst>
                      <a:ext uri="{FF2B5EF4-FFF2-40B4-BE49-F238E27FC236}">
                        <a16:creationId xmlns:a16="http://schemas.microsoft.com/office/drawing/2014/main" id="{B975F16A-8678-8513-D3BB-8D21BC17EBCA}"/>
                      </a:ext>
                    </a:extLst>
                  </p:cNvPr>
                  <p:cNvSpPr/>
                  <p:nvPr/>
                </p:nvSpPr>
                <p:spPr>
                  <a:xfrm>
                    <a:off x="7553245"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9" name="Google Shape;1075;p32">
                    <a:extLst>
                      <a:ext uri="{FF2B5EF4-FFF2-40B4-BE49-F238E27FC236}">
                        <a16:creationId xmlns:a16="http://schemas.microsoft.com/office/drawing/2014/main" id="{907A66F2-69E3-FF65-3BC9-6581009A565E}"/>
                      </a:ext>
                    </a:extLst>
                  </p:cNvPr>
                  <p:cNvSpPr/>
                  <p:nvPr/>
                </p:nvSpPr>
                <p:spPr>
                  <a:xfrm>
                    <a:off x="7786463"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0" name="Google Shape;1076;p32">
                    <a:extLst>
                      <a:ext uri="{FF2B5EF4-FFF2-40B4-BE49-F238E27FC236}">
                        <a16:creationId xmlns:a16="http://schemas.microsoft.com/office/drawing/2014/main" id="{6E3A3EDA-DCA1-FC50-6F88-2F4D821CF943}"/>
                      </a:ext>
                    </a:extLst>
                  </p:cNvPr>
                  <p:cNvSpPr/>
                  <p:nvPr/>
                </p:nvSpPr>
                <p:spPr>
                  <a:xfrm>
                    <a:off x="8019690"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1" name="Google Shape;1077;p32">
                  <a:extLst>
                    <a:ext uri="{FF2B5EF4-FFF2-40B4-BE49-F238E27FC236}">
                      <a16:creationId xmlns:a16="http://schemas.microsoft.com/office/drawing/2014/main" id="{E963B72E-9CA4-0B7C-ACB9-E4DC9ED0FFE4}"/>
                    </a:ext>
                  </a:extLst>
                </p:cNvPr>
                <p:cNvGrpSpPr/>
                <p:nvPr/>
              </p:nvGrpSpPr>
              <p:grpSpPr>
                <a:xfrm>
                  <a:off x="7553245" y="843204"/>
                  <a:ext cx="492916" cy="26481"/>
                  <a:chOff x="7553245" y="843204"/>
                  <a:chExt cx="492916" cy="26481"/>
                </a:xfrm>
              </p:grpSpPr>
              <p:sp>
                <p:nvSpPr>
                  <p:cNvPr id="62" name="Google Shape;1078;p32">
                    <a:extLst>
                      <a:ext uri="{FF2B5EF4-FFF2-40B4-BE49-F238E27FC236}">
                        <a16:creationId xmlns:a16="http://schemas.microsoft.com/office/drawing/2014/main" id="{7B1CA5F4-E026-9490-337D-93A8AA272CBE}"/>
                      </a:ext>
                    </a:extLst>
                  </p:cNvPr>
                  <p:cNvSpPr/>
                  <p:nvPr/>
                </p:nvSpPr>
                <p:spPr>
                  <a:xfrm>
                    <a:off x="7553245"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3" name="Google Shape;1079;p32">
                    <a:extLst>
                      <a:ext uri="{FF2B5EF4-FFF2-40B4-BE49-F238E27FC236}">
                        <a16:creationId xmlns:a16="http://schemas.microsoft.com/office/drawing/2014/main" id="{34C1E7D0-22C5-02BB-E974-5A8D38DBD833}"/>
                      </a:ext>
                    </a:extLst>
                  </p:cNvPr>
                  <p:cNvSpPr/>
                  <p:nvPr/>
                </p:nvSpPr>
                <p:spPr>
                  <a:xfrm>
                    <a:off x="8019690"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4" name="Google Shape;1080;p32">
                  <a:extLst>
                    <a:ext uri="{FF2B5EF4-FFF2-40B4-BE49-F238E27FC236}">
                      <a16:creationId xmlns:a16="http://schemas.microsoft.com/office/drawing/2014/main" id="{AB999906-34E6-4CF8-4D21-980834103369}"/>
                    </a:ext>
                  </a:extLst>
                </p:cNvPr>
                <p:cNvGrpSpPr/>
                <p:nvPr/>
              </p:nvGrpSpPr>
              <p:grpSpPr>
                <a:xfrm>
                  <a:off x="7553245" y="1130262"/>
                  <a:ext cx="492916" cy="26481"/>
                  <a:chOff x="7553245" y="1130262"/>
                  <a:chExt cx="492916" cy="26481"/>
                </a:xfrm>
              </p:grpSpPr>
              <p:sp>
                <p:nvSpPr>
                  <p:cNvPr id="65" name="Google Shape;1081;p32">
                    <a:extLst>
                      <a:ext uri="{FF2B5EF4-FFF2-40B4-BE49-F238E27FC236}">
                        <a16:creationId xmlns:a16="http://schemas.microsoft.com/office/drawing/2014/main" id="{A843730C-05FC-7D4F-F4E3-53D39BDC561E}"/>
                      </a:ext>
                    </a:extLst>
                  </p:cNvPr>
                  <p:cNvSpPr/>
                  <p:nvPr/>
                </p:nvSpPr>
                <p:spPr>
                  <a:xfrm>
                    <a:off x="7553245"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6" name="Google Shape;1082;p32">
                    <a:extLst>
                      <a:ext uri="{FF2B5EF4-FFF2-40B4-BE49-F238E27FC236}">
                        <a16:creationId xmlns:a16="http://schemas.microsoft.com/office/drawing/2014/main" id="{45D162CF-2B39-517F-EE4C-A7016E307B1C}"/>
                      </a:ext>
                    </a:extLst>
                  </p:cNvPr>
                  <p:cNvSpPr/>
                  <p:nvPr/>
                </p:nvSpPr>
                <p:spPr>
                  <a:xfrm>
                    <a:off x="7786463"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7" name="Google Shape;1083;p32">
                    <a:extLst>
                      <a:ext uri="{FF2B5EF4-FFF2-40B4-BE49-F238E27FC236}">
                        <a16:creationId xmlns:a16="http://schemas.microsoft.com/office/drawing/2014/main" id="{870044AA-5C95-39E7-6D3B-D3F53D6F23C7}"/>
                      </a:ext>
                    </a:extLst>
                  </p:cNvPr>
                  <p:cNvSpPr/>
                  <p:nvPr/>
                </p:nvSpPr>
                <p:spPr>
                  <a:xfrm>
                    <a:off x="8019690"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nvGrpSpPr>
            <p:cNvPr id="68" name="Google Shape;1084;p32">
              <a:extLst>
                <a:ext uri="{FF2B5EF4-FFF2-40B4-BE49-F238E27FC236}">
                  <a16:creationId xmlns:a16="http://schemas.microsoft.com/office/drawing/2014/main" id="{16BE7706-B168-FB4F-A93B-38F512823660}"/>
                </a:ext>
              </a:extLst>
            </p:cNvPr>
            <p:cNvGrpSpPr/>
            <p:nvPr/>
          </p:nvGrpSpPr>
          <p:grpSpPr>
            <a:xfrm>
              <a:off x="7821128" y="1008098"/>
              <a:ext cx="162040" cy="94484"/>
              <a:chOff x="7821128" y="1008098"/>
              <a:chExt cx="162040" cy="94484"/>
            </a:xfrm>
          </p:grpSpPr>
          <p:sp>
            <p:nvSpPr>
              <p:cNvPr id="69" name="Google Shape;1085;p32">
                <a:extLst>
                  <a:ext uri="{FF2B5EF4-FFF2-40B4-BE49-F238E27FC236}">
                    <a16:creationId xmlns:a16="http://schemas.microsoft.com/office/drawing/2014/main" id="{C2BE0E1D-9D97-FBD0-24BB-D9D1A40DD7EA}"/>
                  </a:ext>
                </a:extLst>
              </p:cNvPr>
              <p:cNvSpPr/>
              <p:nvPr/>
            </p:nvSpPr>
            <p:spPr>
              <a:xfrm>
                <a:off x="7821128" y="1008098"/>
                <a:ext cx="162040" cy="94484"/>
              </a:xfrm>
              <a:custGeom>
                <a:avLst/>
                <a:gdLst>
                  <a:gd name="f0" fmla="val w"/>
                  <a:gd name="f1" fmla="val h"/>
                  <a:gd name="f2" fmla="val 0"/>
                  <a:gd name="f3" fmla="val 256508"/>
                  <a:gd name="f4" fmla="val 149542"/>
                  <a:gd name="f5" fmla="val 218694"/>
                  <a:gd name="f6" fmla="val 239578"/>
                  <a:gd name="f7" fmla="val 16930"/>
                  <a:gd name="f8" fmla="val 37814"/>
                  <a:gd name="f9" fmla="val 111728"/>
                  <a:gd name="f10" fmla="val 132612"/>
                  <a:gd name="f11" fmla="val 149543"/>
                  <a:gd name="f12" fmla="val 1"/>
                  <a:gd name="f13" fmla="*/ f0 1 256508"/>
                  <a:gd name="f14" fmla="*/ f1 1 149542"/>
                  <a:gd name="f15" fmla="+- f4 0 f2"/>
                  <a:gd name="f16" fmla="+- f3 0 f2"/>
                  <a:gd name="f17" fmla="*/ f16 1 256508"/>
                  <a:gd name="f18" fmla="*/ f15 1 149542"/>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256508" h="149542">
                    <a:moveTo>
                      <a:pt x="f5" y="f2"/>
                    </a:moveTo>
                    <a:cubicBezTo>
                      <a:pt x="f6" y="f2"/>
                      <a:pt x="f3" y="f7"/>
                      <a:pt x="f3" y="f8"/>
                    </a:cubicBezTo>
                    <a:lnTo>
                      <a:pt x="f3" y="f9"/>
                    </a:lnTo>
                    <a:cubicBezTo>
                      <a:pt x="f3" y="f10"/>
                      <a:pt x="f6" y="f11"/>
                      <a:pt x="f5" y="f11"/>
                    </a:cubicBezTo>
                    <a:lnTo>
                      <a:pt x="f8" y="f11"/>
                    </a:lnTo>
                    <a:cubicBezTo>
                      <a:pt x="f7" y="f11"/>
                      <a:pt x="f12" y="f10"/>
                      <a:pt x="f12" y="f9"/>
                    </a:cubicBezTo>
                    <a:lnTo>
                      <a:pt x="f12" y="f8"/>
                    </a:lnTo>
                    <a:cubicBezTo>
                      <a:pt x="f12" y="f7"/>
                      <a:pt x="f7" y="f2"/>
                      <a:pt x="f8" y="f2"/>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70" name="Google Shape;1086;p32">
                <a:extLst>
                  <a:ext uri="{FF2B5EF4-FFF2-40B4-BE49-F238E27FC236}">
                    <a16:creationId xmlns:a16="http://schemas.microsoft.com/office/drawing/2014/main" id="{0E7525D0-E4B4-07EF-A527-3C60B0C6AD06}"/>
                  </a:ext>
                </a:extLst>
              </p:cNvPr>
              <p:cNvGrpSpPr/>
              <p:nvPr/>
            </p:nvGrpSpPr>
            <p:grpSpPr>
              <a:xfrm>
                <a:off x="7843000" y="1024731"/>
                <a:ext cx="116083" cy="62499"/>
                <a:chOff x="7843000" y="1024731"/>
                <a:chExt cx="116083" cy="62499"/>
              </a:xfrm>
            </p:grpSpPr>
            <p:grpSp>
              <p:nvGrpSpPr>
                <p:cNvPr id="71" name="Google Shape;1087;p32">
                  <a:extLst>
                    <a:ext uri="{FF2B5EF4-FFF2-40B4-BE49-F238E27FC236}">
                      <a16:creationId xmlns:a16="http://schemas.microsoft.com/office/drawing/2014/main" id="{59772CD6-9875-E827-6D92-F2F2947DD2B9}"/>
                    </a:ext>
                  </a:extLst>
                </p:cNvPr>
                <p:cNvGrpSpPr/>
                <p:nvPr/>
              </p:nvGrpSpPr>
              <p:grpSpPr>
                <a:xfrm>
                  <a:off x="7899108" y="1025682"/>
                  <a:ext cx="59975" cy="59984"/>
                  <a:chOff x="7899108" y="1025682"/>
                  <a:chExt cx="59975" cy="59984"/>
                </a:xfrm>
              </p:grpSpPr>
              <p:sp>
                <p:nvSpPr>
                  <p:cNvPr id="72" name="Google Shape;1088;p32">
                    <a:extLst>
                      <a:ext uri="{FF2B5EF4-FFF2-40B4-BE49-F238E27FC236}">
                        <a16:creationId xmlns:a16="http://schemas.microsoft.com/office/drawing/2014/main" id="{25676E9C-7419-072D-267A-C8843B1B9053}"/>
                      </a:ext>
                    </a:extLst>
                  </p:cNvPr>
                  <p:cNvSpPr/>
                  <p:nvPr/>
                </p:nvSpPr>
                <p:spPr>
                  <a:xfrm>
                    <a:off x="7899108" y="1058710"/>
                    <a:ext cx="26956" cy="26956"/>
                  </a:xfrm>
                  <a:custGeom>
                    <a:avLst/>
                    <a:gdLst>
                      <a:gd name="f0" fmla="val w"/>
                      <a:gd name="f1" fmla="val h"/>
                      <a:gd name="f2" fmla="val 0"/>
                      <a:gd name="f3" fmla="val 42671"/>
                      <a:gd name="f4" fmla="val 42672"/>
                      <a:gd name="f5" fmla="val 16764"/>
                      <a:gd name="f6" fmla="val 31147"/>
                      <a:gd name="f7" fmla="val 5144"/>
                      <a:gd name="f8" fmla="val 37529"/>
                      <a:gd name="f9" fmla="val 11525"/>
                      <a:gd name="f10" fmla="val 25908"/>
                      <a:gd name="f11" fmla="val 6382"/>
                      <a:gd name="f12" fmla="val 28765"/>
                      <a:gd name="f13" fmla="val 38576"/>
                      <a:gd name="f14" fmla="val 4096"/>
                      <a:gd name="f15" fmla="val 13906"/>
                      <a:gd name="f16" fmla="val 36290"/>
                      <a:gd name="f17" fmla="*/ f0 1 42671"/>
                      <a:gd name="f18" fmla="*/ f1 1 42672"/>
                      <a:gd name="f19" fmla="+- f4 0 f2"/>
                      <a:gd name="f20" fmla="+- f3 0 f2"/>
                      <a:gd name="f21" fmla="*/ f20 1 42671"/>
                      <a:gd name="f22" fmla="*/ f19 1 42672"/>
                      <a:gd name="f23" fmla="*/ f2 1 f21"/>
                      <a:gd name="f24" fmla="*/ f3 1 f21"/>
                      <a:gd name="f25" fmla="*/ f2 1 f22"/>
                      <a:gd name="f26" fmla="*/ f4 1 f22"/>
                      <a:gd name="f27" fmla="*/ f23 f17 1"/>
                      <a:gd name="f28" fmla="*/ f24 f17 1"/>
                      <a:gd name="f29" fmla="*/ f26 f18 1"/>
                      <a:gd name="f30" fmla="*/ f25 f18 1"/>
                    </a:gdLst>
                    <a:ahLst/>
                    <a:cxnLst>
                      <a:cxn ang="3cd4">
                        <a:pos x="hc" y="t"/>
                      </a:cxn>
                      <a:cxn ang="0">
                        <a:pos x="r" y="vc"/>
                      </a:cxn>
                      <a:cxn ang="cd4">
                        <a:pos x="hc" y="b"/>
                      </a:cxn>
                      <a:cxn ang="cd2">
                        <a:pos x="l" y="vc"/>
                      </a:cxn>
                    </a:cxnLst>
                    <a:rect l="f27" t="f30" r="f28" b="f29"/>
                    <a:pathLst>
                      <a:path w="42671" h="42672">
                        <a:moveTo>
                          <a:pt x="f5" y="f6"/>
                        </a:moveTo>
                        <a:lnTo>
                          <a:pt x="f4" y="f7"/>
                        </a:lnTo>
                        <a:lnTo>
                          <a:pt x="f8" y="f2"/>
                        </a:lnTo>
                        <a:lnTo>
                          <a:pt x="f9" y="f10"/>
                        </a:lnTo>
                        <a:lnTo>
                          <a:pt x="f11" y="f12"/>
                        </a:lnTo>
                        <a:lnTo>
                          <a:pt x="f2" y="f13"/>
                        </a:lnTo>
                        <a:lnTo>
                          <a:pt x="f14" y="f4"/>
                        </a:lnTo>
                        <a:lnTo>
                          <a:pt x="f15" y="f16"/>
                        </a:lnTo>
                        <a:lnTo>
                          <a:pt x="f5" y="f6"/>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3" name="Google Shape;1089;p32">
                    <a:extLst>
                      <a:ext uri="{FF2B5EF4-FFF2-40B4-BE49-F238E27FC236}">
                        <a16:creationId xmlns:a16="http://schemas.microsoft.com/office/drawing/2014/main" id="{1BE8388F-9606-5701-0A44-3AB1A166F1E6}"/>
                      </a:ext>
                    </a:extLst>
                  </p:cNvPr>
                  <p:cNvSpPr/>
                  <p:nvPr/>
                </p:nvSpPr>
                <p:spPr>
                  <a:xfrm>
                    <a:off x="7917762" y="1025682"/>
                    <a:ext cx="41321" cy="41330"/>
                  </a:xfrm>
                  <a:custGeom>
                    <a:avLst/>
                    <a:gdLst>
                      <a:gd name="f0" fmla="val w"/>
                      <a:gd name="f1" fmla="val h"/>
                      <a:gd name="f2" fmla="val 0"/>
                      <a:gd name="f3" fmla="val 65418"/>
                      <a:gd name="f4" fmla="val 36576"/>
                      <a:gd name="f5" fmla="val 54845"/>
                      <a:gd name="f6" fmla="val 63246"/>
                      <a:gd name="f7" fmla="val 28175"/>
                      <a:gd name="f8" fmla="val 64008"/>
                      <a:gd name="f9" fmla="val 27413"/>
                      <a:gd name="f10" fmla="val 64484"/>
                      <a:gd name="f11" fmla="val 26461"/>
                      <a:gd name="f12" fmla="val 64770"/>
                      <a:gd name="f13" fmla="val 25413"/>
                      <a:gd name="f14" fmla="val 65627"/>
                      <a:gd name="f15" fmla="val 21794"/>
                      <a:gd name="f16" fmla="val 66866"/>
                      <a:gd name="f17" fmla="val 13602"/>
                      <a:gd name="f18" fmla="val 59341"/>
                      <a:gd name="f19" fmla="val 6077"/>
                      <a:gd name="f20" fmla="val 51816"/>
                      <a:gd name="f21" fmla="+- 0 0 1447"/>
                      <a:gd name="f22" fmla="val 43625"/>
                      <a:gd name="f23" fmla="+- 0 0 209"/>
                      <a:gd name="f24" fmla="val 40005"/>
                      <a:gd name="f25" fmla="val 648"/>
                      <a:gd name="f26" fmla="val 38958"/>
                      <a:gd name="f27" fmla="val 934"/>
                      <a:gd name="f28" fmla="val 38005"/>
                      <a:gd name="f29" fmla="val 1410"/>
                      <a:gd name="f30" fmla="val 37243"/>
                      <a:gd name="f31" fmla="val 2172"/>
                      <a:gd name="f32" fmla="val 10573"/>
                      <a:gd name="f33" fmla="val 28842"/>
                      <a:gd name="f34" fmla="val 14669"/>
                      <a:gd name="f35" fmla="val 32938"/>
                      <a:gd name="f36" fmla="val 39701"/>
                      <a:gd name="f37" fmla="val 43796"/>
                      <a:gd name="f38" fmla="val 8287"/>
                      <a:gd name="f39" fmla="val 46082"/>
                      <a:gd name="f40" fmla="val 4286"/>
                      <a:gd name="f41" fmla="val 42082"/>
                      <a:gd name="f42" fmla="val 46368"/>
                      <a:gd name="f43" fmla="val 19050"/>
                      <a:gd name="f44" fmla="val 23336"/>
                      <a:gd name="f45" fmla="val 61132"/>
                      <a:gd name="f46" fmla="val 19336"/>
                      <a:gd name="f47" fmla="val 57131"/>
                      <a:gd name="f48" fmla="val 21622"/>
                      <a:gd name="f49" fmla="val 25718"/>
                      <a:gd name="f50" fmla="val 50750"/>
                      <a:gd name="f51" fmla="val 32481"/>
                      <a:gd name="f52" fmla="*/ f0 1 65418"/>
                      <a:gd name="f53" fmla="*/ f1 1 65418"/>
                      <a:gd name="f54" fmla="+- f3 0 f2"/>
                      <a:gd name="f55" fmla="*/ f54 1 65418"/>
                      <a:gd name="f56" fmla="*/ f2 1 f55"/>
                      <a:gd name="f57" fmla="*/ f3 1 f55"/>
                      <a:gd name="f58" fmla="*/ f56 f52 1"/>
                      <a:gd name="f59" fmla="*/ f57 f52 1"/>
                      <a:gd name="f60" fmla="*/ f57 f53 1"/>
                      <a:gd name="f61" fmla="*/ f56 f53 1"/>
                    </a:gdLst>
                    <a:ahLst/>
                    <a:cxnLst>
                      <a:cxn ang="3cd4">
                        <a:pos x="hc" y="t"/>
                      </a:cxn>
                      <a:cxn ang="0">
                        <a:pos x="r" y="vc"/>
                      </a:cxn>
                      <a:cxn ang="cd4">
                        <a:pos x="hc" y="b"/>
                      </a:cxn>
                      <a:cxn ang="cd2">
                        <a:pos x="l" y="vc"/>
                      </a:cxn>
                    </a:cxnLst>
                    <a:rect l="f58" t="f61" r="f59" b="f60"/>
                    <a:pathLst>
                      <a:path w="65418" h="65418">
                        <a:moveTo>
                          <a:pt x="f4" y="f5"/>
                        </a:moveTo>
                        <a:lnTo>
                          <a:pt x="f6" y="f7"/>
                        </a:ln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33"/>
                        </a:lnTo>
                        <a:cubicBezTo>
                          <a:pt x="f34" y="f35"/>
                          <a:pt x="f34" y="f36"/>
                          <a:pt x="f32" y="f37"/>
                        </a:cubicBezTo>
                        <a:lnTo>
                          <a:pt x="f38" y="f39"/>
                        </a:lnTo>
                        <a:lnTo>
                          <a:pt x="f40" y="f41"/>
                        </a:lnTo>
                        <a:lnTo>
                          <a:pt x="f2" y="f42"/>
                        </a:lnTo>
                        <a:lnTo>
                          <a:pt x="f43" y="f3"/>
                        </a:lnTo>
                        <a:lnTo>
                          <a:pt x="f44" y="f45"/>
                        </a:lnTo>
                        <a:lnTo>
                          <a:pt x="f46" y="f47"/>
                        </a:lnTo>
                        <a:lnTo>
                          <a:pt x="f48" y="f5"/>
                        </a:lnTo>
                        <a:cubicBezTo>
                          <a:pt x="f49" y="f50"/>
                          <a:pt x="f51" y="f5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74" name="Google Shape;1090;p32">
                  <a:extLst>
                    <a:ext uri="{FF2B5EF4-FFF2-40B4-BE49-F238E27FC236}">
                      <a16:creationId xmlns:a16="http://schemas.microsoft.com/office/drawing/2014/main" id="{DCA9A6CE-A79E-AAB0-A97B-0EA4BD66CA59}"/>
                    </a:ext>
                  </a:extLst>
                </p:cNvPr>
                <p:cNvGrpSpPr/>
                <p:nvPr/>
              </p:nvGrpSpPr>
              <p:grpSpPr>
                <a:xfrm>
                  <a:off x="7843000" y="1024731"/>
                  <a:ext cx="62398" cy="62499"/>
                  <a:chOff x="7843000" y="1024731"/>
                  <a:chExt cx="62398" cy="62499"/>
                </a:xfrm>
              </p:grpSpPr>
              <p:sp>
                <p:nvSpPr>
                  <p:cNvPr id="75" name="Google Shape;1091;p32">
                    <a:extLst>
                      <a:ext uri="{FF2B5EF4-FFF2-40B4-BE49-F238E27FC236}">
                        <a16:creationId xmlns:a16="http://schemas.microsoft.com/office/drawing/2014/main" id="{0BBA8543-57E8-39EA-439A-BAAD33CE9213}"/>
                      </a:ext>
                    </a:extLst>
                  </p:cNvPr>
                  <p:cNvSpPr/>
                  <p:nvPr/>
                </p:nvSpPr>
                <p:spPr>
                  <a:xfrm>
                    <a:off x="7843000" y="1024731"/>
                    <a:ext cx="62398" cy="62499"/>
                  </a:xfrm>
                  <a:custGeom>
                    <a:avLst/>
                    <a:gdLst>
                      <a:gd name="f0" fmla="val w"/>
                      <a:gd name="f1" fmla="val h"/>
                      <a:gd name="f2" fmla="val 0"/>
                      <a:gd name="f3" fmla="val 98773"/>
                      <a:gd name="f4" fmla="val 98921"/>
                      <a:gd name="f5" fmla="val 40717"/>
                      <a:gd name="f6" fmla="val 72440"/>
                      <a:gd name="f7" fmla="val 72244"/>
                      <a:gd name="f8" fmla="val 40912"/>
                      <a:gd name="f9" fmla="val 74149"/>
                      <a:gd name="f10" fmla="val 39007"/>
                      <a:gd name="f11" fmla="val 76721"/>
                      <a:gd name="f12" fmla="val 38054"/>
                      <a:gd name="f13" fmla="val 79388"/>
                      <a:gd name="f14" fmla="val 84341"/>
                      <a:gd name="f15" fmla="val 38150"/>
                      <a:gd name="f16" fmla="val 89389"/>
                      <a:gd name="f17" fmla="val 36340"/>
                      <a:gd name="f18" fmla="val 93199"/>
                      <a:gd name="f19" fmla="val 32530"/>
                      <a:gd name="f20" fmla="val 98247"/>
                      <a:gd name="f21" fmla="val 27482"/>
                      <a:gd name="f22" fmla="val 99866"/>
                      <a:gd name="f23" fmla="val 20243"/>
                      <a:gd name="f24" fmla="val 98057"/>
                      <a:gd name="f25" fmla="val 13766"/>
                      <a:gd name="f26" fmla="val 88722"/>
                      <a:gd name="f27" fmla="val 23100"/>
                      <a:gd name="f28" fmla="val 78435"/>
                      <a:gd name="f29" fmla="val 20338"/>
                      <a:gd name="f30" fmla="val 75673"/>
                      <a:gd name="f31" fmla="val 10051"/>
                      <a:gd name="f32" fmla="val 85007"/>
                      <a:gd name="f33" fmla="val 716"/>
                      <a:gd name="f34" fmla="val 78626"/>
                      <a:gd name="f35" fmla="+- 0 0 1093"/>
                      <a:gd name="f36" fmla="val 71482"/>
                      <a:gd name="f37" fmla="val 526"/>
                      <a:gd name="f38" fmla="val 66434"/>
                      <a:gd name="f39" fmla="val 5574"/>
                      <a:gd name="f40" fmla="val 62624"/>
                      <a:gd name="f41" fmla="val 9384"/>
                      <a:gd name="f42" fmla="val 60814"/>
                      <a:gd name="f43" fmla="val 14432"/>
                      <a:gd name="f44" fmla="val 60909"/>
                      <a:gd name="f45" fmla="val 19385"/>
                      <a:gd name="f46" fmla="val 22052"/>
                      <a:gd name="f47" fmla="val 59957"/>
                      <a:gd name="f48" fmla="val 24624"/>
                      <a:gd name="f49" fmla="val 58052"/>
                      <a:gd name="f50" fmla="val 26529"/>
                      <a:gd name="f51" fmla="val 26524"/>
                      <a:gd name="f52" fmla="val 58057"/>
                      <a:gd name="f53" fmla="val 24619"/>
                      <a:gd name="f54" fmla="val 59962"/>
                      <a:gd name="f55" fmla="val 22047"/>
                      <a:gd name="f56" fmla="val 60914"/>
                      <a:gd name="f57" fmla="val 19380"/>
                      <a:gd name="f58" fmla="val 14427"/>
                      <a:gd name="f59" fmla="val 60819"/>
                      <a:gd name="f60" fmla="val 9379"/>
                      <a:gd name="f61" fmla="val 62629"/>
                      <a:gd name="f62" fmla="val 5569"/>
                      <a:gd name="f63" fmla="val 66439"/>
                      <a:gd name="f64" fmla="+- 0 0 2146"/>
                      <a:gd name="f65" fmla="val 74154"/>
                      <a:gd name="f66" fmla="+- 0 0 1861"/>
                      <a:gd name="f67" fmla="val 86918"/>
                      <a:gd name="f68" fmla="val 6522"/>
                      <a:gd name="f69" fmla="val 94252"/>
                      <a:gd name="f70" fmla="val 13761"/>
                      <a:gd name="f71" fmla="val 100634"/>
                      <a:gd name="f72" fmla="val 24905"/>
                      <a:gd name="f73" fmla="val 100443"/>
                      <a:gd name="f74" fmla="val 32048"/>
                      <a:gd name="f75" fmla="val 93871"/>
                      <a:gd name="f76" fmla="val 36239"/>
                      <a:gd name="f77" fmla="val 89966"/>
                      <a:gd name="f78" fmla="val 38240"/>
                      <a:gd name="f79" fmla="val 84632"/>
                      <a:gd name="f80" fmla="val 38145"/>
                      <a:gd name="f81" fmla="val 79393"/>
                      <a:gd name="f82" fmla="val 76821"/>
                      <a:gd name="f83" fmla="val 39097"/>
                      <a:gd name="f84" fmla="val 74249"/>
                      <a:gd name="f85" fmla="val 41002"/>
                      <a:gd name="f86" fmla="val 16618"/>
                      <a:gd name="f87" fmla="val 87965"/>
                      <a:gd name="f88" fmla="val 10713"/>
                      <a:gd name="f89" fmla="val 82060"/>
                      <a:gd name="f90" fmla="val 12903"/>
                      <a:gd name="f91" fmla="val 73964"/>
                      <a:gd name="f92" fmla="val 21000"/>
                      <a:gd name="f93" fmla="val 71773"/>
                      <a:gd name="f94" fmla="val 26905"/>
                      <a:gd name="f95" fmla="val 77678"/>
                      <a:gd name="f96" fmla="val 24714"/>
                      <a:gd name="f97" fmla="val 85775"/>
                      <a:gd name="f98" fmla="*/ f0 1 98773"/>
                      <a:gd name="f99" fmla="*/ f1 1 98921"/>
                      <a:gd name="f100" fmla="+- f4 0 f2"/>
                      <a:gd name="f101" fmla="+- f3 0 f2"/>
                      <a:gd name="f102" fmla="*/ f101 1 98773"/>
                      <a:gd name="f103" fmla="*/ f100 1 98921"/>
                      <a:gd name="f104" fmla="*/ f2 1 f102"/>
                      <a:gd name="f105" fmla="*/ f3 1 f102"/>
                      <a:gd name="f106" fmla="*/ f2 1 f103"/>
                      <a:gd name="f107" fmla="*/ f4 1 f103"/>
                      <a:gd name="f108" fmla="*/ f104 f98 1"/>
                      <a:gd name="f109" fmla="*/ f105 f98 1"/>
                      <a:gd name="f110" fmla="*/ f107 f99 1"/>
                      <a:gd name="f111" fmla="*/ f106 f99 1"/>
                    </a:gdLst>
                    <a:ahLst/>
                    <a:cxnLst>
                      <a:cxn ang="3cd4">
                        <a:pos x="hc" y="t"/>
                      </a:cxn>
                      <a:cxn ang="0">
                        <a:pos x="r" y="vc"/>
                      </a:cxn>
                      <a:cxn ang="cd4">
                        <a:pos x="hc" y="b"/>
                      </a:cxn>
                      <a:cxn ang="cd2">
                        <a:pos x="l" y="vc"/>
                      </a:cxn>
                    </a:cxnLst>
                    <a:rect l="f108" t="f111" r="f109" b="f110"/>
                    <a:pathLst>
                      <a:path w="98773" h="98921">
                        <a:moveTo>
                          <a:pt x="f5" y="f6"/>
                        </a:moveTo>
                        <a:lnTo>
                          <a:pt x="f7" y="f8"/>
                        </a:lnTo>
                        <a:cubicBezTo>
                          <a:pt x="f9" y="f10"/>
                          <a:pt x="f11" y="f12"/>
                          <a:pt x="f13" y="f12"/>
                        </a:cubicBezTo>
                        <a:cubicBezTo>
                          <a:pt x="f14" y="f15"/>
                          <a:pt x="f16" y="f17"/>
                          <a:pt x="f18" y="f19"/>
                        </a:cubicBezTo>
                        <a:cubicBezTo>
                          <a:pt x="f20" y="f21"/>
                          <a:pt x="f22" y="f23"/>
                          <a:pt x="f24" y="f25"/>
                        </a:cubicBezTo>
                        <a:lnTo>
                          <a:pt x="f26" y="f27"/>
                        </a:lnTo>
                        <a:lnTo>
                          <a:pt x="f28" y="f29"/>
                        </a:lnTo>
                        <a:lnTo>
                          <a:pt x="f30" y="f31"/>
                        </a:lnTo>
                        <a:lnTo>
                          <a:pt x="f32" y="f33"/>
                        </a:lnTo>
                        <a:cubicBezTo>
                          <a:pt x="f34" y="f35"/>
                          <a:pt x="f36" y="f37"/>
                          <a:pt x="f38" y="f39"/>
                        </a:cubicBezTo>
                        <a:cubicBezTo>
                          <a:pt x="f40" y="f41"/>
                          <a:pt x="f42" y="f43"/>
                          <a:pt x="f44" y="f45"/>
                        </a:cubicBezTo>
                        <a:cubicBezTo>
                          <a:pt x="f44" y="f46"/>
                          <a:pt x="f47" y="f48"/>
                          <a:pt x="f49" y="f50"/>
                        </a:cubicBezTo>
                        <a:lnTo>
                          <a:pt x="f51" y="f52"/>
                        </a:lnTo>
                        <a:cubicBezTo>
                          <a:pt x="f53" y="f54"/>
                          <a:pt x="f55" y="f56"/>
                          <a:pt x="f57" y="f56"/>
                        </a:cubicBezTo>
                        <a:cubicBezTo>
                          <a:pt x="f58" y="f59"/>
                          <a:pt x="f60" y="f61"/>
                          <a:pt x="f62" y="f63"/>
                        </a:cubicBezTo>
                        <a:cubicBezTo>
                          <a:pt x="f64" y="f65"/>
                          <a:pt x="f66" y="f67"/>
                          <a:pt x="f68" y="f69"/>
                        </a:cubicBezTo>
                        <a:cubicBezTo>
                          <a:pt x="f70" y="f71"/>
                          <a:pt x="f72" y="f73"/>
                          <a:pt x="f74" y="f75"/>
                        </a:cubicBezTo>
                        <a:cubicBezTo>
                          <a:pt x="f76" y="f77"/>
                          <a:pt x="f78" y="f79"/>
                          <a:pt x="f80" y="f81"/>
                        </a:cubicBezTo>
                        <a:cubicBezTo>
                          <a:pt x="f80" y="f82"/>
                          <a:pt x="f83" y="f84"/>
                          <a:pt x="f85" y="f6"/>
                        </a:cubicBezTo>
                        <a:close/>
                        <a:moveTo>
                          <a:pt x="f86" y="f87"/>
                        </a:moveTo>
                        <a:lnTo>
                          <a:pt x="f88" y="f89"/>
                        </a:lnTo>
                        <a:lnTo>
                          <a:pt x="f90" y="f91"/>
                        </a:lnTo>
                        <a:lnTo>
                          <a:pt x="f92" y="f93"/>
                        </a:lnTo>
                        <a:lnTo>
                          <a:pt x="f94" y="f95"/>
                        </a:lnTo>
                        <a:lnTo>
                          <a:pt x="f96" y="f97"/>
                        </a:lnTo>
                        <a:lnTo>
                          <a:pt x="f86" y="f87"/>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6" name="Google Shape;1092;p32">
                    <a:extLst>
                      <a:ext uri="{FF2B5EF4-FFF2-40B4-BE49-F238E27FC236}">
                        <a16:creationId xmlns:a16="http://schemas.microsoft.com/office/drawing/2014/main" id="{1F4BC9DE-44CE-44B0-C605-82B56370F109}"/>
                      </a:ext>
                    </a:extLst>
                  </p:cNvPr>
                  <p:cNvSpPr/>
                  <p:nvPr/>
                </p:nvSpPr>
                <p:spPr>
                  <a:xfrm>
                    <a:off x="7868704" y="1051587"/>
                    <a:ext cx="9838" cy="9838"/>
                  </a:xfrm>
                  <a:custGeom>
                    <a:avLst/>
                    <a:gdLst>
                      <a:gd name="f0" fmla="val w"/>
                      <a:gd name="f1" fmla="val h"/>
                      <a:gd name="f2" fmla="val 0"/>
                      <a:gd name="f3" fmla="val 15573"/>
                      <a:gd name="f4" fmla="val 786"/>
                      <a:gd name="f5" fmla="val 14883"/>
                      <a:gd name="f6" fmla="+- 0 0 262"/>
                      <a:gd name="f7" fmla="val 13835"/>
                      <a:gd name="f8" fmla="val 12025"/>
                      <a:gd name="f9" fmla="val 10882"/>
                      <a:gd name="f10" fmla="val 11930"/>
                      <a:gd name="f11" fmla="val 13740"/>
                      <a:gd name="f12" fmla="val 14788"/>
                      <a:gd name="f13" fmla="val 15835"/>
                      <a:gd name="f14" fmla="val 1834"/>
                      <a:gd name="f15" fmla="val 3643"/>
                      <a:gd name="f16" fmla="val 4691"/>
                      <a:gd name="f17" fmla="val 690"/>
                      <a:gd name="f18" fmla="*/ f0 1 15573"/>
                      <a:gd name="f19" fmla="*/ f1 1 15573"/>
                      <a:gd name="f20" fmla="+- f3 0 f2"/>
                      <a:gd name="f21" fmla="*/ f20 1 15573"/>
                      <a:gd name="f22" fmla="*/ f2 1 f21"/>
                      <a:gd name="f23" fmla="*/ f3 1 f21"/>
                      <a:gd name="f24" fmla="*/ f22 f18 1"/>
                      <a:gd name="f25" fmla="*/ f23 f18 1"/>
                      <a:gd name="f26" fmla="*/ f23 f19 1"/>
                      <a:gd name="f27" fmla="*/ f22 f19 1"/>
                    </a:gdLst>
                    <a:ahLst/>
                    <a:cxnLst>
                      <a:cxn ang="3cd4">
                        <a:pos x="hc" y="t"/>
                      </a:cxn>
                      <a:cxn ang="0">
                        <a:pos x="r" y="vc"/>
                      </a:cxn>
                      <a:cxn ang="cd4">
                        <a:pos x="hc" y="b"/>
                      </a:cxn>
                      <a:cxn ang="cd2">
                        <a:pos x="l" y="vc"/>
                      </a:cxn>
                    </a:cxnLst>
                    <a:rect l="f24" t="f27" r="f25" b="f26"/>
                    <a:pathLst>
                      <a:path w="15573" h="15573">
                        <a:moveTo>
                          <a:pt x="f4" y="f5"/>
                        </a:moveTo>
                        <a:lnTo>
                          <a:pt x="f4" y="f5"/>
                        </a:lnTo>
                        <a:cubicBezTo>
                          <a:pt x="f6" y="f7"/>
                          <a:pt x="f6" y="f8"/>
                          <a:pt x="f4" y="f9"/>
                        </a:cubicBezTo>
                        <a:lnTo>
                          <a:pt x="f9" y="f4"/>
                        </a:lnTo>
                        <a:cubicBezTo>
                          <a:pt x="f10" y="f6"/>
                          <a:pt x="f11" y="f6"/>
                          <a:pt x="f12" y="f4"/>
                        </a:cubicBezTo>
                        <a:lnTo>
                          <a:pt x="f12" y="f4"/>
                        </a:lnTo>
                        <a:cubicBezTo>
                          <a:pt x="f13" y="f14"/>
                          <a:pt x="f13" y="f15"/>
                          <a:pt x="f12" y="f16"/>
                        </a:cubicBezTo>
                        <a:lnTo>
                          <a:pt x="f16" y="f12"/>
                        </a:lnTo>
                        <a:cubicBezTo>
                          <a:pt x="f15" y="f13"/>
                          <a:pt x="f14" y="f13"/>
                          <a:pt x="f17" y="f1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grpSp>
        <p:nvGrpSpPr>
          <p:cNvPr id="77" name="Google Shape;1093;p32">
            <a:extLst>
              <a:ext uri="{FF2B5EF4-FFF2-40B4-BE49-F238E27FC236}">
                <a16:creationId xmlns:a16="http://schemas.microsoft.com/office/drawing/2014/main" id="{445428E5-B709-FC2E-86B0-DCD34D806669}"/>
              </a:ext>
            </a:extLst>
          </p:cNvPr>
          <p:cNvGrpSpPr/>
          <p:nvPr/>
        </p:nvGrpSpPr>
        <p:grpSpPr>
          <a:xfrm>
            <a:off x="254431" y="3695346"/>
            <a:ext cx="917380" cy="683569"/>
            <a:chOff x="254431" y="3695346"/>
            <a:chExt cx="917380" cy="683569"/>
          </a:xfrm>
        </p:grpSpPr>
        <p:grpSp>
          <p:nvGrpSpPr>
            <p:cNvPr id="78" name="Google Shape;1094;p32">
              <a:extLst>
                <a:ext uri="{FF2B5EF4-FFF2-40B4-BE49-F238E27FC236}">
                  <a16:creationId xmlns:a16="http://schemas.microsoft.com/office/drawing/2014/main" id="{E5F7C894-FFBD-B861-841C-0A994784BD20}"/>
                </a:ext>
              </a:extLst>
            </p:cNvPr>
            <p:cNvGrpSpPr/>
            <p:nvPr/>
          </p:nvGrpSpPr>
          <p:grpSpPr>
            <a:xfrm>
              <a:off x="254431" y="3695346"/>
              <a:ext cx="917380" cy="683569"/>
              <a:chOff x="254431" y="3695346"/>
              <a:chExt cx="917380" cy="683569"/>
            </a:xfrm>
          </p:grpSpPr>
          <p:sp>
            <p:nvSpPr>
              <p:cNvPr id="79" name="Google Shape;1095;p32">
                <a:extLst>
                  <a:ext uri="{FF2B5EF4-FFF2-40B4-BE49-F238E27FC236}">
                    <a16:creationId xmlns:a16="http://schemas.microsoft.com/office/drawing/2014/main" id="{273F651B-10A8-556A-44A4-A354DCC2EC0E}"/>
                  </a:ext>
                </a:extLst>
              </p:cNvPr>
              <p:cNvSpPr/>
              <p:nvPr/>
            </p:nvSpPr>
            <p:spPr>
              <a:xfrm>
                <a:off x="458653" y="3695346"/>
                <a:ext cx="713158" cy="479502"/>
              </a:xfrm>
              <a:custGeom>
                <a:avLst/>
                <a:gdLst>
                  <a:gd name="f0" fmla="val w"/>
                  <a:gd name="f1" fmla="val h"/>
                  <a:gd name="f2" fmla="val 0"/>
                  <a:gd name="f3" fmla="val 445389"/>
                  <a:gd name="f4" fmla="val 299466"/>
                  <a:gd name="f5" fmla="val 139065"/>
                  <a:gd name="f6" fmla="val 7620"/>
                  <a:gd name="f7" fmla="val 173355"/>
                  <a:gd name="f8" fmla="val 41910"/>
                  <a:gd name="f9" fmla="val 178308"/>
                  <a:gd name="f10" fmla="val 46863"/>
                  <a:gd name="f11" fmla="val 185071"/>
                  <a:gd name="f12" fmla="val 49721"/>
                  <a:gd name="f13" fmla="val 192119"/>
                  <a:gd name="f14" fmla="val 418910"/>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val 7715"/>
                  <a:gd name="f31" fmla="*/ f0 1 445389"/>
                  <a:gd name="f32" fmla="*/ f1 1 299466"/>
                  <a:gd name="f33" fmla="+- f4 0 f2"/>
                  <a:gd name="f34" fmla="+- f3 0 f2"/>
                  <a:gd name="f35" fmla="*/ f34 1 445389"/>
                  <a:gd name="f36" fmla="*/ f33 1 299466"/>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30"/>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0" name="Google Shape;1096;p32">
                <a:extLst>
                  <a:ext uri="{FF2B5EF4-FFF2-40B4-BE49-F238E27FC236}">
                    <a16:creationId xmlns:a16="http://schemas.microsoft.com/office/drawing/2014/main" id="{CD8089A5-D405-962B-00BE-0CF554D7AC07}"/>
                  </a:ext>
                </a:extLst>
              </p:cNvPr>
              <p:cNvSpPr/>
              <p:nvPr/>
            </p:nvSpPr>
            <p:spPr>
              <a:xfrm>
                <a:off x="356469" y="3797228"/>
                <a:ext cx="713158" cy="479502"/>
              </a:xfrm>
              <a:custGeom>
                <a:avLst/>
                <a:gdLst>
                  <a:gd name="f0" fmla="val w"/>
                  <a:gd name="f1" fmla="val h"/>
                  <a:gd name="f2" fmla="val 0"/>
                  <a:gd name="f3" fmla="val 445389"/>
                  <a:gd name="f4" fmla="val 299465"/>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6"/>
                  <a:gd name="f19" fmla="val 287655"/>
                  <a:gd name="f20" fmla="val 433483"/>
                  <a:gd name="f21" fmla="val 299466"/>
                  <a:gd name="f22" fmla="val 26480"/>
                  <a:gd name="f23" fmla="val 11811"/>
                  <a:gd name="f24" fmla="val 287560"/>
                  <a:gd name="f25" fmla="val 26479"/>
                  <a:gd name="f26" fmla="val 11906"/>
                  <a:gd name="f27" fmla="val 120396"/>
                  <a:gd name="f28" fmla="val 127445"/>
                  <a:gd name="f29" fmla="val 134207"/>
                  <a:gd name="f30" fmla="val 2762"/>
                  <a:gd name="f31" fmla="val 139160"/>
                  <a:gd name="f32" fmla="*/ f0 1 445389"/>
                  <a:gd name="f33" fmla="*/ f1 1 299465"/>
                  <a:gd name="f34" fmla="+- f4 0 f2"/>
                  <a:gd name="f35" fmla="+- f3 0 f2"/>
                  <a:gd name="f36" fmla="*/ f35 1 445389"/>
                  <a:gd name="f37" fmla="*/ f34 1 299465"/>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445389" h="299465">
                    <a:moveTo>
                      <a:pt x="f5" y="f6"/>
                    </a:moveTo>
                    <a:lnTo>
                      <a:pt x="f7" y="f8"/>
                    </a:lnTo>
                    <a:cubicBezTo>
                      <a:pt x="f9" y="f10"/>
                      <a:pt x="f11" y="f12"/>
                      <a:pt x="f13" y="f12"/>
                    </a:cubicBezTo>
                    <a:lnTo>
                      <a:pt x="f14" y="f12"/>
                    </a:lnTo>
                    <a:cubicBezTo>
                      <a:pt x="f15" y="f12"/>
                      <a:pt x="f3" y="f16"/>
                      <a:pt x="f3" y="f17"/>
                    </a:cubicBezTo>
                    <a:lnTo>
                      <a:pt x="f3" y="f18"/>
                    </a:lnTo>
                    <a:cubicBezTo>
                      <a:pt x="f3" y="f19"/>
                      <a:pt x="f20" y="f21"/>
                      <a:pt x="f14" y="f21"/>
                    </a:cubicBezTo>
                    <a:lnTo>
                      <a:pt x="f22" y="f21"/>
                    </a:lnTo>
                    <a:cubicBezTo>
                      <a:pt x="f23" y="f21"/>
                      <a:pt x="f2" y="f24"/>
                      <a:pt x="f2" y="f18"/>
                    </a:cubicBezTo>
                    <a:lnTo>
                      <a:pt x="f2" y="f25"/>
                    </a:lnTo>
                    <a:cubicBezTo>
                      <a:pt x="f2" y="f23"/>
                      <a:pt x="f26" y="f2"/>
                      <a:pt x="f22" y="f2"/>
                    </a:cubicBezTo>
                    <a:lnTo>
                      <a:pt x="f27" y="f2"/>
                    </a:lnTo>
                    <a:cubicBezTo>
                      <a:pt x="f28" y="f2"/>
                      <a:pt x="f29" y="f30"/>
                      <a:pt x="f31" y="f6"/>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1" name="Google Shape;1097;p32">
                <a:extLst>
                  <a:ext uri="{FF2B5EF4-FFF2-40B4-BE49-F238E27FC236}">
                    <a16:creationId xmlns:a16="http://schemas.microsoft.com/office/drawing/2014/main" id="{B2106523-366E-F95D-A7FB-FECE56164EEC}"/>
                  </a:ext>
                </a:extLst>
              </p:cNvPr>
              <p:cNvSpPr/>
              <p:nvPr/>
            </p:nvSpPr>
            <p:spPr>
              <a:xfrm>
                <a:off x="254431" y="3899413"/>
                <a:ext cx="713158" cy="479502"/>
              </a:xfrm>
              <a:custGeom>
                <a:avLst/>
                <a:gdLst>
                  <a:gd name="f0" fmla="val w"/>
                  <a:gd name="f1" fmla="val h"/>
                  <a:gd name="f2" fmla="val 0"/>
                  <a:gd name="f3" fmla="val 445389"/>
                  <a:gd name="f4" fmla="val 299466"/>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 f0 1 445389"/>
                  <a:gd name="f31" fmla="*/ f1 1 299466"/>
                  <a:gd name="f32" fmla="+- f4 0 f2"/>
                  <a:gd name="f33" fmla="+- f3 0 f2"/>
                  <a:gd name="f34" fmla="*/ f33 1 445389"/>
                  <a:gd name="f35" fmla="*/ f32 1 299466"/>
                  <a:gd name="f36" fmla="*/ f2 1 f34"/>
                  <a:gd name="f37" fmla="*/ f3 1 f34"/>
                  <a:gd name="f38" fmla="*/ f2 1 f35"/>
                  <a:gd name="f39" fmla="*/ f4 1 f35"/>
                  <a:gd name="f40" fmla="*/ f36 f30 1"/>
                  <a:gd name="f41" fmla="*/ f37 f30 1"/>
                  <a:gd name="f42" fmla="*/ f39 f31 1"/>
                  <a:gd name="f43" fmla="*/ f38 f31 1"/>
                </a:gdLst>
                <a:ahLst/>
                <a:cxnLst>
                  <a:cxn ang="3cd4">
                    <a:pos x="hc" y="t"/>
                  </a:cxn>
                  <a:cxn ang="0">
                    <a:pos x="r" y="vc"/>
                  </a:cxn>
                  <a:cxn ang="cd4">
                    <a:pos x="hc" y="b"/>
                  </a:cxn>
                  <a:cxn ang="cd2">
                    <a:pos x="l" y="vc"/>
                  </a:cxn>
                </a:cxnLst>
                <a:rect l="f40" t="f43" r="f41" b="f42"/>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6"/>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82" name="Google Shape;1098;p32">
              <a:extLst>
                <a:ext uri="{FF2B5EF4-FFF2-40B4-BE49-F238E27FC236}">
                  <a16:creationId xmlns:a16="http://schemas.microsoft.com/office/drawing/2014/main" id="{537F5E95-922D-AB4D-320E-D65C75EC5A16}"/>
                </a:ext>
              </a:extLst>
            </p:cNvPr>
            <p:cNvSpPr/>
            <p:nvPr/>
          </p:nvSpPr>
          <p:spPr>
            <a:xfrm>
              <a:off x="429822" y="4095396"/>
              <a:ext cx="357036" cy="163192"/>
            </a:xfrm>
            <a:custGeom>
              <a:avLst/>
              <a:gdLst>
                <a:gd name="f0" fmla="val w"/>
                <a:gd name="f1" fmla="val h"/>
                <a:gd name="f2" fmla="val 0"/>
                <a:gd name="f3" fmla="val 222980"/>
                <a:gd name="f4" fmla="val 101917"/>
                <a:gd name="f5" fmla="val 25051"/>
                <a:gd name="f6" fmla="val 45529"/>
                <a:gd name="f7" fmla="val 56388"/>
                <a:gd name="f8" fmla="val 115538"/>
                <a:gd name="f9" fmla="val 79153"/>
                <a:gd name="f10" fmla="val 184023"/>
                <a:gd name="f11" fmla="val 68294"/>
                <a:gd name="f12" fmla="val 32766"/>
                <a:gd name="f13" fmla="val 129730"/>
                <a:gd name="f14" fmla="val 23908"/>
                <a:gd name="f15" fmla="val 10858"/>
                <a:gd name="f16" fmla="val 47815"/>
                <a:gd name="f17" fmla="val 22765"/>
                <a:gd name="f18" fmla="val 33623"/>
                <a:gd name="f19" fmla="val 102584"/>
                <a:gd name="f20" fmla="val 146875"/>
                <a:gd name="f21" fmla="val 101918"/>
                <a:gd name="f22" fmla="val 195644"/>
                <a:gd name="f23" fmla="val 91059"/>
                <a:gd name="f24" fmla="val 62198"/>
                <a:gd name="f25" fmla="val 60769"/>
                <a:gd name="f26" fmla="val 190500"/>
                <a:gd name="f27" fmla="val 137350"/>
                <a:gd name="f28" fmla="val 196882"/>
                <a:gd name="f29" fmla="val 222885"/>
                <a:gd name="f30" fmla="val 75057"/>
                <a:gd name="f31" fmla="val 139065"/>
                <a:gd name="f32" fmla="*/ f0 1 222980"/>
                <a:gd name="f33" fmla="*/ f1 1 101917"/>
                <a:gd name="f34" fmla="+- f4 0 f2"/>
                <a:gd name="f35" fmla="+- f3 0 f2"/>
                <a:gd name="f36" fmla="*/ f35 1 222980"/>
                <a:gd name="f37" fmla="*/ f34 1 101917"/>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222980" h="101917">
                  <a:moveTo>
                    <a:pt x="f5" y="f6"/>
                  </a:moveTo>
                  <a:lnTo>
                    <a:pt x="f2" y="f6"/>
                  </a:lnTo>
                  <a:lnTo>
                    <a:pt x="f2" y="f7"/>
                  </a:lnTo>
                  <a:lnTo>
                    <a:pt x="f5" y="f7"/>
                  </a:lnTo>
                  <a:lnTo>
                    <a:pt x="f5" y="f6"/>
                  </a:lnTo>
                  <a:close/>
                  <a:moveTo>
                    <a:pt x="f8" y="f9"/>
                  </a:moveTo>
                  <a:lnTo>
                    <a:pt x="f10" y="f9"/>
                  </a:lnTo>
                  <a:lnTo>
                    <a:pt x="f10" y="f11"/>
                  </a:lnTo>
                  <a:lnTo>
                    <a:pt x="f8" y="f11"/>
                  </a:lnTo>
                  <a:lnTo>
                    <a:pt x="f8" y="f9"/>
                  </a:lnTo>
                  <a:close/>
                  <a:moveTo>
                    <a:pt x="f12" y="f7"/>
                  </a:moveTo>
                  <a:lnTo>
                    <a:pt x="f13" y="f7"/>
                  </a:lnTo>
                  <a:lnTo>
                    <a:pt x="f13" y="f6"/>
                  </a:lnTo>
                  <a:lnTo>
                    <a:pt x="f12" y="f6"/>
                  </a:lnTo>
                  <a:lnTo>
                    <a:pt x="f12" y="f7"/>
                  </a:lnTo>
                  <a:close/>
                  <a:moveTo>
                    <a:pt x="f10" y="f2"/>
                  </a:moveTo>
                  <a:lnTo>
                    <a:pt x="f14" y="f2"/>
                  </a:lnTo>
                  <a:lnTo>
                    <a:pt x="f14" y="f15"/>
                  </a:lnTo>
                  <a:lnTo>
                    <a:pt x="f10" y="f15"/>
                  </a:lnTo>
                  <a:lnTo>
                    <a:pt x="f10" y="f2"/>
                  </a:lnTo>
                  <a:close/>
                  <a:moveTo>
                    <a:pt x="f16" y="f17"/>
                  </a:moveTo>
                  <a:lnTo>
                    <a:pt x="f2" y="f17"/>
                  </a:lnTo>
                  <a:lnTo>
                    <a:pt x="f2" y="f18"/>
                  </a:lnTo>
                  <a:lnTo>
                    <a:pt x="f16" y="f18"/>
                  </a:lnTo>
                  <a:lnTo>
                    <a:pt x="f16" y="f17"/>
                  </a:lnTo>
                  <a:close/>
                  <a:moveTo>
                    <a:pt x="f19" y="f11"/>
                  </a:moveTo>
                  <a:lnTo>
                    <a:pt x="f2" y="f11"/>
                  </a:lnTo>
                  <a:lnTo>
                    <a:pt x="f2" y="f9"/>
                  </a:lnTo>
                  <a:lnTo>
                    <a:pt x="f19" y="f9"/>
                  </a:lnTo>
                  <a:lnTo>
                    <a:pt x="f19" y="f11"/>
                  </a:lnTo>
                  <a:close/>
                  <a:moveTo>
                    <a:pt x="f20" y="f21"/>
                  </a:moveTo>
                  <a:lnTo>
                    <a:pt x="f22" y="f21"/>
                  </a:lnTo>
                  <a:lnTo>
                    <a:pt x="f22" y="f23"/>
                  </a:lnTo>
                  <a:lnTo>
                    <a:pt x="f20" y="f23"/>
                  </a:lnTo>
                  <a:lnTo>
                    <a:pt x="f20" y="f21"/>
                  </a:lnTo>
                  <a:close/>
                  <a:moveTo>
                    <a:pt x="f2" y="f21"/>
                  </a:moveTo>
                  <a:lnTo>
                    <a:pt x="f24" y="f21"/>
                  </a:lnTo>
                  <a:lnTo>
                    <a:pt x="f24" y="f23"/>
                  </a:lnTo>
                  <a:lnTo>
                    <a:pt x="f2" y="f23"/>
                  </a:lnTo>
                  <a:lnTo>
                    <a:pt x="f2" y="f21"/>
                  </a:lnTo>
                  <a:close/>
                  <a:moveTo>
                    <a:pt x="f25" y="f18"/>
                  </a:moveTo>
                  <a:lnTo>
                    <a:pt x="f3" y="f18"/>
                  </a:lnTo>
                  <a:lnTo>
                    <a:pt x="f3" y="f17"/>
                  </a:lnTo>
                  <a:lnTo>
                    <a:pt x="f25" y="f17"/>
                  </a:lnTo>
                  <a:lnTo>
                    <a:pt x="f25" y="f18"/>
                  </a:lnTo>
                  <a:close/>
                  <a:moveTo>
                    <a:pt x="f26" y="f2"/>
                  </a:moveTo>
                  <a:lnTo>
                    <a:pt x="f26" y="f15"/>
                  </a:lnTo>
                  <a:lnTo>
                    <a:pt x="f3" y="f15"/>
                  </a:lnTo>
                  <a:lnTo>
                    <a:pt x="f3" y="f2"/>
                  </a:lnTo>
                  <a:lnTo>
                    <a:pt x="f26" y="f2"/>
                  </a:lnTo>
                  <a:close/>
                  <a:moveTo>
                    <a:pt x="f27" y="f7"/>
                  </a:moveTo>
                  <a:lnTo>
                    <a:pt x="f3" y="f7"/>
                  </a:lnTo>
                  <a:lnTo>
                    <a:pt x="f3" y="f6"/>
                  </a:lnTo>
                  <a:lnTo>
                    <a:pt x="f27" y="f6"/>
                  </a:lnTo>
                  <a:lnTo>
                    <a:pt x="f27" y="f7"/>
                  </a:lnTo>
                  <a:close/>
                  <a:moveTo>
                    <a:pt x="f28" y="f9"/>
                  </a:moveTo>
                  <a:lnTo>
                    <a:pt x="f29" y="f9"/>
                  </a:lnTo>
                  <a:lnTo>
                    <a:pt x="f29" y="f11"/>
                  </a:lnTo>
                  <a:lnTo>
                    <a:pt x="f28" y="f11"/>
                  </a:lnTo>
                  <a:lnTo>
                    <a:pt x="f28" y="f9"/>
                  </a:lnTo>
                  <a:close/>
                  <a:moveTo>
                    <a:pt x="f30" y="f21"/>
                  </a:moveTo>
                  <a:lnTo>
                    <a:pt x="f31" y="f21"/>
                  </a:lnTo>
                  <a:lnTo>
                    <a:pt x="f31" y="f23"/>
                  </a:lnTo>
                  <a:lnTo>
                    <a:pt x="f30" y="f23"/>
                  </a:lnTo>
                  <a:lnTo>
                    <a:pt x="f30" y="f21"/>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Tree>
  </p:cSld>
  <p:clrMapOvr>
    <a:masterClrMapping/>
  </p:clrMapOvr>
</p:sld>
</file>

<file path=ppt/slides/slide19.xml><?xml version="1.0" encoding="utf-8"?>
<p:sld xmlns:a="http://purl.oclc.org/ooxml/drawingml/main" xmlns:r="http://purl.oclc.org/ooxml/officeDocument/relationships" xmlns:p="http://purl.oclc.org/ooxml/presentationml/main">
  <p:cSld name="Slide5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31CED-B330-535A-AA03-843B2ADF9BE4}"/>
              </a:ext>
            </a:extLst>
          </p:cNvPr>
          <p:cNvSpPr txBox="1">
            <a:spLocks noGrp="1"/>
          </p:cNvSpPr>
          <p:nvPr>
            <p:ph type="title"/>
          </p:nvPr>
        </p:nvSpPr>
        <p:spPr>
          <a:xfrm>
            <a:off x="447141" y="156344"/>
            <a:ext cx="7704002" cy="572697"/>
          </a:xfrm>
        </p:spPr>
        <p:txBody>
          <a:bodyPr/>
          <a:lstStyle/>
          <a:p>
            <a:pPr lvl="0"/>
            <a:r>
              <a:rPr lang="en-US"/>
              <a:t>Core System Workflow: MRI Analysis</a:t>
            </a:r>
          </a:p>
        </p:txBody>
      </p:sp>
      <p:pic>
        <p:nvPicPr>
          <p:cNvPr id="3" name="Picture 7" descr="A diagram of a medical image processing workflow">
            <a:extLst>
              <a:ext uri="{FF2B5EF4-FFF2-40B4-BE49-F238E27FC236}">
                <a16:creationId xmlns:a16="http://schemas.microsoft.com/office/drawing/2014/main" id="{75F8A0CB-2BEF-CB0A-1190-D69A222C3398}"/>
              </a:ext>
            </a:extLst>
          </p:cNvPr>
          <p:cNvPicPr>
            <a:picLocks noChangeAspect="1"/>
          </p:cNvPicPr>
          <p:nvPr/>
        </p:nvPicPr>
        <p:blipFill>
          <a:blip r:embed="rId2"/>
          <a:srcRect l="0.069%" t="10.39%" r="-0.151%" b="12.825%"/>
          <a:stretch>
            <a:fillRect/>
          </a:stretch>
        </p:blipFill>
        <p:spPr>
          <a:xfrm>
            <a:off x="116979" y="1085484"/>
            <a:ext cx="9151525" cy="3253298"/>
          </a:xfrm>
          <a:prstGeom prst="rect">
            <a:avLst/>
          </a:prstGeom>
          <a:noFill/>
          <a:ln cap="flat">
            <a:noFill/>
          </a:ln>
        </p:spPr>
      </p:pic>
    </p:spTree>
  </p:cSld>
  <p:clrMapOvr>
    <a:masterClrMapping/>
  </p:clrMapOvr>
</p:sld>
</file>

<file path=ppt/slides/slide2.xml><?xml version="1.0" encoding="utf-8"?>
<p:sld xmlns:a="http://purl.oclc.org/ooxml/drawingml/main" xmlns:r="http://purl.oclc.org/ooxml/officeDocument/relationships" xmlns:p="http://purl.oclc.org/ooxml/presentationml/main">
  <p:cSld name="Slide42">
    <p:spTree>
      <p:nvGrpSpPr>
        <p:cNvPr id="1" name=""/>
        <p:cNvGrpSpPr/>
        <p:nvPr/>
      </p:nvGrpSpPr>
      <p:grpSpPr>
        <a:xfrm>
          <a:off x="0" y="0"/>
          <a:ext cx="0" cy="0"/>
          <a:chOff x="0" y="0"/>
          <a:chExt cx="0" cy="0"/>
        </a:xfrm>
      </p:grpSpPr>
      <p:sp>
        <p:nvSpPr>
          <p:cNvPr id="2" name="TextBox 11">
            <a:extLst>
              <a:ext uri="{FF2B5EF4-FFF2-40B4-BE49-F238E27FC236}">
                <a16:creationId xmlns:a16="http://schemas.microsoft.com/office/drawing/2014/main" id="{8D30DD04-075C-700E-8A14-D1BC89417CA1}"/>
              </a:ext>
            </a:extLst>
          </p:cNvPr>
          <p:cNvSpPr txBox="1"/>
          <p:nvPr/>
        </p:nvSpPr>
        <p:spPr>
          <a:xfrm>
            <a:off x="3230858" y="15947"/>
            <a:ext cx="2683910" cy="52321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a:solidFill>
                  <a:srgbClr val="42444F"/>
                </a:solidFill>
                <a:uFillTx/>
                <a:latin typeface="Arial"/>
                <a:ea typeface="Arial"/>
                <a:cs typeface="Arial"/>
              </a:rPr>
              <a:t>Our</a:t>
            </a:r>
            <a:r>
              <a:rPr lang="en-US" sz="2800" b="1" i="0" u="none" strike="noStrike" kern="0" cap="none" spc="0" baseline="0%">
                <a:solidFill>
                  <a:srgbClr val="B7BAC3"/>
                </a:solidFill>
                <a:uFillTx/>
                <a:latin typeface="Arial"/>
                <a:ea typeface="Arial"/>
                <a:cs typeface="Arial"/>
              </a:rPr>
              <a:t> </a:t>
            </a:r>
            <a:r>
              <a:rPr lang="en-US" sz="2800" b="1" i="0" u="none" strike="noStrike" kern="0" cap="none" spc="0" baseline="0%">
                <a:solidFill>
                  <a:srgbClr val="F8B85E"/>
                </a:solidFill>
                <a:uFillTx/>
                <a:latin typeface="Arial"/>
                <a:ea typeface="Arial"/>
                <a:cs typeface="Arial"/>
              </a:rPr>
              <a:t>T</a:t>
            </a:r>
            <a:r>
              <a:rPr lang="en-US" sz="2800" b="1" i="0" u="none" strike="noStrike" kern="0" cap="none" spc="0" baseline="0%">
                <a:solidFill>
                  <a:srgbClr val="B7BAC3"/>
                </a:solidFill>
                <a:uFillTx/>
                <a:latin typeface="Arial"/>
                <a:ea typeface="Arial"/>
                <a:cs typeface="Arial"/>
              </a:rPr>
              <a:t>eam</a:t>
            </a:r>
            <a:endParaRPr lang="en-US" sz="2800" b="0" i="0" u="none" strike="noStrike" kern="0" cap="none" spc="0" baseline="0%">
              <a:solidFill>
                <a:srgbClr val="B7BAC3"/>
              </a:solidFill>
              <a:uFillTx/>
              <a:latin typeface="Arial"/>
              <a:ea typeface="Arial"/>
              <a:cs typeface="Arial"/>
            </a:endParaRPr>
          </a:p>
        </p:txBody>
      </p:sp>
      <p:pic>
        <p:nvPicPr>
          <p:cNvPr id="3" name="Picture 1" descr="A person in a black coat and purple and blue scarf standing in front of trees&#10;&#10;AI-generated content may be incorrect.">
            <a:extLst>
              <a:ext uri="{FF2B5EF4-FFF2-40B4-BE49-F238E27FC236}">
                <a16:creationId xmlns:a16="http://schemas.microsoft.com/office/drawing/2014/main" id="{5E83AF2E-E74E-3EB3-B00C-0E6499944D2A}"/>
              </a:ext>
            </a:extLst>
          </p:cNvPr>
          <p:cNvPicPr>
            <a:picLocks noChangeAspect="1"/>
          </p:cNvPicPr>
          <p:nvPr/>
        </p:nvPicPr>
        <p:blipFill>
          <a:blip r:embed="rId2"/>
          <a:stretch>
            <a:fillRect/>
          </a:stretch>
        </p:blipFill>
        <p:spPr>
          <a:xfrm>
            <a:off x="878829" y="800310"/>
            <a:ext cx="1347715" cy="1239396"/>
          </a:xfrm>
          <a:prstGeom prst="rect">
            <a:avLst/>
          </a:prstGeom>
          <a:noFill/>
          <a:ln cap="flat">
            <a:noFill/>
          </a:ln>
        </p:spPr>
      </p:pic>
      <p:pic>
        <p:nvPicPr>
          <p:cNvPr id="4" name="Picture 2" descr="A person in a suit in a city street&#10;&#10;AI-generated content may be incorrect.">
            <a:extLst>
              <a:ext uri="{FF2B5EF4-FFF2-40B4-BE49-F238E27FC236}">
                <a16:creationId xmlns:a16="http://schemas.microsoft.com/office/drawing/2014/main" id="{CC1CA677-E850-A646-8BDD-6B2B4B30594E}"/>
              </a:ext>
            </a:extLst>
          </p:cNvPr>
          <p:cNvPicPr>
            <a:picLocks noChangeAspect="1"/>
          </p:cNvPicPr>
          <p:nvPr/>
        </p:nvPicPr>
        <p:blipFill>
          <a:blip r:embed="rId3"/>
          <a:stretch>
            <a:fillRect/>
          </a:stretch>
        </p:blipFill>
        <p:spPr>
          <a:xfrm>
            <a:off x="845646" y="2944441"/>
            <a:ext cx="1347715" cy="1239396"/>
          </a:xfrm>
          <a:prstGeom prst="rect">
            <a:avLst/>
          </a:prstGeom>
          <a:noFill/>
          <a:ln cap="flat">
            <a:noFill/>
          </a:ln>
        </p:spPr>
      </p:pic>
      <p:pic>
        <p:nvPicPr>
          <p:cNvPr id="5" name="Picture 3" descr="A person sitting in a chair&#10;&#10;AI-generated content may be incorrect.">
            <a:extLst>
              <a:ext uri="{FF2B5EF4-FFF2-40B4-BE49-F238E27FC236}">
                <a16:creationId xmlns:a16="http://schemas.microsoft.com/office/drawing/2014/main" id="{D0109647-B825-6F93-5933-11C6FA20E2A0}"/>
              </a:ext>
            </a:extLst>
          </p:cNvPr>
          <p:cNvPicPr>
            <a:picLocks noChangeAspect="1"/>
          </p:cNvPicPr>
          <p:nvPr/>
        </p:nvPicPr>
        <p:blipFill>
          <a:blip r:embed="rId4"/>
          <a:stretch>
            <a:fillRect/>
          </a:stretch>
        </p:blipFill>
        <p:spPr>
          <a:xfrm>
            <a:off x="3900437" y="733092"/>
            <a:ext cx="1347706" cy="1239396"/>
          </a:xfrm>
          <a:prstGeom prst="rect">
            <a:avLst/>
          </a:prstGeom>
          <a:noFill/>
          <a:ln cap="flat">
            <a:noFill/>
          </a:ln>
        </p:spPr>
      </p:pic>
      <p:pic>
        <p:nvPicPr>
          <p:cNvPr id="6" name="Picture 4" descr="A person standing in front of a fence and a moon&#10;&#10;AI-generated content may be incorrect.">
            <a:extLst>
              <a:ext uri="{FF2B5EF4-FFF2-40B4-BE49-F238E27FC236}">
                <a16:creationId xmlns:a16="http://schemas.microsoft.com/office/drawing/2014/main" id="{C91D18CA-7896-8C92-DAE4-F381EA94A59C}"/>
              </a:ext>
            </a:extLst>
          </p:cNvPr>
          <p:cNvPicPr>
            <a:picLocks noChangeAspect="1"/>
          </p:cNvPicPr>
          <p:nvPr/>
        </p:nvPicPr>
        <p:blipFill>
          <a:blip r:embed="rId5"/>
          <a:stretch>
            <a:fillRect/>
          </a:stretch>
        </p:blipFill>
        <p:spPr>
          <a:xfrm>
            <a:off x="6860130" y="715170"/>
            <a:ext cx="1347715" cy="1301364"/>
          </a:xfrm>
          <a:prstGeom prst="rect">
            <a:avLst/>
          </a:prstGeom>
          <a:noFill/>
          <a:ln cap="flat">
            <a:noFill/>
          </a:ln>
        </p:spPr>
      </p:pic>
      <p:sp>
        <p:nvSpPr>
          <p:cNvPr id="7" name="TextBox 12">
            <a:extLst>
              <a:ext uri="{FF2B5EF4-FFF2-40B4-BE49-F238E27FC236}">
                <a16:creationId xmlns:a16="http://schemas.microsoft.com/office/drawing/2014/main" id="{B4750C69-AA79-B1BB-E84B-DFAB6A3CAD87}"/>
              </a:ext>
            </a:extLst>
          </p:cNvPr>
          <p:cNvSpPr txBox="1"/>
          <p:nvPr/>
        </p:nvSpPr>
        <p:spPr>
          <a:xfrm>
            <a:off x="510619" y="2100495"/>
            <a:ext cx="2090482" cy="30830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1" i="0" u="none" strike="noStrike" kern="0" cap="none" spc="0" baseline="0%">
                <a:solidFill>
                  <a:srgbClr val="000000"/>
                </a:solidFill>
                <a:uFillTx/>
                <a:latin typeface="Arial"/>
                <a:ea typeface="Arial"/>
                <a:cs typeface="Arial"/>
              </a:rPr>
              <a:t>Eman Essam Al-dien</a:t>
            </a:r>
          </a:p>
        </p:txBody>
      </p:sp>
      <p:sp>
        <p:nvSpPr>
          <p:cNvPr id="8" name="TextBox 13">
            <a:extLst>
              <a:ext uri="{FF2B5EF4-FFF2-40B4-BE49-F238E27FC236}">
                <a16:creationId xmlns:a16="http://schemas.microsoft.com/office/drawing/2014/main" id="{7812ED11-D3C0-2981-D2B0-78C4C708B206}"/>
              </a:ext>
            </a:extLst>
          </p:cNvPr>
          <p:cNvSpPr txBox="1"/>
          <p:nvPr/>
        </p:nvSpPr>
        <p:spPr>
          <a:xfrm>
            <a:off x="3529931" y="2030982"/>
            <a:ext cx="2090482" cy="30830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1" i="0" u="none" strike="noStrike" kern="0" cap="none" spc="0" baseline="0%">
                <a:solidFill>
                  <a:srgbClr val="000000"/>
                </a:solidFill>
                <a:uFillTx/>
                <a:latin typeface="Arial"/>
                <a:ea typeface="Arial"/>
                <a:cs typeface="Arial"/>
              </a:rPr>
              <a:t>Zeyad Mohamed</a:t>
            </a:r>
            <a:endParaRPr lang="en-US" sz="1400" b="0" i="0" u="none" strike="noStrike" kern="0" cap="none" spc="0" baseline="0%">
              <a:solidFill>
                <a:srgbClr val="000000"/>
              </a:solidFill>
              <a:uFillTx/>
              <a:latin typeface="Arial"/>
              <a:ea typeface="Arial"/>
              <a:cs typeface="Arial"/>
            </a:endParaRPr>
          </a:p>
        </p:txBody>
      </p:sp>
      <p:sp>
        <p:nvSpPr>
          <p:cNvPr id="9" name="TextBox 14">
            <a:extLst>
              <a:ext uri="{FF2B5EF4-FFF2-40B4-BE49-F238E27FC236}">
                <a16:creationId xmlns:a16="http://schemas.microsoft.com/office/drawing/2014/main" id="{6A2BA9D0-9BB3-B481-105F-50462EFFD9E0}"/>
              </a:ext>
            </a:extLst>
          </p:cNvPr>
          <p:cNvSpPr txBox="1"/>
          <p:nvPr/>
        </p:nvSpPr>
        <p:spPr>
          <a:xfrm>
            <a:off x="6491919" y="2077324"/>
            <a:ext cx="2090482" cy="308308"/>
          </a:xfrm>
          <a:prstGeom prst="rect">
            <a:avLst/>
          </a:prstGeom>
          <a:noFill/>
          <a:ln cap="flat">
            <a:noFill/>
          </a:ln>
        </p:spPr>
        <p:txBody>
          <a:bodyPr vert="horz" wrap="square" lIns="91440" tIns="45720" rIns="91440" bIns="45720" anchor="ctr"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1" i="0" u="none" strike="noStrike" kern="0" cap="none" spc="0" baseline="0%">
                <a:solidFill>
                  <a:srgbClr val="000000"/>
                </a:solidFill>
                <a:uFillTx/>
                <a:latin typeface="Arial"/>
                <a:ea typeface="Arial"/>
                <a:cs typeface="Arial"/>
              </a:rPr>
              <a:t>Marina Essam</a:t>
            </a:r>
            <a:endParaRPr lang="en-US" sz="1400" b="0" i="0" u="none" strike="noStrike" kern="0" cap="none" spc="0" baseline="0%">
              <a:solidFill>
                <a:srgbClr val="000000"/>
              </a:solidFill>
              <a:uFillTx/>
              <a:latin typeface="Arial"/>
              <a:ea typeface="Arial"/>
              <a:cs typeface="Arial"/>
            </a:endParaRPr>
          </a:p>
        </p:txBody>
      </p:sp>
      <p:sp>
        <p:nvSpPr>
          <p:cNvPr id="10" name="TextBox 15">
            <a:extLst>
              <a:ext uri="{FF2B5EF4-FFF2-40B4-BE49-F238E27FC236}">
                <a16:creationId xmlns:a16="http://schemas.microsoft.com/office/drawing/2014/main" id="{15F253F4-49F2-4CD0-D044-C7F9D74CB23A}"/>
              </a:ext>
            </a:extLst>
          </p:cNvPr>
          <p:cNvSpPr txBox="1"/>
          <p:nvPr/>
        </p:nvSpPr>
        <p:spPr>
          <a:xfrm>
            <a:off x="462421" y="2410340"/>
            <a:ext cx="2090482" cy="2769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0" i="0" u="none" strike="noStrike" kern="0" cap="none" spc="0" baseline="0%">
                <a:solidFill>
                  <a:srgbClr val="000000"/>
                </a:solidFill>
                <a:uFillTx/>
                <a:latin typeface="Arial"/>
                <a:ea typeface="Arial"/>
                <a:cs typeface="Arial"/>
              </a:rPr>
              <a:t>Backend Developer</a:t>
            </a:r>
            <a:endParaRPr lang="en-US" sz="1400" b="0" i="0" u="none" strike="noStrike" kern="0" cap="none" spc="0" baseline="0%">
              <a:solidFill>
                <a:srgbClr val="000000"/>
              </a:solidFill>
              <a:uFillTx/>
              <a:latin typeface="Arial"/>
              <a:ea typeface="Arial"/>
              <a:cs typeface="Arial"/>
            </a:endParaRPr>
          </a:p>
        </p:txBody>
      </p:sp>
      <p:sp>
        <p:nvSpPr>
          <p:cNvPr id="11" name="TextBox 17">
            <a:extLst>
              <a:ext uri="{FF2B5EF4-FFF2-40B4-BE49-F238E27FC236}">
                <a16:creationId xmlns:a16="http://schemas.microsoft.com/office/drawing/2014/main" id="{C4AF5E0A-DDE0-1477-135C-1C68156A3864}"/>
              </a:ext>
            </a:extLst>
          </p:cNvPr>
          <p:cNvSpPr txBox="1"/>
          <p:nvPr/>
        </p:nvSpPr>
        <p:spPr>
          <a:xfrm>
            <a:off x="3529922" y="2340836"/>
            <a:ext cx="2090482"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0" i="0" u="none" strike="noStrike" kern="0" cap="none" spc="0" baseline="0%">
                <a:solidFill>
                  <a:srgbClr val="000000"/>
                </a:solidFill>
                <a:uFillTx/>
                <a:latin typeface="Arial"/>
                <a:ea typeface="Arial"/>
                <a:cs typeface="Arial"/>
              </a:rPr>
              <a:t>UI/UX &amp; Frontend Developer</a:t>
            </a:r>
            <a:endParaRPr lang="en-US" sz="1400" b="0" i="0" u="none" strike="noStrike" kern="0" cap="none" spc="0" baseline="0%">
              <a:solidFill>
                <a:srgbClr val="000000"/>
              </a:solidFill>
              <a:uFillTx/>
              <a:latin typeface="Arial"/>
              <a:ea typeface="Arial"/>
              <a:cs typeface="Arial"/>
            </a:endParaRPr>
          </a:p>
        </p:txBody>
      </p:sp>
      <p:sp>
        <p:nvSpPr>
          <p:cNvPr id="12" name="TextBox 18">
            <a:extLst>
              <a:ext uri="{FF2B5EF4-FFF2-40B4-BE49-F238E27FC236}">
                <a16:creationId xmlns:a16="http://schemas.microsoft.com/office/drawing/2014/main" id="{32F21246-BF68-AFDE-71E3-18C219773DA2}"/>
              </a:ext>
            </a:extLst>
          </p:cNvPr>
          <p:cNvSpPr txBox="1"/>
          <p:nvPr/>
        </p:nvSpPr>
        <p:spPr>
          <a:xfrm>
            <a:off x="6491919" y="2387169"/>
            <a:ext cx="2090482" cy="2769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0" i="0" u="none" strike="noStrike" kern="0" cap="none" spc="0" baseline="0%">
                <a:solidFill>
                  <a:srgbClr val="000000"/>
                </a:solidFill>
                <a:uFillTx/>
                <a:latin typeface="Arial"/>
                <a:ea typeface="Arial"/>
                <a:cs typeface="Arial"/>
              </a:rPr>
              <a:t>AI Developer</a:t>
            </a:r>
            <a:endParaRPr lang="en-US" sz="1400" b="0" i="0" u="none" strike="noStrike" kern="0" cap="none" spc="0" baseline="0%">
              <a:solidFill>
                <a:srgbClr val="000000"/>
              </a:solidFill>
              <a:uFillTx/>
              <a:latin typeface="Arial"/>
              <a:ea typeface="Arial"/>
              <a:cs typeface="Arial"/>
            </a:endParaRPr>
          </a:p>
        </p:txBody>
      </p:sp>
      <p:sp>
        <p:nvSpPr>
          <p:cNvPr id="13" name="TextBox 19">
            <a:extLst>
              <a:ext uri="{FF2B5EF4-FFF2-40B4-BE49-F238E27FC236}">
                <a16:creationId xmlns:a16="http://schemas.microsoft.com/office/drawing/2014/main" id="{800E6E85-AD56-165D-879B-221F0E459BB4}"/>
              </a:ext>
            </a:extLst>
          </p:cNvPr>
          <p:cNvSpPr txBox="1"/>
          <p:nvPr/>
        </p:nvSpPr>
        <p:spPr>
          <a:xfrm>
            <a:off x="431523" y="4556775"/>
            <a:ext cx="2090482" cy="2769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0" i="0" u="none" strike="noStrike" kern="0" cap="none" spc="0" baseline="0%">
                <a:solidFill>
                  <a:srgbClr val="000000"/>
                </a:solidFill>
                <a:uFillTx/>
                <a:latin typeface="Arial"/>
                <a:ea typeface="Arial"/>
                <a:cs typeface="Arial"/>
              </a:rPr>
              <a:t> Frontend Developer</a:t>
            </a:r>
            <a:endParaRPr lang="en-US" sz="1400" b="0" i="0" u="none" strike="noStrike" kern="0" cap="none" spc="0" baseline="0%">
              <a:solidFill>
                <a:srgbClr val="000000"/>
              </a:solidFill>
              <a:uFillTx/>
              <a:latin typeface="Arial"/>
              <a:ea typeface="Arial"/>
              <a:cs typeface="Arial"/>
            </a:endParaRPr>
          </a:p>
        </p:txBody>
      </p:sp>
      <p:sp>
        <p:nvSpPr>
          <p:cNvPr id="14" name="TextBox 20">
            <a:extLst>
              <a:ext uri="{FF2B5EF4-FFF2-40B4-BE49-F238E27FC236}">
                <a16:creationId xmlns:a16="http://schemas.microsoft.com/office/drawing/2014/main" id="{E7D30CB1-26C8-8D35-C0B8-1741F40A51D3}"/>
              </a:ext>
            </a:extLst>
          </p:cNvPr>
          <p:cNvSpPr txBox="1"/>
          <p:nvPr/>
        </p:nvSpPr>
        <p:spPr>
          <a:xfrm>
            <a:off x="479721" y="4246921"/>
            <a:ext cx="2090482" cy="30830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1" i="0" u="none" strike="noStrike" kern="0" cap="none" spc="0" baseline="0%">
                <a:solidFill>
                  <a:srgbClr val="000000"/>
                </a:solidFill>
                <a:uFillTx/>
                <a:latin typeface="Arial"/>
                <a:ea typeface="Arial"/>
                <a:cs typeface="Arial"/>
              </a:rPr>
              <a:t>Amr Esmaail</a:t>
            </a:r>
            <a:endParaRPr lang="en-US" sz="1400" b="0" i="0" u="none" strike="noStrike" kern="0" cap="none" spc="0" baseline="0%">
              <a:solidFill>
                <a:srgbClr val="000000"/>
              </a:solidFill>
              <a:uFillTx/>
              <a:latin typeface="Arial"/>
              <a:ea typeface="Arial"/>
              <a:cs typeface="Arial"/>
            </a:endParaRPr>
          </a:p>
        </p:txBody>
      </p:sp>
      <p:sp>
        <p:nvSpPr>
          <p:cNvPr id="15" name="TextBox 6">
            <a:extLst>
              <a:ext uri="{FF2B5EF4-FFF2-40B4-BE49-F238E27FC236}">
                <a16:creationId xmlns:a16="http://schemas.microsoft.com/office/drawing/2014/main" id="{5076B7B3-915A-D909-F321-D90324A9C986}"/>
              </a:ext>
            </a:extLst>
          </p:cNvPr>
          <p:cNvSpPr txBox="1"/>
          <p:nvPr/>
        </p:nvSpPr>
        <p:spPr>
          <a:xfrm>
            <a:off x="3541836" y="4542163"/>
            <a:ext cx="2090482" cy="2769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0" i="0" u="none" strike="noStrike" kern="0" cap="none" spc="0" baseline="0%">
                <a:solidFill>
                  <a:srgbClr val="000000"/>
                </a:solidFill>
                <a:uFillTx/>
                <a:latin typeface="Arial"/>
                <a:ea typeface="Arial"/>
                <a:cs typeface="Arial"/>
              </a:rPr>
              <a:t>AI Developer</a:t>
            </a:r>
            <a:endParaRPr lang="en-US" sz="1400" b="0" i="0" u="none" strike="noStrike" kern="0" cap="none" spc="0" baseline="0%">
              <a:solidFill>
                <a:srgbClr val="000000"/>
              </a:solidFill>
              <a:uFillTx/>
              <a:latin typeface="Arial"/>
              <a:ea typeface="Arial"/>
              <a:cs typeface="Arial"/>
            </a:endParaRPr>
          </a:p>
        </p:txBody>
      </p:sp>
      <p:sp>
        <p:nvSpPr>
          <p:cNvPr id="16" name="TextBox 7">
            <a:extLst>
              <a:ext uri="{FF2B5EF4-FFF2-40B4-BE49-F238E27FC236}">
                <a16:creationId xmlns:a16="http://schemas.microsoft.com/office/drawing/2014/main" id="{A6702439-7C6F-B2F5-6697-67CC4034220E}"/>
              </a:ext>
            </a:extLst>
          </p:cNvPr>
          <p:cNvSpPr txBox="1"/>
          <p:nvPr/>
        </p:nvSpPr>
        <p:spPr>
          <a:xfrm>
            <a:off x="3590034" y="4232309"/>
            <a:ext cx="2090482" cy="30830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1" i="0" u="none" strike="noStrike" kern="0" cap="none" spc="0" baseline="0%">
                <a:solidFill>
                  <a:srgbClr val="000000"/>
                </a:solidFill>
                <a:uFillTx/>
                <a:latin typeface="Arial"/>
                <a:ea typeface="Arial"/>
                <a:cs typeface="Arial"/>
              </a:rPr>
              <a:t>Eman Maeawad</a:t>
            </a:r>
            <a:endParaRPr lang="en-US" sz="1400" b="0" i="0" u="none" strike="noStrike" kern="0" cap="none" spc="0" baseline="0%">
              <a:solidFill>
                <a:srgbClr val="000000"/>
              </a:solidFill>
              <a:uFillTx/>
              <a:latin typeface="Arial"/>
              <a:ea typeface="Arial"/>
              <a:cs typeface="Arial"/>
            </a:endParaRPr>
          </a:p>
        </p:txBody>
      </p:sp>
      <p:sp>
        <p:nvSpPr>
          <p:cNvPr id="17" name="TextBox 22">
            <a:extLst>
              <a:ext uri="{FF2B5EF4-FFF2-40B4-BE49-F238E27FC236}">
                <a16:creationId xmlns:a16="http://schemas.microsoft.com/office/drawing/2014/main" id="{FA6F502A-8173-5B34-885B-E6BDCF16EE73}"/>
              </a:ext>
            </a:extLst>
          </p:cNvPr>
          <p:cNvSpPr txBox="1"/>
          <p:nvPr/>
        </p:nvSpPr>
        <p:spPr>
          <a:xfrm>
            <a:off x="6293449" y="4580778"/>
            <a:ext cx="2090482" cy="2769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0" i="0" u="none" strike="noStrike" kern="0" cap="none" spc="0" baseline="0%">
                <a:solidFill>
                  <a:srgbClr val="000000"/>
                </a:solidFill>
                <a:uFillTx/>
                <a:latin typeface="Arial"/>
                <a:ea typeface="Arial"/>
                <a:cs typeface="Arial"/>
              </a:rPr>
              <a:t>Python Developer</a:t>
            </a:r>
            <a:endParaRPr lang="en-US" sz="1400" b="0" i="0" u="none" strike="noStrike" kern="0" cap="none" spc="0" baseline="0%">
              <a:solidFill>
                <a:srgbClr val="000000"/>
              </a:solidFill>
              <a:uFillTx/>
              <a:latin typeface="Arial"/>
              <a:ea typeface="Arial"/>
              <a:cs typeface="Arial"/>
            </a:endParaRPr>
          </a:p>
        </p:txBody>
      </p:sp>
      <p:sp>
        <p:nvSpPr>
          <p:cNvPr id="18" name="TextBox 23">
            <a:extLst>
              <a:ext uri="{FF2B5EF4-FFF2-40B4-BE49-F238E27FC236}">
                <a16:creationId xmlns:a16="http://schemas.microsoft.com/office/drawing/2014/main" id="{46DAE717-EC08-6032-FFD7-31F96F35A315}"/>
              </a:ext>
            </a:extLst>
          </p:cNvPr>
          <p:cNvSpPr txBox="1"/>
          <p:nvPr/>
        </p:nvSpPr>
        <p:spPr>
          <a:xfrm>
            <a:off x="6341647" y="4270924"/>
            <a:ext cx="2090482" cy="30830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1" i="0" u="none" strike="noStrike" kern="0" cap="none" spc="0" baseline="0%">
                <a:solidFill>
                  <a:srgbClr val="000000"/>
                </a:solidFill>
                <a:uFillTx/>
                <a:latin typeface="Arial"/>
                <a:ea typeface="Arial"/>
                <a:cs typeface="Arial"/>
              </a:rPr>
              <a:t>George Sherif</a:t>
            </a:r>
            <a:endParaRPr lang="en-US" sz="1400" b="0" i="0" u="none" strike="noStrike" kern="0" cap="none" spc="0" baseline="0%">
              <a:solidFill>
                <a:srgbClr val="000000"/>
              </a:solidFill>
              <a:uFillTx/>
              <a:latin typeface="Arial"/>
              <a:ea typeface="Arial"/>
              <a:cs typeface="Arial"/>
            </a:endParaRPr>
          </a:p>
        </p:txBody>
      </p:sp>
      <p:pic>
        <p:nvPicPr>
          <p:cNvPr id="19" name="Picture 24" descr="A person in a dark room with neon signs&#10;&#10;AI-generated content may be incorrect.">
            <a:extLst>
              <a:ext uri="{FF2B5EF4-FFF2-40B4-BE49-F238E27FC236}">
                <a16:creationId xmlns:a16="http://schemas.microsoft.com/office/drawing/2014/main" id="{EF0D9CA8-7544-A3E3-5403-A5A6779525AF}"/>
              </a:ext>
            </a:extLst>
          </p:cNvPr>
          <p:cNvPicPr>
            <a:picLocks noChangeAspect="1"/>
          </p:cNvPicPr>
          <p:nvPr/>
        </p:nvPicPr>
        <p:blipFill>
          <a:blip r:embed="rId6"/>
          <a:stretch>
            <a:fillRect/>
          </a:stretch>
        </p:blipFill>
        <p:spPr>
          <a:xfrm>
            <a:off x="6741432" y="2970739"/>
            <a:ext cx="1353440" cy="1239396"/>
          </a:xfrm>
          <a:prstGeom prst="rect">
            <a:avLst/>
          </a:prstGeom>
          <a:noFill/>
          <a:ln cap="flat">
            <a:noFill/>
          </a:ln>
        </p:spPr>
      </p:pic>
      <p:pic>
        <p:nvPicPr>
          <p:cNvPr id="20" name="Picture 20">
            <a:extLst>
              <a:ext uri="{FF2B5EF4-FFF2-40B4-BE49-F238E27FC236}">
                <a16:creationId xmlns:a16="http://schemas.microsoft.com/office/drawing/2014/main" id="{1EC34DFB-9E9A-A162-30F3-BAC2652F8495}"/>
              </a:ext>
            </a:extLst>
          </p:cNvPr>
          <p:cNvPicPr>
            <a:picLocks noChangeAspect="1"/>
          </p:cNvPicPr>
          <p:nvPr/>
        </p:nvPicPr>
        <p:blipFill>
          <a:blip r:embed="rId7"/>
          <a:stretch>
            <a:fillRect/>
          </a:stretch>
        </p:blipFill>
        <p:spPr>
          <a:xfrm>
            <a:off x="3895279" y="2945209"/>
            <a:ext cx="1359996" cy="1242998"/>
          </a:xfrm>
          <a:prstGeom prst="rect">
            <a:avLst/>
          </a:prstGeom>
          <a:noFill/>
          <a:ln cap="flat">
            <a:noFill/>
          </a:ln>
        </p:spPr>
      </p:pic>
    </p:spTree>
  </p:cSld>
  <p:clrMapOvr>
    <a:masterClrMapping/>
  </p:clrMapOvr>
</p:sld>
</file>

<file path=ppt/slides/slide20.xml><?xml version="1.0" encoding="utf-8"?>
<p:sld xmlns:a="http://purl.oclc.org/ooxml/drawingml/main" xmlns:r="http://purl.oclc.org/ooxml/officeDocument/relationships" xmlns:p="http://purl.oclc.org/ooxml/presentationml/main">
  <p:cSld name="Slide87">
    <p:spTree>
      <p:nvGrpSpPr>
        <p:cNvPr id="1" name=""/>
        <p:cNvGrpSpPr/>
        <p:nvPr/>
      </p:nvGrpSpPr>
      <p:grpSpPr>
        <a:xfrm>
          <a:off x="0" y="0"/>
          <a:ext cx="0" cy="0"/>
          <a:chOff x="0" y="0"/>
          <a:chExt cx="0" cy="0"/>
        </a:xfrm>
      </p:grpSpPr>
      <p:sp>
        <p:nvSpPr>
          <p:cNvPr id="2" name="Google Shape;1109;p34">
            <a:extLst>
              <a:ext uri="{FF2B5EF4-FFF2-40B4-BE49-F238E27FC236}">
                <a16:creationId xmlns:a16="http://schemas.microsoft.com/office/drawing/2014/main" id="{6A061827-365A-49D0-FE9E-879C0A2AA4C4}"/>
              </a:ext>
            </a:extLst>
          </p:cNvPr>
          <p:cNvSpPr txBox="1">
            <a:spLocks noGrp="1"/>
          </p:cNvSpPr>
          <p:nvPr>
            <p:ph type="subTitle" idx="4294967295"/>
          </p:nvPr>
        </p:nvSpPr>
        <p:spPr>
          <a:xfrm>
            <a:off x="5424339" y="1103031"/>
            <a:ext cx="2606241" cy="572697"/>
          </a:xfrm>
        </p:spPr>
        <p:txBody>
          <a:bodyPr anchor="ctr"/>
          <a:lstStyle/>
          <a:p>
            <a:pPr marL="0" lvl="0" indent="0">
              <a:buNone/>
            </a:pPr>
            <a:r>
              <a:rPr lang="en-US" sz="1800" b="1"/>
              <a:t>Data for Segmentation</a:t>
            </a:r>
            <a:endParaRPr lang="en-US" b="1"/>
          </a:p>
        </p:txBody>
      </p:sp>
      <p:sp>
        <p:nvSpPr>
          <p:cNvPr id="3" name="Google Shape;1110;p34">
            <a:extLst>
              <a:ext uri="{FF2B5EF4-FFF2-40B4-BE49-F238E27FC236}">
                <a16:creationId xmlns:a16="http://schemas.microsoft.com/office/drawing/2014/main" id="{2CEC9B4F-6764-65E0-2F7F-9C84C1C931D1}"/>
              </a:ext>
            </a:extLst>
          </p:cNvPr>
          <p:cNvSpPr txBox="1">
            <a:spLocks noGrp="1"/>
          </p:cNvSpPr>
          <p:nvPr>
            <p:ph type="title"/>
          </p:nvPr>
        </p:nvSpPr>
        <p:spPr>
          <a:xfrm>
            <a:off x="512484" y="121331"/>
            <a:ext cx="7704002" cy="572697"/>
          </a:xfrm>
        </p:spPr>
        <p:txBody>
          <a:bodyPr/>
          <a:lstStyle/>
          <a:p>
            <a:pPr lvl="0"/>
            <a:r>
              <a:rPr lang="en-US"/>
              <a:t>The Dataset</a:t>
            </a:r>
          </a:p>
        </p:txBody>
      </p:sp>
      <p:sp>
        <p:nvSpPr>
          <p:cNvPr id="4" name="Google Shape;1111;p34">
            <a:extLst>
              <a:ext uri="{FF2B5EF4-FFF2-40B4-BE49-F238E27FC236}">
                <a16:creationId xmlns:a16="http://schemas.microsoft.com/office/drawing/2014/main" id="{4D542791-EF66-D11D-A021-9CC8CC4226E0}"/>
              </a:ext>
            </a:extLst>
          </p:cNvPr>
          <p:cNvSpPr txBox="1">
            <a:spLocks noGrp="1"/>
          </p:cNvSpPr>
          <p:nvPr>
            <p:ph type="subTitle" idx="4294967295"/>
          </p:nvPr>
        </p:nvSpPr>
        <p:spPr>
          <a:xfrm>
            <a:off x="5182508" y="1674220"/>
            <a:ext cx="3856408" cy="2258833"/>
          </a:xfrm>
        </p:spPr>
        <p:txBody>
          <a:bodyPr/>
          <a:lstStyle/>
          <a:p>
            <a:pPr marL="153034" lvl="0" indent="0">
              <a:buNone/>
            </a:pPr>
            <a:r>
              <a:rPr lang="en-US" sz="1500" dirty="0"/>
              <a:t>For the segmentation task, we used a subset of the data containing </a:t>
            </a:r>
            <a:r>
              <a:rPr lang="en-US" sz="1500" b="1" dirty="0"/>
              <a:t>3,064 MRI images</a:t>
            </a:r>
            <a:r>
              <a:rPr lang="en-US" sz="1500" dirty="0"/>
              <a:t>. This subset covers the three tumor types (glioma, meningioma, and pituitary) and pairs each image with a corresponding segmentation mask that precisely outlines the tumor region.</a:t>
            </a:r>
            <a:endParaRPr lang="en-US" dirty="0"/>
          </a:p>
        </p:txBody>
      </p:sp>
      <p:sp>
        <p:nvSpPr>
          <p:cNvPr id="5" name="Google Shape;1112;p34">
            <a:extLst>
              <a:ext uri="{FF2B5EF4-FFF2-40B4-BE49-F238E27FC236}">
                <a16:creationId xmlns:a16="http://schemas.microsoft.com/office/drawing/2014/main" id="{702CFD63-B01E-D884-2039-645893CF62A5}"/>
              </a:ext>
            </a:extLst>
          </p:cNvPr>
          <p:cNvSpPr txBox="1">
            <a:spLocks noGrp="1"/>
          </p:cNvSpPr>
          <p:nvPr>
            <p:ph type="subTitle" idx="4294967295"/>
          </p:nvPr>
        </p:nvSpPr>
        <p:spPr>
          <a:xfrm>
            <a:off x="513664" y="1674220"/>
            <a:ext cx="3864693" cy="2348572"/>
          </a:xfrm>
        </p:spPr>
        <p:txBody>
          <a:bodyPr/>
          <a:lstStyle/>
          <a:p>
            <a:pPr marL="153034" lvl="0" indent="0">
              <a:buNone/>
            </a:pPr>
            <a:r>
              <a:rPr lang="en-US" sz="1500" dirty="0"/>
              <a:t>For the classification task, we used a comprehensive dataset of </a:t>
            </a:r>
            <a:r>
              <a:rPr lang="en-US" sz="1500" b="1" dirty="0"/>
              <a:t>7,022 MRI images</a:t>
            </a:r>
            <a:r>
              <a:rPr lang="en-US" sz="1500" dirty="0"/>
              <a:t>, categorized into four distinct classes:</a:t>
            </a:r>
            <a:endParaRPr lang="en-US" dirty="0"/>
          </a:p>
          <a:p>
            <a:pPr lvl="0" indent="-304166"/>
            <a:r>
              <a:rPr lang="en-US" sz="1500" dirty="0"/>
              <a:t>Glioma (1621 images)</a:t>
            </a:r>
            <a:endParaRPr lang="en-US" dirty="0"/>
          </a:p>
          <a:p>
            <a:pPr lvl="0" indent="-304166"/>
            <a:r>
              <a:rPr lang="en-US" sz="1500" dirty="0"/>
              <a:t>Meningioma (1645 images)</a:t>
            </a:r>
            <a:endParaRPr lang="en-US" dirty="0"/>
          </a:p>
          <a:p>
            <a:pPr lvl="0" indent="-304166"/>
            <a:r>
              <a:rPr lang="en-US" sz="1500" dirty="0"/>
              <a:t>Pituitary (1757 images)</a:t>
            </a:r>
            <a:endParaRPr lang="en-US" dirty="0"/>
          </a:p>
          <a:p>
            <a:pPr lvl="0" indent="-304166"/>
            <a:r>
              <a:rPr lang="en-US" sz="1500" dirty="0"/>
              <a:t>No Tumor (2000 images)</a:t>
            </a:r>
            <a:endParaRPr lang="en-US" dirty="0"/>
          </a:p>
          <a:p>
            <a:pPr lvl="0" indent="-304166">
              <a:buFont typeface="Arial"/>
              <a:buChar char="•"/>
            </a:pPr>
            <a:endParaRPr lang="en-US" sz="1500" dirty="0"/>
          </a:p>
        </p:txBody>
      </p:sp>
      <p:sp>
        <p:nvSpPr>
          <p:cNvPr id="6" name="Google Shape;1113;p34">
            <a:extLst>
              <a:ext uri="{FF2B5EF4-FFF2-40B4-BE49-F238E27FC236}">
                <a16:creationId xmlns:a16="http://schemas.microsoft.com/office/drawing/2014/main" id="{142AF33C-177A-2FEE-4FD4-BB2F890BF10E}"/>
              </a:ext>
            </a:extLst>
          </p:cNvPr>
          <p:cNvSpPr txBox="1">
            <a:spLocks noGrp="1"/>
          </p:cNvSpPr>
          <p:nvPr>
            <p:ph type="subTitle" idx="4294967295"/>
          </p:nvPr>
        </p:nvSpPr>
        <p:spPr>
          <a:xfrm>
            <a:off x="1116619" y="1105226"/>
            <a:ext cx="2592470" cy="572697"/>
          </a:xfrm>
        </p:spPr>
        <p:txBody>
          <a:bodyPr anchor="ctr"/>
          <a:lstStyle/>
          <a:p>
            <a:pPr marL="0" lvl="0" indent="0">
              <a:buNone/>
            </a:pPr>
            <a:r>
              <a:rPr lang="en-US" sz="1800" b="1"/>
              <a:t>Data for Detection</a:t>
            </a:r>
            <a:endParaRPr lang="en-US" b="1"/>
          </a:p>
        </p:txBody>
      </p:sp>
      <p:grpSp>
        <p:nvGrpSpPr>
          <p:cNvPr id="7" name="Google Shape;1114;p34">
            <a:extLst>
              <a:ext uri="{FF2B5EF4-FFF2-40B4-BE49-F238E27FC236}">
                <a16:creationId xmlns:a16="http://schemas.microsoft.com/office/drawing/2014/main" id="{294669C4-8387-CDF3-A3BA-1B3F5D12F497}"/>
              </a:ext>
            </a:extLst>
          </p:cNvPr>
          <p:cNvGrpSpPr/>
          <p:nvPr/>
        </p:nvGrpSpPr>
        <p:grpSpPr>
          <a:xfrm>
            <a:off x="7851605" y="284341"/>
            <a:ext cx="1187311" cy="624974"/>
            <a:chOff x="7851605" y="284341"/>
            <a:chExt cx="1187311" cy="624974"/>
          </a:xfrm>
        </p:grpSpPr>
        <p:sp>
          <p:nvSpPr>
            <p:cNvPr id="8" name="Google Shape;1115;p34">
              <a:extLst>
                <a:ext uri="{FF2B5EF4-FFF2-40B4-BE49-F238E27FC236}">
                  <a16:creationId xmlns:a16="http://schemas.microsoft.com/office/drawing/2014/main" id="{C17C24EC-1DEE-F41B-D265-F6EB20B75236}"/>
                </a:ext>
              </a:extLst>
            </p:cNvPr>
            <p:cNvSpPr/>
            <p:nvPr/>
          </p:nvSpPr>
          <p:spPr>
            <a:xfrm>
              <a:off x="7851605" y="284341"/>
              <a:ext cx="1187311" cy="624974"/>
            </a:xfrm>
            <a:custGeom>
              <a:avLst/>
              <a:gdLst>
                <a:gd name="f0" fmla="val w"/>
                <a:gd name="f1" fmla="val h"/>
                <a:gd name="f2" fmla="val 0"/>
                <a:gd name="f3" fmla="val 1262157"/>
                <a:gd name="f4" fmla="val 664368"/>
                <a:gd name="f5" fmla="val 1102233"/>
                <a:gd name="f6" fmla="val 344424"/>
                <a:gd name="f7" fmla="val 1090231"/>
                <a:gd name="f8" fmla="val 1078611"/>
                <a:gd name="f9" fmla="val 345757"/>
                <a:gd name="f10" fmla="val 1067372"/>
                <a:gd name="f11" fmla="val 348234"/>
                <a:gd name="f12" fmla="val 1048131"/>
                <a:gd name="f13" fmla="val 223838"/>
                <a:gd name="f14" fmla="val 945166"/>
                <a:gd name="f15" fmla="val 127159"/>
                <a:gd name="f16" fmla="val 817816"/>
                <a:gd name="f17" fmla="val 117348"/>
                <a:gd name="f18" fmla="val 756856"/>
                <a:gd name="f19" fmla="val 45625"/>
                <a:gd name="f20" fmla="val 666083"/>
                <a:gd name="f21" fmla="val 564547"/>
                <a:gd name="f22" fmla="val 398526"/>
                <a:gd name="f23" fmla="val 260890"/>
                <a:gd name="f24" fmla="val 121825"/>
                <a:gd name="f25" fmla="val 236220"/>
                <a:gd name="f26" fmla="val 280988"/>
                <a:gd name="f27" fmla="val 222599"/>
                <a:gd name="f28" fmla="val 277939"/>
                <a:gd name="f29" fmla="val 208502"/>
                <a:gd name="f30" fmla="val 276320"/>
                <a:gd name="f31" fmla="val 194024"/>
                <a:gd name="f32" fmla="val 86868"/>
                <a:gd name="f33" fmla="val 363188"/>
                <a:gd name="f34" fmla="val 470345"/>
                <a:gd name="f35" fmla="val 577501"/>
                <a:gd name="f36" fmla="val 664369"/>
                <a:gd name="f37" fmla="val 1102138"/>
                <a:gd name="f38" fmla="val 1190530"/>
                <a:gd name="f39" fmla="val 1262158"/>
                <a:gd name="f40" fmla="val 592741"/>
                <a:gd name="f41" fmla="val 504349"/>
                <a:gd name="f42" fmla="val 415957"/>
                <a:gd name="f43" fmla="val 344329"/>
                <a:gd name="f44" fmla="*/ f0 1 1262157"/>
                <a:gd name="f45" fmla="*/ f1 1 664368"/>
                <a:gd name="f46" fmla="+- f4 0 f2"/>
                <a:gd name="f47" fmla="+- f3 0 f2"/>
                <a:gd name="f48" fmla="*/ f47 1 1262157"/>
                <a:gd name="f49" fmla="*/ f46 1 664368"/>
                <a:gd name="f50" fmla="*/ f2 1 f48"/>
                <a:gd name="f51" fmla="*/ f3 1 f48"/>
                <a:gd name="f52" fmla="*/ f2 1 f49"/>
                <a:gd name="f53" fmla="*/ f4 1 f49"/>
                <a:gd name="f54" fmla="*/ f50 f44 1"/>
                <a:gd name="f55" fmla="*/ f51 f44 1"/>
                <a:gd name="f56" fmla="*/ f53 f45 1"/>
                <a:gd name="f57" fmla="*/ f52 f45 1"/>
              </a:gdLst>
              <a:ahLst/>
              <a:cxnLst>
                <a:cxn ang="3cd4">
                  <a:pos x="hc" y="t"/>
                </a:cxn>
                <a:cxn ang="0">
                  <a:pos x="r" y="vc"/>
                </a:cxn>
                <a:cxn ang="cd4">
                  <a:pos x="hc" y="b"/>
                </a:cxn>
                <a:cxn ang="cd2">
                  <a:pos x="l" y="vc"/>
                </a:cxn>
              </a:cxnLst>
              <a:rect l="f54" t="f57" r="f55" b="f56"/>
              <a:pathLst>
                <a:path w="1262157" h="664368">
                  <a:moveTo>
                    <a:pt x="f5" y="f6"/>
                  </a:moveTo>
                  <a:cubicBezTo>
                    <a:pt x="f7" y="f6"/>
                    <a:pt x="f8" y="f9"/>
                    <a:pt x="f10" y="f11"/>
                  </a:cubicBezTo>
                  <a:cubicBezTo>
                    <a:pt x="f12" y="f13"/>
                    <a:pt x="f14" y="f15"/>
                    <a:pt x="f16" y="f17"/>
                  </a:cubicBezTo>
                  <a:cubicBezTo>
                    <a:pt x="f18" y="f19"/>
                    <a:pt x="f20" y="f2"/>
                    <a:pt x="f21" y="f2"/>
                  </a:cubicBezTo>
                  <a:cubicBezTo>
                    <a:pt x="f22" y="f2"/>
                    <a:pt x="f23" y="f24"/>
                    <a:pt x="f25" y="f26"/>
                  </a:cubicBezTo>
                  <a:cubicBezTo>
                    <a:pt x="f27" y="f28"/>
                    <a:pt x="f29" y="f30"/>
                    <a:pt x="f31" y="f30"/>
                  </a:cubicBezTo>
                  <a:cubicBezTo>
                    <a:pt x="f32" y="f30"/>
                    <a:pt x="f2" y="f33"/>
                    <a:pt x="f2" y="f34"/>
                  </a:cubicBezTo>
                  <a:cubicBezTo>
                    <a:pt x="f2" y="f35"/>
                    <a:pt x="f32" y="f36"/>
                    <a:pt x="f31" y="f36"/>
                  </a:cubicBezTo>
                  <a:lnTo>
                    <a:pt x="f37" y="f36"/>
                  </a:lnTo>
                  <a:cubicBezTo>
                    <a:pt x="f38" y="f36"/>
                    <a:pt x="f39" y="f40"/>
                    <a:pt x="f39" y="f41"/>
                  </a:cubicBezTo>
                  <a:cubicBezTo>
                    <a:pt x="f39" y="f42"/>
                    <a:pt x="f38" y="f43"/>
                    <a:pt x="f37" y="f43"/>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9" name="Google Shape;1116;p34">
              <a:extLst>
                <a:ext uri="{FF2B5EF4-FFF2-40B4-BE49-F238E27FC236}">
                  <a16:creationId xmlns:a16="http://schemas.microsoft.com/office/drawing/2014/main" id="{24C7B51C-DEAF-EE51-89B4-3B2F8EC1CD4D}"/>
                </a:ext>
              </a:extLst>
            </p:cNvPr>
            <p:cNvGrpSpPr/>
            <p:nvPr/>
          </p:nvGrpSpPr>
          <p:grpSpPr>
            <a:xfrm>
              <a:off x="8242803" y="470806"/>
              <a:ext cx="314681" cy="357502"/>
              <a:chOff x="8242803" y="470806"/>
              <a:chExt cx="314681" cy="357502"/>
            </a:xfrm>
          </p:grpSpPr>
          <p:grpSp>
            <p:nvGrpSpPr>
              <p:cNvPr id="10" name="Google Shape;1117;p34">
                <a:extLst>
                  <a:ext uri="{FF2B5EF4-FFF2-40B4-BE49-F238E27FC236}">
                    <a16:creationId xmlns:a16="http://schemas.microsoft.com/office/drawing/2014/main" id="{091DF358-DD37-39E0-508E-8E99C8182459}"/>
                  </a:ext>
                </a:extLst>
              </p:cNvPr>
              <p:cNvGrpSpPr/>
              <p:nvPr/>
            </p:nvGrpSpPr>
            <p:grpSpPr>
              <a:xfrm>
                <a:off x="8242803" y="470806"/>
                <a:ext cx="314681" cy="357502"/>
                <a:chOff x="8242803" y="470806"/>
                <a:chExt cx="314681" cy="357502"/>
              </a:xfrm>
            </p:grpSpPr>
            <p:grpSp>
              <p:nvGrpSpPr>
                <p:cNvPr id="11" name="Google Shape;1118;p34">
                  <a:extLst>
                    <a:ext uri="{FF2B5EF4-FFF2-40B4-BE49-F238E27FC236}">
                      <a16:creationId xmlns:a16="http://schemas.microsoft.com/office/drawing/2014/main" id="{D4E509A2-57A4-11A2-25FB-E839DCA16051}"/>
                    </a:ext>
                  </a:extLst>
                </p:cNvPr>
                <p:cNvGrpSpPr/>
                <p:nvPr/>
              </p:nvGrpSpPr>
              <p:grpSpPr>
                <a:xfrm>
                  <a:off x="8242803" y="692566"/>
                  <a:ext cx="314590" cy="135742"/>
                  <a:chOff x="8242803" y="692566"/>
                  <a:chExt cx="314590" cy="135742"/>
                </a:xfrm>
              </p:grpSpPr>
              <p:sp>
                <p:nvSpPr>
                  <p:cNvPr id="12" name="Google Shape;1119;p34">
                    <a:extLst>
                      <a:ext uri="{FF2B5EF4-FFF2-40B4-BE49-F238E27FC236}">
                        <a16:creationId xmlns:a16="http://schemas.microsoft.com/office/drawing/2014/main" id="{1CB4387D-6D5F-187E-8278-6B4EE3744487}"/>
                      </a:ext>
                    </a:extLst>
                  </p:cNvPr>
                  <p:cNvSpPr/>
                  <p:nvPr/>
                </p:nvSpPr>
                <p:spPr>
                  <a:xfrm>
                    <a:off x="8242803" y="721150"/>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 name="Google Shape;1120;p34">
                    <a:extLst>
                      <a:ext uri="{FF2B5EF4-FFF2-40B4-BE49-F238E27FC236}">
                        <a16:creationId xmlns:a16="http://schemas.microsoft.com/office/drawing/2014/main" id="{F3CEBC5A-5582-132F-B756-26CC571CA88B}"/>
                      </a:ext>
                    </a:extLst>
                  </p:cNvPr>
                  <p:cNvSpPr/>
                  <p:nvPr/>
                </p:nvSpPr>
                <p:spPr>
                  <a:xfrm>
                    <a:off x="8242895" y="692566"/>
                    <a:ext cx="314498" cy="57168"/>
                  </a:xfrm>
                  <a:custGeom>
                    <a:avLst/>
                    <a:gdLst>
                      <a:gd name="f0" fmla="val w"/>
                      <a:gd name="f1" fmla="val h"/>
                      <a:gd name="f2" fmla="val 0"/>
                      <a:gd name="f3" fmla="val 334327"/>
                      <a:gd name="f4" fmla="val 60769"/>
                      <a:gd name="f5" fmla="val 334328"/>
                      <a:gd name="f6" fmla="val 30385"/>
                      <a:gd name="f7" fmla="val 47166"/>
                      <a:gd name="f8" fmla="val 259486"/>
                      <a:gd name="f9" fmla="val 60770"/>
                      <a:gd name="f10" fmla="val 167164"/>
                      <a:gd name="f11" fmla="val 74842"/>
                      <a:gd name="f12" fmla="val 13604"/>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4" name="Google Shape;1121;p34">
                  <a:extLst>
                    <a:ext uri="{FF2B5EF4-FFF2-40B4-BE49-F238E27FC236}">
                      <a16:creationId xmlns:a16="http://schemas.microsoft.com/office/drawing/2014/main" id="{6CDA6398-09F5-1890-1B2D-89B5F4A163F3}"/>
                    </a:ext>
                  </a:extLst>
                </p:cNvPr>
                <p:cNvGrpSpPr/>
                <p:nvPr/>
              </p:nvGrpSpPr>
              <p:grpSpPr>
                <a:xfrm>
                  <a:off x="8242803" y="581640"/>
                  <a:ext cx="314590" cy="135742"/>
                  <a:chOff x="8242803" y="581640"/>
                  <a:chExt cx="314590" cy="135742"/>
                </a:xfrm>
              </p:grpSpPr>
              <p:sp>
                <p:nvSpPr>
                  <p:cNvPr id="15" name="Google Shape;1122;p34">
                    <a:extLst>
                      <a:ext uri="{FF2B5EF4-FFF2-40B4-BE49-F238E27FC236}">
                        <a16:creationId xmlns:a16="http://schemas.microsoft.com/office/drawing/2014/main" id="{C2D4AB04-15F9-1ACA-A768-68CF2D6957E6}"/>
                      </a:ext>
                    </a:extLst>
                  </p:cNvPr>
                  <p:cNvSpPr/>
                  <p:nvPr/>
                </p:nvSpPr>
                <p:spPr>
                  <a:xfrm>
                    <a:off x="8242803" y="610224"/>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 name="Google Shape;1123;p34">
                    <a:extLst>
                      <a:ext uri="{FF2B5EF4-FFF2-40B4-BE49-F238E27FC236}">
                        <a16:creationId xmlns:a16="http://schemas.microsoft.com/office/drawing/2014/main" id="{D2A586BC-7DA2-2CD4-0CFA-8AC430FAFACC}"/>
                      </a:ext>
                    </a:extLst>
                  </p:cNvPr>
                  <p:cNvSpPr/>
                  <p:nvPr/>
                </p:nvSpPr>
                <p:spPr>
                  <a:xfrm>
                    <a:off x="8242895" y="581640"/>
                    <a:ext cx="314498" cy="57168"/>
                  </a:xfrm>
                  <a:custGeom>
                    <a:avLst/>
                    <a:gdLst>
                      <a:gd name="f0" fmla="val w"/>
                      <a:gd name="f1" fmla="val h"/>
                      <a:gd name="f2" fmla="val 0"/>
                      <a:gd name="f3" fmla="val 334327"/>
                      <a:gd name="f4" fmla="val 60769"/>
                      <a:gd name="f5" fmla="val 334328"/>
                      <a:gd name="f6" fmla="val 30385"/>
                      <a:gd name="f7" fmla="val 47166"/>
                      <a:gd name="f8" fmla="val 259486"/>
                      <a:gd name="f9" fmla="val 167164"/>
                      <a:gd name="f10" fmla="val 74842"/>
                      <a:gd name="f11" fmla="val 13604"/>
                      <a:gd name="f12" fmla="*/ f0 1 334327"/>
                      <a:gd name="f13" fmla="*/ f1 1 60769"/>
                      <a:gd name="f14" fmla="+- f4 0 f2"/>
                      <a:gd name="f15" fmla="+- f3 0 f2"/>
                      <a:gd name="f16" fmla="*/ f15 1 334327"/>
                      <a:gd name="f17" fmla="*/ f14 1 60769"/>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34327" h="60769">
                        <a:moveTo>
                          <a:pt x="f5" y="f6"/>
                        </a:moveTo>
                        <a:cubicBezTo>
                          <a:pt x="f5" y="f7"/>
                          <a:pt x="f8" y="f4"/>
                          <a:pt x="f9" y="f4"/>
                        </a:cubicBezTo>
                        <a:cubicBezTo>
                          <a:pt x="f10" y="f4"/>
                          <a:pt x="f2" y="f7"/>
                          <a:pt x="f2" y="f6"/>
                        </a:cubicBezTo>
                        <a:cubicBezTo>
                          <a:pt x="f2" y="f11"/>
                          <a:pt x="f10" y="f2"/>
                          <a:pt x="f9" y="f2"/>
                        </a:cubicBezTo>
                        <a:cubicBezTo>
                          <a:pt x="f8" y="f2"/>
                          <a:pt x="f5" y="f11"/>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7" name="Google Shape;1124;p34">
                  <a:extLst>
                    <a:ext uri="{FF2B5EF4-FFF2-40B4-BE49-F238E27FC236}">
                      <a16:creationId xmlns:a16="http://schemas.microsoft.com/office/drawing/2014/main" id="{38C430EB-FFD5-E3C3-64DA-D9DFC669F1E1}"/>
                    </a:ext>
                  </a:extLst>
                </p:cNvPr>
                <p:cNvGrpSpPr/>
                <p:nvPr/>
              </p:nvGrpSpPr>
              <p:grpSpPr>
                <a:xfrm>
                  <a:off x="8242803" y="470806"/>
                  <a:ext cx="314681" cy="135742"/>
                  <a:chOff x="8242803" y="470806"/>
                  <a:chExt cx="314681" cy="135742"/>
                </a:xfrm>
              </p:grpSpPr>
              <p:sp>
                <p:nvSpPr>
                  <p:cNvPr id="18" name="Google Shape;1125;p34">
                    <a:extLst>
                      <a:ext uri="{FF2B5EF4-FFF2-40B4-BE49-F238E27FC236}">
                        <a16:creationId xmlns:a16="http://schemas.microsoft.com/office/drawing/2014/main" id="{70D1CF81-E6A4-B75B-FF81-D8B504A70F5B}"/>
                      </a:ext>
                    </a:extLst>
                  </p:cNvPr>
                  <p:cNvSpPr/>
                  <p:nvPr/>
                </p:nvSpPr>
                <p:spPr>
                  <a:xfrm>
                    <a:off x="8242803" y="499390"/>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9" name="Google Shape;1126;p34">
                    <a:extLst>
                      <a:ext uri="{FF2B5EF4-FFF2-40B4-BE49-F238E27FC236}">
                        <a16:creationId xmlns:a16="http://schemas.microsoft.com/office/drawing/2014/main" id="{DF6631FB-DE53-0B3D-5A96-3024516C5FFB}"/>
                      </a:ext>
                    </a:extLst>
                  </p:cNvPr>
                  <p:cNvSpPr/>
                  <p:nvPr/>
                </p:nvSpPr>
                <p:spPr>
                  <a:xfrm>
                    <a:off x="8242986" y="470806"/>
                    <a:ext cx="314498" cy="57168"/>
                  </a:xfrm>
                  <a:custGeom>
                    <a:avLst/>
                    <a:gdLst>
                      <a:gd name="f0" fmla="val w"/>
                      <a:gd name="f1" fmla="val h"/>
                      <a:gd name="f2" fmla="val 0"/>
                      <a:gd name="f3" fmla="val 334327"/>
                      <a:gd name="f4" fmla="val 60769"/>
                      <a:gd name="f5" fmla="val 334328"/>
                      <a:gd name="f6" fmla="val 30385"/>
                      <a:gd name="f7" fmla="val 47149"/>
                      <a:gd name="f8" fmla="val 259461"/>
                      <a:gd name="f9" fmla="val 60770"/>
                      <a:gd name="f10" fmla="val 167164"/>
                      <a:gd name="f11" fmla="val 74866"/>
                      <a:gd name="f12" fmla="val 13621"/>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20" name="Google Shape;1127;p34">
                <a:extLst>
                  <a:ext uri="{FF2B5EF4-FFF2-40B4-BE49-F238E27FC236}">
                    <a16:creationId xmlns:a16="http://schemas.microsoft.com/office/drawing/2014/main" id="{69CB63D3-28D4-3B2D-5CD3-0B19B2F078F0}"/>
                  </a:ext>
                </a:extLst>
              </p:cNvPr>
              <p:cNvSpPr/>
              <p:nvPr/>
            </p:nvSpPr>
            <p:spPr>
              <a:xfrm>
                <a:off x="8482047" y="541315"/>
                <a:ext cx="35844" cy="35844"/>
              </a:xfrm>
              <a:custGeom>
                <a:avLst/>
                <a:gdLst>
                  <a:gd name="f0" fmla="val w"/>
                  <a:gd name="f1" fmla="val h"/>
                  <a:gd name="f2" fmla="val 0"/>
                  <a:gd name="f3" fmla="val 38100"/>
                  <a:gd name="f4" fmla="val 19050"/>
                  <a:gd name="f5" fmla="val 29623"/>
                  <a:gd name="f6" fmla="val 29528"/>
                  <a:gd name="f7" fmla="val 8572"/>
                  <a:gd name="f8" fmla="*/ f0 1 38100"/>
                  <a:gd name="f9" fmla="*/ f1 1 38100"/>
                  <a:gd name="f10" fmla="+- f3 0 f2"/>
                  <a:gd name="f11" fmla="*/ f10 1 38100"/>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38100" h="38100">
                    <a:moveTo>
                      <a:pt x="f3" y="f4"/>
                    </a:moveTo>
                    <a:cubicBezTo>
                      <a:pt x="f3" y="f5"/>
                      <a:pt x="f6" y="f3"/>
                      <a:pt x="f4" y="f3"/>
                    </a:cubicBezTo>
                    <a:cubicBezTo>
                      <a:pt x="f7" y="f3"/>
                      <a:pt x="f2" y="f6"/>
                      <a:pt x="f2" y="f4"/>
                    </a:cubicBezTo>
                    <a:cubicBezTo>
                      <a:pt x="f2" y="f7"/>
                      <a:pt x="f7" y="f2"/>
                      <a:pt x="f4" y="f2"/>
                    </a:cubicBezTo>
                    <a:cubicBezTo>
                      <a:pt x="f6" y="f2"/>
                      <a:pt x="f3" y="f7"/>
                      <a:pt x="f3" y="f4"/>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1128;p34">
                <a:extLst>
                  <a:ext uri="{FF2B5EF4-FFF2-40B4-BE49-F238E27FC236}">
                    <a16:creationId xmlns:a16="http://schemas.microsoft.com/office/drawing/2014/main" id="{458A0D66-1465-2B2B-1E0A-B772B102B2FA}"/>
                  </a:ext>
                </a:extLst>
              </p:cNvPr>
              <p:cNvSpPr/>
              <p:nvPr/>
            </p:nvSpPr>
            <p:spPr>
              <a:xfrm>
                <a:off x="8482047" y="650184"/>
                <a:ext cx="35844" cy="35844"/>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1129;p34">
                <a:extLst>
                  <a:ext uri="{FF2B5EF4-FFF2-40B4-BE49-F238E27FC236}">
                    <a16:creationId xmlns:a16="http://schemas.microsoft.com/office/drawing/2014/main" id="{687E316E-E0C1-DDF7-1EE7-08B2B9886E4E}"/>
                  </a:ext>
                </a:extLst>
              </p:cNvPr>
              <p:cNvSpPr/>
              <p:nvPr/>
            </p:nvSpPr>
            <p:spPr>
              <a:xfrm>
                <a:off x="8482047" y="763889"/>
                <a:ext cx="35844" cy="35844"/>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Tree>
  </p:cSld>
  <p:clrMapOvr>
    <a:masterClrMapping/>
  </p:clrMapOvr>
</p:sld>
</file>

<file path=ppt/slides/slide21.xml><?xml version="1.0" encoding="utf-8"?>
<p:sld xmlns:a="http://purl.oclc.org/ooxml/drawingml/main" xmlns:r="http://purl.oclc.org/ooxml/officeDocument/relationships" xmlns:p="http://purl.oclc.org/ooxml/presentationml/main">
  <p:cSld name="Slide88">
    <p:spTree>
      <p:nvGrpSpPr>
        <p:cNvPr id="1" name=""/>
        <p:cNvGrpSpPr/>
        <p:nvPr/>
      </p:nvGrpSpPr>
      <p:grpSpPr>
        <a:xfrm>
          <a:off x="0" y="0"/>
          <a:ext cx="0" cy="0"/>
          <a:chOff x="0" y="0"/>
          <a:chExt cx="0" cy="0"/>
        </a:xfrm>
      </p:grpSpPr>
      <p:sp>
        <p:nvSpPr>
          <p:cNvPr id="2" name="Google Shape;1109;p34">
            <a:extLst>
              <a:ext uri="{FF2B5EF4-FFF2-40B4-BE49-F238E27FC236}">
                <a16:creationId xmlns:a16="http://schemas.microsoft.com/office/drawing/2014/main" id="{068EABFA-86F8-C615-D4B7-355F208790F9}"/>
              </a:ext>
            </a:extLst>
          </p:cNvPr>
          <p:cNvSpPr txBox="1">
            <a:spLocks noGrp="1"/>
          </p:cNvSpPr>
          <p:nvPr>
            <p:ph type="subTitle" idx="4294967295"/>
          </p:nvPr>
        </p:nvSpPr>
        <p:spPr>
          <a:xfrm>
            <a:off x="5424339" y="1103031"/>
            <a:ext cx="2193106" cy="572697"/>
          </a:xfrm>
        </p:spPr>
        <p:txBody>
          <a:bodyPr anchor="ctr"/>
          <a:lstStyle/>
          <a:p>
            <a:pPr marL="0" lvl="0" indent="0">
              <a:buNone/>
            </a:pPr>
            <a:r>
              <a:rPr lang="en-US" sz="1800" b="1"/>
              <a:t>For Segmentation</a:t>
            </a:r>
            <a:endParaRPr lang="en-US" b="1"/>
          </a:p>
        </p:txBody>
      </p:sp>
      <p:sp>
        <p:nvSpPr>
          <p:cNvPr id="3" name="Google Shape;1110;p34">
            <a:extLst>
              <a:ext uri="{FF2B5EF4-FFF2-40B4-BE49-F238E27FC236}">
                <a16:creationId xmlns:a16="http://schemas.microsoft.com/office/drawing/2014/main" id="{420E7066-3CE7-22F3-1227-E3037CB9357F}"/>
              </a:ext>
            </a:extLst>
          </p:cNvPr>
          <p:cNvSpPr txBox="1">
            <a:spLocks noGrp="1"/>
          </p:cNvSpPr>
          <p:nvPr>
            <p:ph type="title"/>
          </p:nvPr>
        </p:nvSpPr>
        <p:spPr>
          <a:xfrm>
            <a:off x="512484" y="121331"/>
            <a:ext cx="7704002" cy="572697"/>
          </a:xfrm>
        </p:spPr>
        <p:txBody>
          <a:bodyPr/>
          <a:lstStyle/>
          <a:p>
            <a:pPr lvl="0"/>
            <a:r>
              <a:rPr lang="en-US"/>
              <a:t>Data Preprocessing &amp; Augmentation</a:t>
            </a:r>
          </a:p>
        </p:txBody>
      </p:sp>
      <p:sp>
        <p:nvSpPr>
          <p:cNvPr id="4" name="Google Shape;1111;p34">
            <a:extLst>
              <a:ext uri="{FF2B5EF4-FFF2-40B4-BE49-F238E27FC236}">
                <a16:creationId xmlns:a16="http://schemas.microsoft.com/office/drawing/2014/main" id="{0D937E4A-5CD3-2E78-F008-840B5FBD60AA}"/>
              </a:ext>
            </a:extLst>
          </p:cNvPr>
          <p:cNvSpPr txBox="1">
            <a:spLocks noGrp="1"/>
          </p:cNvSpPr>
          <p:nvPr>
            <p:ph type="subTitle" idx="4294967295"/>
          </p:nvPr>
        </p:nvSpPr>
        <p:spPr>
          <a:xfrm>
            <a:off x="4914177" y="1674449"/>
            <a:ext cx="3883950" cy="2768364"/>
          </a:xfrm>
        </p:spPr>
        <p:txBody>
          <a:bodyPr/>
          <a:lstStyle/>
          <a:p>
            <a:pPr marL="153034" lvl="0" indent="0">
              <a:buNone/>
            </a:pPr>
            <a:r>
              <a:rPr lang="en-US" sz="1500" dirty="0"/>
              <a:t>For the segmentation task, it was critical that any augmentation was applied identically to both the MRI scan and its corresponding mask to maintain spatial correspondence. We carefully selected transformations that would not destroy key features, such as:</a:t>
            </a:r>
            <a:endParaRPr lang="en-US" dirty="0"/>
          </a:p>
          <a:p>
            <a:pPr lvl="0" indent="-304166"/>
            <a:r>
              <a:rPr lang="en-US" sz="1500" dirty="0"/>
              <a:t>Horizontal Flip</a:t>
            </a:r>
            <a:endParaRPr lang="en-US" dirty="0"/>
          </a:p>
          <a:p>
            <a:pPr lvl="0" indent="-304166"/>
            <a:r>
              <a:rPr lang="en-US" sz="1500" dirty="0"/>
              <a:t>Rotation</a:t>
            </a:r>
            <a:endParaRPr lang="en-US" dirty="0"/>
          </a:p>
          <a:p>
            <a:pPr lvl="0" indent="-304166"/>
            <a:r>
              <a:rPr lang="en-US" sz="1500" dirty="0"/>
              <a:t>Elastic Transform</a:t>
            </a:r>
            <a:endParaRPr lang="en-US" dirty="0"/>
          </a:p>
          <a:p>
            <a:pPr lvl="0" indent="-304166">
              <a:buFont typeface="Arial"/>
              <a:buChar char="•"/>
            </a:pPr>
            <a:endParaRPr lang="en-US" sz="1500" dirty="0"/>
          </a:p>
        </p:txBody>
      </p:sp>
      <p:sp>
        <p:nvSpPr>
          <p:cNvPr id="5" name="Google Shape;1112;p34">
            <a:extLst>
              <a:ext uri="{FF2B5EF4-FFF2-40B4-BE49-F238E27FC236}">
                <a16:creationId xmlns:a16="http://schemas.microsoft.com/office/drawing/2014/main" id="{9DC13B01-8064-F851-9111-CC2A965A85A7}"/>
              </a:ext>
            </a:extLst>
          </p:cNvPr>
          <p:cNvSpPr txBox="1">
            <a:spLocks noGrp="1"/>
          </p:cNvSpPr>
          <p:nvPr>
            <p:ph type="subTitle" idx="4294967295"/>
          </p:nvPr>
        </p:nvSpPr>
        <p:spPr>
          <a:xfrm>
            <a:off x="513664" y="1653564"/>
            <a:ext cx="3857807" cy="2768592"/>
          </a:xfrm>
        </p:spPr>
        <p:txBody>
          <a:bodyPr/>
          <a:lstStyle/>
          <a:p>
            <a:pPr marL="153034" lvl="0" indent="0">
              <a:buNone/>
            </a:pPr>
            <a:r>
              <a:rPr lang="en-US" sz="1500" dirty="0"/>
              <a:t>Since the detection dataset was already clean and balanced, our focus was on data augmentation to improve the model's ability to generalize and prevent overfitting. We applied a range of techniques to create variations of the training images, including:</a:t>
            </a:r>
            <a:endParaRPr lang="en-US" dirty="0"/>
          </a:p>
          <a:p>
            <a:pPr lvl="0" indent="-304166"/>
            <a:r>
              <a:rPr lang="en-US" sz="1500" dirty="0"/>
              <a:t>Rotation &amp; Rescaling</a:t>
            </a:r>
            <a:endParaRPr lang="en-US" dirty="0"/>
          </a:p>
          <a:p>
            <a:pPr lvl="0" indent="-304166"/>
            <a:r>
              <a:rPr lang="en-US" sz="1500" dirty="0"/>
              <a:t>Brightness &amp; Shear Adjustments</a:t>
            </a:r>
            <a:endParaRPr lang="en-US" dirty="0"/>
          </a:p>
          <a:p>
            <a:pPr lvl="0" indent="-304166"/>
            <a:r>
              <a:rPr lang="en-US" sz="1500" dirty="0"/>
              <a:t>Horizontal Flipping &amp; Zooming</a:t>
            </a:r>
            <a:endParaRPr lang="en-US" dirty="0"/>
          </a:p>
          <a:p>
            <a:pPr marL="153033" lvl="0" indent="0">
              <a:buNone/>
            </a:pPr>
            <a:endParaRPr lang="en-US" sz="1500" dirty="0"/>
          </a:p>
        </p:txBody>
      </p:sp>
      <p:sp>
        <p:nvSpPr>
          <p:cNvPr id="6" name="Google Shape;1113;p34">
            <a:extLst>
              <a:ext uri="{FF2B5EF4-FFF2-40B4-BE49-F238E27FC236}">
                <a16:creationId xmlns:a16="http://schemas.microsoft.com/office/drawing/2014/main" id="{58290A14-4194-3290-3707-9C113CF6C781}"/>
              </a:ext>
            </a:extLst>
          </p:cNvPr>
          <p:cNvSpPr txBox="1">
            <a:spLocks noGrp="1"/>
          </p:cNvSpPr>
          <p:nvPr>
            <p:ph type="subTitle" idx="4294967295"/>
          </p:nvPr>
        </p:nvSpPr>
        <p:spPr>
          <a:xfrm>
            <a:off x="1116619" y="1105226"/>
            <a:ext cx="1711116" cy="572697"/>
          </a:xfrm>
        </p:spPr>
        <p:txBody>
          <a:bodyPr anchor="ctr"/>
          <a:lstStyle/>
          <a:p>
            <a:pPr marL="0" lvl="0" indent="0">
              <a:buNone/>
            </a:pPr>
            <a:r>
              <a:rPr lang="en-US" sz="1800" b="1"/>
              <a:t>For Detection</a:t>
            </a:r>
            <a:endParaRPr lang="en-US" b="1"/>
          </a:p>
        </p:txBody>
      </p:sp>
      <p:grpSp>
        <p:nvGrpSpPr>
          <p:cNvPr id="7" name="Google Shape;1114;p34">
            <a:extLst>
              <a:ext uri="{FF2B5EF4-FFF2-40B4-BE49-F238E27FC236}">
                <a16:creationId xmlns:a16="http://schemas.microsoft.com/office/drawing/2014/main" id="{409BDF83-2B17-3B5E-F81B-5B9A1E72D7E3}"/>
              </a:ext>
            </a:extLst>
          </p:cNvPr>
          <p:cNvGrpSpPr/>
          <p:nvPr/>
        </p:nvGrpSpPr>
        <p:grpSpPr>
          <a:xfrm>
            <a:off x="7851605" y="284341"/>
            <a:ext cx="1187311" cy="624974"/>
            <a:chOff x="7851605" y="284341"/>
            <a:chExt cx="1187311" cy="624974"/>
          </a:xfrm>
        </p:grpSpPr>
        <p:sp>
          <p:nvSpPr>
            <p:cNvPr id="8" name="Google Shape;1115;p34">
              <a:extLst>
                <a:ext uri="{FF2B5EF4-FFF2-40B4-BE49-F238E27FC236}">
                  <a16:creationId xmlns:a16="http://schemas.microsoft.com/office/drawing/2014/main" id="{F9984E59-B5E9-DB4E-489B-8C15E7BAF35D}"/>
                </a:ext>
              </a:extLst>
            </p:cNvPr>
            <p:cNvSpPr/>
            <p:nvPr/>
          </p:nvSpPr>
          <p:spPr>
            <a:xfrm>
              <a:off x="7851605" y="284341"/>
              <a:ext cx="1187311" cy="624974"/>
            </a:xfrm>
            <a:custGeom>
              <a:avLst/>
              <a:gdLst>
                <a:gd name="f0" fmla="val w"/>
                <a:gd name="f1" fmla="val h"/>
                <a:gd name="f2" fmla="val 0"/>
                <a:gd name="f3" fmla="val 1262157"/>
                <a:gd name="f4" fmla="val 664368"/>
                <a:gd name="f5" fmla="val 1102233"/>
                <a:gd name="f6" fmla="val 344424"/>
                <a:gd name="f7" fmla="val 1090231"/>
                <a:gd name="f8" fmla="val 1078611"/>
                <a:gd name="f9" fmla="val 345757"/>
                <a:gd name="f10" fmla="val 1067372"/>
                <a:gd name="f11" fmla="val 348234"/>
                <a:gd name="f12" fmla="val 1048131"/>
                <a:gd name="f13" fmla="val 223838"/>
                <a:gd name="f14" fmla="val 945166"/>
                <a:gd name="f15" fmla="val 127159"/>
                <a:gd name="f16" fmla="val 817816"/>
                <a:gd name="f17" fmla="val 117348"/>
                <a:gd name="f18" fmla="val 756856"/>
                <a:gd name="f19" fmla="val 45625"/>
                <a:gd name="f20" fmla="val 666083"/>
                <a:gd name="f21" fmla="val 564547"/>
                <a:gd name="f22" fmla="val 398526"/>
                <a:gd name="f23" fmla="val 260890"/>
                <a:gd name="f24" fmla="val 121825"/>
                <a:gd name="f25" fmla="val 236220"/>
                <a:gd name="f26" fmla="val 280988"/>
                <a:gd name="f27" fmla="val 222599"/>
                <a:gd name="f28" fmla="val 277939"/>
                <a:gd name="f29" fmla="val 208502"/>
                <a:gd name="f30" fmla="val 276320"/>
                <a:gd name="f31" fmla="val 194024"/>
                <a:gd name="f32" fmla="val 86868"/>
                <a:gd name="f33" fmla="val 363188"/>
                <a:gd name="f34" fmla="val 470345"/>
                <a:gd name="f35" fmla="val 577501"/>
                <a:gd name="f36" fmla="val 664369"/>
                <a:gd name="f37" fmla="val 1102138"/>
                <a:gd name="f38" fmla="val 1190530"/>
                <a:gd name="f39" fmla="val 1262158"/>
                <a:gd name="f40" fmla="val 592741"/>
                <a:gd name="f41" fmla="val 504349"/>
                <a:gd name="f42" fmla="val 415957"/>
                <a:gd name="f43" fmla="val 344329"/>
                <a:gd name="f44" fmla="*/ f0 1 1262157"/>
                <a:gd name="f45" fmla="*/ f1 1 664368"/>
                <a:gd name="f46" fmla="+- f4 0 f2"/>
                <a:gd name="f47" fmla="+- f3 0 f2"/>
                <a:gd name="f48" fmla="*/ f47 1 1262157"/>
                <a:gd name="f49" fmla="*/ f46 1 664368"/>
                <a:gd name="f50" fmla="*/ f2 1 f48"/>
                <a:gd name="f51" fmla="*/ f3 1 f48"/>
                <a:gd name="f52" fmla="*/ f2 1 f49"/>
                <a:gd name="f53" fmla="*/ f4 1 f49"/>
                <a:gd name="f54" fmla="*/ f50 f44 1"/>
                <a:gd name="f55" fmla="*/ f51 f44 1"/>
                <a:gd name="f56" fmla="*/ f53 f45 1"/>
                <a:gd name="f57" fmla="*/ f52 f45 1"/>
              </a:gdLst>
              <a:ahLst/>
              <a:cxnLst>
                <a:cxn ang="3cd4">
                  <a:pos x="hc" y="t"/>
                </a:cxn>
                <a:cxn ang="0">
                  <a:pos x="r" y="vc"/>
                </a:cxn>
                <a:cxn ang="cd4">
                  <a:pos x="hc" y="b"/>
                </a:cxn>
                <a:cxn ang="cd2">
                  <a:pos x="l" y="vc"/>
                </a:cxn>
              </a:cxnLst>
              <a:rect l="f54" t="f57" r="f55" b="f56"/>
              <a:pathLst>
                <a:path w="1262157" h="664368">
                  <a:moveTo>
                    <a:pt x="f5" y="f6"/>
                  </a:moveTo>
                  <a:cubicBezTo>
                    <a:pt x="f7" y="f6"/>
                    <a:pt x="f8" y="f9"/>
                    <a:pt x="f10" y="f11"/>
                  </a:cubicBezTo>
                  <a:cubicBezTo>
                    <a:pt x="f12" y="f13"/>
                    <a:pt x="f14" y="f15"/>
                    <a:pt x="f16" y="f17"/>
                  </a:cubicBezTo>
                  <a:cubicBezTo>
                    <a:pt x="f18" y="f19"/>
                    <a:pt x="f20" y="f2"/>
                    <a:pt x="f21" y="f2"/>
                  </a:cubicBezTo>
                  <a:cubicBezTo>
                    <a:pt x="f22" y="f2"/>
                    <a:pt x="f23" y="f24"/>
                    <a:pt x="f25" y="f26"/>
                  </a:cubicBezTo>
                  <a:cubicBezTo>
                    <a:pt x="f27" y="f28"/>
                    <a:pt x="f29" y="f30"/>
                    <a:pt x="f31" y="f30"/>
                  </a:cubicBezTo>
                  <a:cubicBezTo>
                    <a:pt x="f32" y="f30"/>
                    <a:pt x="f2" y="f33"/>
                    <a:pt x="f2" y="f34"/>
                  </a:cubicBezTo>
                  <a:cubicBezTo>
                    <a:pt x="f2" y="f35"/>
                    <a:pt x="f32" y="f36"/>
                    <a:pt x="f31" y="f36"/>
                  </a:cubicBezTo>
                  <a:lnTo>
                    <a:pt x="f37" y="f36"/>
                  </a:lnTo>
                  <a:cubicBezTo>
                    <a:pt x="f38" y="f36"/>
                    <a:pt x="f39" y="f40"/>
                    <a:pt x="f39" y="f41"/>
                  </a:cubicBezTo>
                  <a:cubicBezTo>
                    <a:pt x="f39" y="f42"/>
                    <a:pt x="f38" y="f43"/>
                    <a:pt x="f37" y="f43"/>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9" name="Google Shape;1116;p34">
              <a:extLst>
                <a:ext uri="{FF2B5EF4-FFF2-40B4-BE49-F238E27FC236}">
                  <a16:creationId xmlns:a16="http://schemas.microsoft.com/office/drawing/2014/main" id="{D2B5075D-BB32-3309-2717-93E726D4B847}"/>
                </a:ext>
              </a:extLst>
            </p:cNvPr>
            <p:cNvGrpSpPr/>
            <p:nvPr/>
          </p:nvGrpSpPr>
          <p:grpSpPr>
            <a:xfrm>
              <a:off x="8242803" y="470806"/>
              <a:ext cx="314681" cy="357502"/>
              <a:chOff x="8242803" y="470806"/>
              <a:chExt cx="314681" cy="357502"/>
            </a:xfrm>
          </p:grpSpPr>
          <p:grpSp>
            <p:nvGrpSpPr>
              <p:cNvPr id="10" name="Google Shape;1117;p34">
                <a:extLst>
                  <a:ext uri="{FF2B5EF4-FFF2-40B4-BE49-F238E27FC236}">
                    <a16:creationId xmlns:a16="http://schemas.microsoft.com/office/drawing/2014/main" id="{5CE1316F-3E60-D407-9A34-F8603D32C1C2}"/>
                  </a:ext>
                </a:extLst>
              </p:cNvPr>
              <p:cNvGrpSpPr/>
              <p:nvPr/>
            </p:nvGrpSpPr>
            <p:grpSpPr>
              <a:xfrm>
                <a:off x="8242803" y="470806"/>
                <a:ext cx="314681" cy="357502"/>
                <a:chOff x="8242803" y="470806"/>
                <a:chExt cx="314681" cy="357502"/>
              </a:xfrm>
            </p:grpSpPr>
            <p:grpSp>
              <p:nvGrpSpPr>
                <p:cNvPr id="11" name="Google Shape;1118;p34">
                  <a:extLst>
                    <a:ext uri="{FF2B5EF4-FFF2-40B4-BE49-F238E27FC236}">
                      <a16:creationId xmlns:a16="http://schemas.microsoft.com/office/drawing/2014/main" id="{142BB4FB-F1E0-3274-8833-5C50A69C8CC2}"/>
                    </a:ext>
                  </a:extLst>
                </p:cNvPr>
                <p:cNvGrpSpPr/>
                <p:nvPr/>
              </p:nvGrpSpPr>
              <p:grpSpPr>
                <a:xfrm>
                  <a:off x="8242803" y="692566"/>
                  <a:ext cx="314590" cy="135742"/>
                  <a:chOff x="8242803" y="692566"/>
                  <a:chExt cx="314590" cy="135742"/>
                </a:xfrm>
              </p:grpSpPr>
              <p:sp>
                <p:nvSpPr>
                  <p:cNvPr id="12" name="Google Shape;1119;p34">
                    <a:extLst>
                      <a:ext uri="{FF2B5EF4-FFF2-40B4-BE49-F238E27FC236}">
                        <a16:creationId xmlns:a16="http://schemas.microsoft.com/office/drawing/2014/main" id="{30A975B8-FC89-4E35-AFFA-0FC97DF20017}"/>
                      </a:ext>
                    </a:extLst>
                  </p:cNvPr>
                  <p:cNvSpPr/>
                  <p:nvPr/>
                </p:nvSpPr>
                <p:spPr>
                  <a:xfrm>
                    <a:off x="8242803" y="721150"/>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 name="Google Shape;1120;p34">
                    <a:extLst>
                      <a:ext uri="{FF2B5EF4-FFF2-40B4-BE49-F238E27FC236}">
                        <a16:creationId xmlns:a16="http://schemas.microsoft.com/office/drawing/2014/main" id="{E9F56089-4AFB-D61D-BFD4-367CFD9D534B}"/>
                      </a:ext>
                    </a:extLst>
                  </p:cNvPr>
                  <p:cNvSpPr/>
                  <p:nvPr/>
                </p:nvSpPr>
                <p:spPr>
                  <a:xfrm>
                    <a:off x="8242895" y="692566"/>
                    <a:ext cx="314498" cy="57168"/>
                  </a:xfrm>
                  <a:custGeom>
                    <a:avLst/>
                    <a:gdLst>
                      <a:gd name="f0" fmla="val w"/>
                      <a:gd name="f1" fmla="val h"/>
                      <a:gd name="f2" fmla="val 0"/>
                      <a:gd name="f3" fmla="val 334327"/>
                      <a:gd name="f4" fmla="val 60769"/>
                      <a:gd name="f5" fmla="val 334328"/>
                      <a:gd name="f6" fmla="val 30385"/>
                      <a:gd name="f7" fmla="val 47166"/>
                      <a:gd name="f8" fmla="val 259486"/>
                      <a:gd name="f9" fmla="val 60770"/>
                      <a:gd name="f10" fmla="val 167164"/>
                      <a:gd name="f11" fmla="val 74842"/>
                      <a:gd name="f12" fmla="val 13604"/>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4" name="Google Shape;1121;p34">
                  <a:extLst>
                    <a:ext uri="{FF2B5EF4-FFF2-40B4-BE49-F238E27FC236}">
                      <a16:creationId xmlns:a16="http://schemas.microsoft.com/office/drawing/2014/main" id="{236501AC-108C-30D9-86E5-EB3F6E9FCF37}"/>
                    </a:ext>
                  </a:extLst>
                </p:cNvPr>
                <p:cNvGrpSpPr/>
                <p:nvPr/>
              </p:nvGrpSpPr>
              <p:grpSpPr>
                <a:xfrm>
                  <a:off x="8242803" y="581640"/>
                  <a:ext cx="314590" cy="135742"/>
                  <a:chOff x="8242803" y="581640"/>
                  <a:chExt cx="314590" cy="135742"/>
                </a:xfrm>
              </p:grpSpPr>
              <p:sp>
                <p:nvSpPr>
                  <p:cNvPr id="15" name="Google Shape;1122;p34">
                    <a:extLst>
                      <a:ext uri="{FF2B5EF4-FFF2-40B4-BE49-F238E27FC236}">
                        <a16:creationId xmlns:a16="http://schemas.microsoft.com/office/drawing/2014/main" id="{5DBFA32A-50FF-A575-233B-793DED3ED3E8}"/>
                      </a:ext>
                    </a:extLst>
                  </p:cNvPr>
                  <p:cNvSpPr/>
                  <p:nvPr/>
                </p:nvSpPr>
                <p:spPr>
                  <a:xfrm>
                    <a:off x="8242803" y="610224"/>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 name="Google Shape;1123;p34">
                    <a:extLst>
                      <a:ext uri="{FF2B5EF4-FFF2-40B4-BE49-F238E27FC236}">
                        <a16:creationId xmlns:a16="http://schemas.microsoft.com/office/drawing/2014/main" id="{68F364B3-E659-AE42-0046-2CA5AF7C0DAB}"/>
                      </a:ext>
                    </a:extLst>
                  </p:cNvPr>
                  <p:cNvSpPr/>
                  <p:nvPr/>
                </p:nvSpPr>
                <p:spPr>
                  <a:xfrm>
                    <a:off x="8242895" y="581640"/>
                    <a:ext cx="314498" cy="57168"/>
                  </a:xfrm>
                  <a:custGeom>
                    <a:avLst/>
                    <a:gdLst>
                      <a:gd name="f0" fmla="val w"/>
                      <a:gd name="f1" fmla="val h"/>
                      <a:gd name="f2" fmla="val 0"/>
                      <a:gd name="f3" fmla="val 334327"/>
                      <a:gd name="f4" fmla="val 60769"/>
                      <a:gd name="f5" fmla="val 334328"/>
                      <a:gd name="f6" fmla="val 30385"/>
                      <a:gd name="f7" fmla="val 47166"/>
                      <a:gd name="f8" fmla="val 259486"/>
                      <a:gd name="f9" fmla="val 167164"/>
                      <a:gd name="f10" fmla="val 74842"/>
                      <a:gd name="f11" fmla="val 13604"/>
                      <a:gd name="f12" fmla="*/ f0 1 334327"/>
                      <a:gd name="f13" fmla="*/ f1 1 60769"/>
                      <a:gd name="f14" fmla="+- f4 0 f2"/>
                      <a:gd name="f15" fmla="+- f3 0 f2"/>
                      <a:gd name="f16" fmla="*/ f15 1 334327"/>
                      <a:gd name="f17" fmla="*/ f14 1 60769"/>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34327" h="60769">
                        <a:moveTo>
                          <a:pt x="f5" y="f6"/>
                        </a:moveTo>
                        <a:cubicBezTo>
                          <a:pt x="f5" y="f7"/>
                          <a:pt x="f8" y="f4"/>
                          <a:pt x="f9" y="f4"/>
                        </a:cubicBezTo>
                        <a:cubicBezTo>
                          <a:pt x="f10" y="f4"/>
                          <a:pt x="f2" y="f7"/>
                          <a:pt x="f2" y="f6"/>
                        </a:cubicBezTo>
                        <a:cubicBezTo>
                          <a:pt x="f2" y="f11"/>
                          <a:pt x="f10" y="f2"/>
                          <a:pt x="f9" y="f2"/>
                        </a:cubicBezTo>
                        <a:cubicBezTo>
                          <a:pt x="f8" y="f2"/>
                          <a:pt x="f5" y="f11"/>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7" name="Google Shape;1124;p34">
                  <a:extLst>
                    <a:ext uri="{FF2B5EF4-FFF2-40B4-BE49-F238E27FC236}">
                      <a16:creationId xmlns:a16="http://schemas.microsoft.com/office/drawing/2014/main" id="{7852F00C-B6AB-A484-88BD-0DF34F88A1A2}"/>
                    </a:ext>
                  </a:extLst>
                </p:cNvPr>
                <p:cNvGrpSpPr/>
                <p:nvPr/>
              </p:nvGrpSpPr>
              <p:grpSpPr>
                <a:xfrm>
                  <a:off x="8242803" y="470806"/>
                  <a:ext cx="314681" cy="135742"/>
                  <a:chOff x="8242803" y="470806"/>
                  <a:chExt cx="314681" cy="135742"/>
                </a:xfrm>
              </p:grpSpPr>
              <p:sp>
                <p:nvSpPr>
                  <p:cNvPr id="18" name="Google Shape;1125;p34">
                    <a:extLst>
                      <a:ext uri="{FF2B5EF4-FFF2-40B4-BE49-F238E27FC236}">
                        <a16:creationId xmlns:a16="http://schemas.microsoft.com/office/drawing/2014/main" id="{4CE3DFC1-6170-3F2A-FA2B-080CEA38CCB3}"/>
                      </a:ext>
                    </a:extLst>
                  </p:cNvPr>
                  <p:cNvSpPr/>
                  <p:nvPr/>
                </p:nvSpPr>
                <p:spPr>
                  <a:xfrm>
                    <a:off x="8242803" y="499390"/>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9" name="Google Shape;1126;p34">
                    <a:extLst>
                      <a:ext uri="{FF2B5EF4-FFF2-40B4-BE49-F238E27FC236}">
                        <a16:creationId xmlns:a16="http://schemas.microsoft.com/office/drawing/2014/main" id="{B5A4D6FB-2994-8ED0-A48B-A5850B22C481}"/>
                      </a:ext>
                    </a:extLst>
                  </p:cNvPr>
                  <p:cNvSpPr/>
                  <p:nvPr/>
                </p:nvSpPr>
                <p:spPr>
                  <a:xfrm>
                    <a:off x="8242986" y="470806"/>
                    <a:ext cx="314498" cy="57168"/>
                  </a:xfrm>
                  <a:custGeom>
                    <a:avLst/>
                    <a:gdLst>
                      <a:gd name="f0" fmla="val w"/>
                      <a:gd name="f1" fmla="val h"/>
                      <a:gd name="f2" fmla="val 0"/>
                      <a:gd name="f3" fmla="val 334327"/>
                      <a:gd name="f4" fmla="val 60769"/>
                      <a:gd name="f5" fmla="val 334328"/>
                      <a:gd name="f6" fmla="val 30385"/>
                      <a:gd name="f7" fmla="val 47149"/>
                      <a:gd name="f8" fmla="val 259461"/>
                      <a:gd name="f9" fmla="val 60770"/>
                      <a:gd name="f10" fmla="val 167164"/>
                      <a:gd name="f11" fmla="val 74866"/>
                      <a:gd name="f12" fmla="val 13621"/>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20" name="Google Shape;1127;p34">
                <a:extLst>
                  <a:ext uri="{FF2B5EF4-FFF2-40B4-BE49-F238E27FC236}">
                    <a16:creationId xmlns:a16="http://schemas.microsoft.com/office/drawing/2014/main" id="{780F4CDC-6CA7-9031-9F0A-637AF26E8AAD}"/>
                  </a:ext>
                </a:extLst>
              </p:cNvPr>
              <p:cNvSpPr/>
              <p:nvPr/>
            </p:nvSpPr>
            <p:spPr>
              <a:xfrm>
                <a:off x="8482047" y="541315"/>
                <a:ext cx="35844" cy="35844"/>
              </a:xfrm>
              <a:custGeom>
                <a:avLst/>
                <a:gdLst>
                  <a:gd name="f0" fmla="val w"/>
                  <a:gd name="f1" fmla="val h"/>
                  <a:gd name="f2" fmla="val 0"/>
                  <a:gd name="f3" fmla="val 38100"/>
                  <a:gd name="f4" fmla="val 19050"/>
                  <a:gd name="f5" fmla="val 29623"/>
                  <a:gd name="f6" fmla="val 29528"/>
                  <a:gd name="f7" fmla="val 8572"/>
                  <a:gd name="f8" fmla="*/ f0 1 38100"/>
                  <a:gd name="f9" fmla="*/ f1 1 38100"/>
                  <a:gd name="f10" fmla="+- f3 0 f2"/>
                  <a:gd name="f11" fmla="*/ f10 1 38100"/>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38100" h="38100">
                    <a:moveTo>
                      <a:pt x="f3" y="f4"/>
                    </a:moveTo>
                    <a:cubicBezTo>
                      <a:pt x="f3" y="f5"/>
                      <a:pt x="f6" y="f3"/>
                      <a:pt x="f4" y="f3"/>
                    </a:cubicBezTo>
                    <a:cubicBezTo>
                      <a:pt x="f7" y="f3"/>
                      <a:pt x="f2" y="f6"/>
                      <a:pt x="f2" y="f4"/>
                    </a:cubicBezTo>
                    <a:cubicBezTo>
                      <a:pt x="f2" y="f7"/>
                      <a:pt x="f7" y="f2"/>
                      <a:pt x="f4" y="f2"/>
                    </a:cubicBezTo>
                    <a:cubicBezTo>
                      <a:pt x="f6" y="f2"/>
                      <a:pt x="f3" y="f7"/>
                      <a:pt x="f3" y="f4"/>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1128;p34">
                <a:extLst>
                  <a:ext uri="{FF2B5EF4-FFF2-40B4-BE49-F238E27FC236}">
                    <a16:creationId xmlns:a16="http://schemas.microsoft.com/office/drawing/2014/main" id="{8E6A75EF-92C6-BC87-0DD0-2F262EBBD589}"/>
                  </a:ext>
                </a:extLst>
              </p:cNvPr>
              <p:cNvSpPr/>
              <p:nvPr/>
            </p:nvSpPr>
            <p:spPr>
              <a:xfrm>
                <a:off x="8482047" y="650184"/>
                <a:ext cx="35844" cy="35844"/>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1129;p34">
                <a:extLst>
                  <a:ext uri="{FF2B5EF4-FFF2-40B4-BE49-F238E27FC236}">
                    <a16:creationId xmlns:a16="http://schemas.microsoft.com/office/drawing/2014/main" id="{A610A34D-41C9-BAAE-62ED-EC86607AD6AA}"/>
                  </a:ext>
                </a:extLst>
              </p:cNvPr>
              <p:cNvSpPr/>
              <p:nvPr/>
            </p:nvSpPr>
            <p:spPr>
              <a:xfrm>
                <a:off x="8482047" y="763889"/>
                <a:ext cx="35844" cy="35844"/>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Tree>
  </p:cSld>
  <p:clrMapOvr>
    <a:masterClrMapping/>
  </p:clrMapOvr>
</p:sld>
</file>

<file path=ppt/slides/slide22.xml><?xml version="1.0" encoding="utf-8"?>
<p:sld xmlns:a="http://purl.oclc.org/ooxml/drawingml/main" xmlns:r="http://purl.oclc.org/ooxml/officeDocument/relationships" xmlns:p="http://purl.oclc.org/ooxml/presentationml/main">
  <p:cSld name="Slide60">
    <p:spTree>
      <p:nvGrpSpPr>
        <p:cNvPr id="1" name=""/>
        <p:cNvGrpSpPr/>
        <p:nvPr/>
      </p:nvGrpSpPr>
      <p:grpSpPr>
        <a:xfrm>
          <a:off x="0" y="0"/>
          <a:ext cx="0" cy="0"/>
          <a:chOff x="0" y="0"/>
          <a:chExt cx="0" cy="0"/>
        </a:xfrm>
      </p:grpSpPr>
      <p:sp>
        <p:nvSpPr>
          <p:cNvPr id="2" name="Google Shape;1325;p41">
            <a:extLst>
              <a:ext uri="{FF2B5EF4-FFF2-40B4-BE49-F238E27FC236}">
                <a16:creationId xmlns:a16="http://schemas.microsoft.com/office/drawing/2014/main" id="{B7CE52FB-2CB8-BC13-5020-B78758274806}"/>
              </a:ext>
            </a:extLst>
          </p:cNvPr>
          <p:cNvSpPr txBox="1">
            <a:spLocks noGrp="1"/>
          </p:cNvSpPr>
          <p:nvPr>
            <p:ph type="title"/>
          </p:nvPr>
        </p:nvSpPr>
        <p:spPr>
          <a:xfrm>
            <a:off x="457510" y="194090"/>
            <a:ext cx="7704002" cy="572697"/>
          </a:xfrm>
        </p:spPr>
        <p:txBody>
          <a:bodyPr/>
          <a:lstStyle/>
          <a:p>
            <a:pPr lvl="0"/>
            <a:r>
              <a:rPr lang="en-US"/>
              <a:t>AI Model Performance: Classification</a:t>
            </a:r>
          </a:p>
        </p:txBody>
      </p:sp>
      <p:graphicFrame>
        <p:nvGraphicFramePr>
          <p:cNvPr id="3" name="Google Shape;1326;p41">
            <a:extLst>
              <a:ext uri="{FF2B5EF4-FFF2-40B4-BE49-F238E27FC236}">
                <a16:creationId xmlns:a16="http://schemas.microsoft.com/office/drawing/2014/main" id="{D63BF033-2222-878B-2A50-BEB41CDE5480}"/>
              </a:ext>
            </a:extLst>
          </p:cNvPr>
          <p:cNvGraphicFramePr>
            <a:graphicFrameLocks noGrp="1"/>
          </p:cNvGraphicFramePr>
          <p:nvPr/>
        </p:nvGraphicFramePr>
        <p:xfrm>
          <a:off x="849349" y="1111105"/>
          <a:ext cx="6920323" cy="2075230"/>
        </p:xfrm>
        <a:graphic>
          <a:graphicData uri="http://purl.oclc.org/ooxml/drawingml/table">
            <a:tbl>
              <a:tblPr>
                <a:effectLst/>
                <a:tableStyleId>{E6318DB0-A769-4DC7-91D3-6804AA4FFEF4}</a:tableStyleId>
              </a:tblPr>
              <a:tblGrid>
                <a:gridCol w="1750957">
                  <a:extLst>
                    <a:ext uri="{9D8B030D-6E8A-4147-A177-3AD203B41FA5}">
                      <a16:colId xmlns:a16="http://schemas.microsoft.com/office/drawing/2014/main" val="4097829687"/>
                    </a:ext>
                  </a:extLst>
                </a:gridCol>
                <a:gridCol w="1723122">
                  <a:extLst>
                    <a:ext uri="{9D8B030D-6E8A-4147-A177-3AD203B41FA5}">
                      <a16:colId xmlns:a16="http://schemas.microsoft.com/office/drawing/2014/main" val="1662080878"/>
                    </a:ext>
                  </a:extLst>
                </a:gridCol>
                <a:gridCol w="1723122">
                  <a:extLst>
                    <a:ext uri="{9D8B030D-6E8A-4147-A177-3AD203B41FA5}">
                      <a16:colId xmlns:a16="http://schemas.microsoft.com/office/drawing/2014/main" val="1983687885"/>
                    </a:ext>
                  </a:extLst>
                </a:gridCol>
                <a:gridCol w="1723122">
                  <a:extLst>
                    <a:ext uri="{9D8B030D-6E8A-4147-A177-3AD203B41FA5}">
                      <a16:colId xmlns:a16="http://schemas.microsoft.com/office/drawing/2014/main" val="237261457"/>
                    </a:ext>
                  </a:extLst>
                </a:gridCol>
              </a:tblGrid>
              <a:tr h="372938">
                <a:tc>
                  <a:txBody>
                    <a:bodyPr/>
                    <a:lstStyle/>
                    <a:p>
                      <a:pPr marL="0" lvl="0" indent="0" algn="ctr">
                        <a:spcBef>
                          <a:spcPts val="0"/>
                        </a:spcBef>
                        <a:spcAft>
                          <a:spcPts val="0"/>
                        </a:spcAft>
                        <a:buNone/>
                      </a:pPr>
                      <a:r>
                        <a:rPr lang="en-US" sz="1200" b="0" i="0" u="none" strike="noStrike">
                          <a:solidFill>
                            <a:srgbClr val="35363B"/>
                          </a:solidFill>
                          <a:latin typeface="Arial"/>
                        </a:rPr>
                        <a:t>Model</a:t>
                      </a:r>
                      <a:endParaRPr lang="en-US"/>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latin typeface="Arial"/>
                        </a:rPr>
                        <a:t>Accuracy</a:t>
                      </a:r>
                      <a:endParaRPr lang="en-US"/>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latin typeface="Arial"/>
                        </a:rPr>
                        <a:t>Precision</a:t>
                      </a:r>
                      <a:endParaRPr lang="en-US"/>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latin typeface="Arial"/>
                        </a:rPr>
                        <a:t>Recall</a:t>
                      </a:r>
                      <a:endParaRPr lang="en-US"/>
                    </a:p>
                  </a:txBody>
                  <a:tcPr marL="45701" marR="45701" marT="45701" marB="45701" anchor="ctr"/>
                </a:tc>
                <a:extLst>
                  <a:ext uri="{0D108BD9-81ED-4DB2-BD59-A6C34878D82A}">
                    <a16:rowId xmlns:a16="http://schemas.microsoft.com/office/drawing/2014/main" val="1741355885"/>
                  </a:ext>
                </a:extLst>
              </a:tr>
              <a:tr h="932450">
                <a:tc>
                  <a:txBody>
                    <a:bodyPr/>
                    <a:lstStyle/>
                    <a:p>
                      <a:pPr marL="0" lvl="0" indent="0" algn="l">
                        <a:spcBef>
                          <a:spcPts val="0"/>
                        </a:spcBef>
                        <a:spcAft>
                          <a:spcPts val="0"/>
                        </a:spcAft>
                        <a:buNone/>
                      </a:pPr>
                      <a:r>
                        <a:rPr lang="en-US" sz="1100" b="0" i="0" u="none" strike="noStrike">
                          <a:solidFill>
                            <a:srgbClr val="35363B"/>
                          </a:solidFill>
                          <a:latin typeface="Arial"/>
                        </a:rPr>
                        <a:t>Xception</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98.70%</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99.24%</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99.10%</a:t>
                      </a:r>
                      <a:endParaRPr lang="en-US">
                        <a:latin typeface="Arial"/>
                      </a:endParaRPr>
                    </a:p>
                  </a:txBody>
                  <a:tcPr marL="45701" marR="45701" marT="45701" marB="45701" anchor="ctr"/>
                </a:tc>
                <a:extLst>
                  <a:ext uri="{0D108BD9-81ED-4DB2-BD59-A6C34878D82A}">
                    <a16:rowId xmlns:a16="http://schemas.microsoft.com/office/drawing/2014/main" val="1893182258"/>
                  </a:ext>
                </a:extLst>
              </a:tr>
              <a:tr h="281059">
                <a:tc>
                  <a:txBody>
                    <a:bodyPr/>
                    <a:lstStyle/>
                    <a:p>
                      <a:pPr marL="0" lvl="0" indent="0" algn="l">
                        <a:spcBef>
                          <a:spcPts val="0"/>
                        </a:spcBef>
                        <a:spcAft>
                          <a:spcPts val="0"/>
                        </a:spcAft>
                        <a:buNone/>
                      </a:pPr>
                      <a:r>
                        <a:rPr lang="en-US" sz="1100" b="0" i="0" u="none" strike="noStrike">
                          <a:solidFill>
                            <a:srgbClr val="35363B"/>
                          </a:solidFill>
                          <a:latin typeface="Arial"/>
                        </a:rPr>
                        <a:t>EfficientNet</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98.78%</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99.60%</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99.10%</a:t>
                      </a:r>
                      <a:endParaRPr lang="en-US">
                        <a:latin typeface="Arial"/>
                      </a:endParaRPr>
                    </a:p>
                  </a:txBody>
                  <a:tcPr marL="45701" marR="45701" marT="45701" marB="45701" anchor="ctr"/>
                </a:tc>
                <a:extLst>
                  <a:ext uri="{0D108BD9-81ED-4DB2-BD59-A6C34878D82A}">
                    <a16:rowId xmlns:a16="http://schemas.microsoft.com/office/drawing/2014/main" val="1115812843"/>
                  </a:ext>
                </a:extLst>
              </a:tr>
              <a:tr h="488783">
                <a:tc>
                  <a:txBody>
                    <a:bodyPr/>
                    <a:lstStyle/>
                    <a:p>
                      <a:pPr marL="0" lvl="0" indent="0" algn="l">
                        <a:spcBef>
                          <a:spcPts val="0"/>
                        </a:spcBef>
                        <a:spcAft>
                          <a:spcPts val="0"/>
                        </a:spcAft>
                        <a:buNone/>
                      </a:pPr>
                      <a:r>
                        <a:rPr lang="en-US" sz="1100" b="0" i="0" u="none" strike="noStrike">
                          <a:solidFill>
                            <a:srgbClr val="35363B"/>
                          </a:solidFill>
                          <a:latin typeface="Arial"/>
                        </a:rPr>
                        <a:t>ResNet 50</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98.86%</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99.20%</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99.70%</a:t>
                      </a:r>
                      <a:endParaRPr lang="en-US">
                        <a:latin typeface="Arial"/>
                      </a:endParaRPr>
                    </a:p>
                  </a:txBody>
                  <a:tcPr marL="45701" marR="45701" marT="45701" marB="45701" anchor="ctr"/>
                </a:tc>
                <a:extLst>
                  <a:ext uri="{0D108BD9-81ED-4DB2-BD59-A6C34878D82A}">
                    <a16:rowId xmlns:a16="http://schemas.microsoft.com/office/drawing/2014/main" val="3611787149"/>
                  </a:ext>
                </a:extLst>
              </a:tr>
            </a:tbl>
          </a:graphicData>
        </a:graphic>
      </p:graphicFrame>
      <p:sp>
        <p:nvSpPr>
          <p:cNvPr id="4" name="TextBox 1">
            <a:extLst>
              <a:ext uri="{FF2B5EF4-FFF2-40B4-BE49-F238E27FC236}">
                <a16:creationId xmlns:a16="http://schemas.microsoft.com/office/drawing/2014/main" id="{1E21DDD6-AD3D-A044-3C19-92DCC8C1B73C}"/>
              </a:ext>
            </a:extLst>
          </p:cNvPr>
          <p:cNvSpPr txBox="1"/>
          <p:nvPr/>
        </p:nvSpPr>
        <p:spPr>
          <a:xfrm>
            <a:off x="566425" y="3429374"/>
            <a:ext cx="7481456" cy="1169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0" i="0" u="none" strike="noStrike" kern="0" cap="none" spc="0" baseline="0%">
                <a:solidFill>
                  <a:srgbClr val="000000"/>
                </a:solidFill>
                <a:uFillTx/>
                <a:latin typeface="Arial"/>
                <a:ea typeface="Arial"/>
                <a:cs typeface="Arial"/>
              </a:rPr>
              <a:t>We trained and evaluated three different CNN architectures for the classification task. As the results show, while all models performed exceptionally well, we selected EfficientNet as our primary model. Although ResNet50 had a slightly higher recall, EfficientNet provided the best balance of all metrics, with a superior precision of 99.6%, which is critical for minimizing false positives in a diagnostic setting.</a:t>
            </a:r>
          </a:p>
        </p:txBody>
      </p:sp>
    </p:spTree>
  </p:cSld>
  <p:clrMapOvr>
    <a:masterClrMapping/>
  </p:clrMapOvr>
</p:sld>
</file>

<file path=ppt/slides/slide23.xml><?xml version="1.0" encoding="utf-8"?>
<p:sld xmlns:a="http://purl.oclc.org/ooxml/drawingml/main" xmlns:r="http://purl.oclc.org/ooxml/officeDocument/relationships" xmlns:p="http://purl.oclc.org/ooxml/presentationml/main">
  <p:cSld name="Slide62">
    <p:spTree>
      <p:nvGrpSpPr>
        <p:cNvPr id="1" name=""/>
        <p:cNvGrpSpPr/>
        <p:nvPr/>
      </p:nvGrpSpPr>
      <p:grpSpPr>
        <a:xfrm>
          <a:off x="0" y="0"/>
          <a:ext cx="0" cy="0"/>
          <a:chOff x="0" y="0"/>
          <a:chExt cx="0" cy="0"/>
        </a:xfrm>
      </p:grpSpPr>
      <p:sp>
        <p:nvSpPr>
          <p:cNvPr id="2" name="Google Shape;1103;p33">
            <a:extLst>
              <a:ext uri="{FF2B5EF4-FFF2-40B4-BE49-F238E27FC236}">
                <a16:creationId xmlns:a16="http://schemas.microsoft.com/office/drawing/2014/main" id="{0771BA28-F556-9C74-0B6E-B61220568011}"/>
              </a:ext>
            </a:extLst>
          </p:cNvPr>
          <p:cNvSpPr txBox="1">
            <a:spLocks noGrp="1"/>
          </p:cNvSpPr>
          <p:nvPr>
            <p:ph type="title"/>
          </p:nvPr>
        </p:nvSpPr>
        <p:spPr>
          <a:xfrm>
            <a:off x="-1450265" y="0"/>
            <a:ext cx="9367570" cy="819000"/>
          </a:xfrm>
        </p:spPr>
        <p:txBody>
          <a:bodyPr anchor="b"/>
          <a:lstStyle/>
          <a:p>
            <a:pPr lvl="0"/>
            <a:r>
              <a:rPr lang="en-US" sz="3000"/>
              <a:t>EfficientNet Performance Analysis</a:t>
            </a:r>
          </a:p>
        </p:txBody>
      </p:sp>
      <p:pic>
        <p:nvPicPr>
          <p:cNvPr id="3" name="Picture 5" descr="A graph of training and validation&#10;&#10;AI-generated content may be incorrect.">
            <a:extLst>
              <a:ext uri="{FF2B5EF4-FFF2-40B4-BE49-F238E27FC236}">
                <a16:creationId xmlns:a16="http://schemas.microsoft.com/office/drawing/2014/main" id="{0B0A44D4-8765-09E6-1E3B-664707D8AA76}"/>
              </a:ext>
            </a:extLst>
          </p:cNvPr>
          <p:cNvPicPr>
            <a:picLocks noChangeAspect="1"/>
          </p:cNvPicPr>
          <p:nvPr/>
        </p:nvPicPr>
        <p:blipFill>
          <a:blip r:embed="rId2"/>
          <a:srcRect l="0.521%" t="-0.067%" r="0.085%" b="46.185%"/>
          <a:stretch>
            <a:fillRect/>
          </a:stretch>
        </p:blipFill>
        <p:spPr>
          <a:xfrm>
            <a:off x="539066" y="1105226"/>
            <a:ext cx="8226106" cy="3786512"/>
          </a:xfrm>
          <a:prstGeom prst="rect">
            <a:avLst/>
          </a:prstGeom>
          <a:noFill/>
          <a:ln cap="flat">
            <a:noFill/>
          </a:ln>
        </p:spPr>
      </p:pic>
    </p:spTree>
  </p:cSld>
  <p:clrMapOvr>
    <a:masterClrMapping/>
  </p:clrMapOvr>
</p:sld>
</file>

<file path=ppt/slides/slide24.xml><?xml version="1.0" encoding="utf-8"?>
<p:sld xmlns:a="http://purl.oclc.org/ooxml/drawingml/main" xmlns:r="http://purl.oclc.org/ooxml/officeDocument/relationships" xmlns:p="http://purl.oclc.org/ooxml/presentationml/main">
  <p:cSld name="Slide63">
    <p:spTree>
      <p:nvGrpSpPr>
        <p:cNvPr id="1" name=""/>
        <p:cNvGrpSpPr/>
        <p:nvPr/>
      </p:nvGrpSpPr>
      <p:grpSpPr>
        <a:xfrm>
          <a:off x="0" y="0"/>
          <a:ext cx="0" cy="0"/>
          <a:chOff x="0" y="0"/>
          <a:chExt cx="0" cy="0"/>
        </a:xfrm>
      </p:grpSpPr>
      <p:sp>
        <p:nvSpPr>
          <p:cNvPr id="2" name="Google Shape;1103;p33">
            <a:extLst>
              <a:ext uri="{FF2B5EF4-FFF2-40B4-BE49-F238E27FC236}">
                <a16:creationId xmlns:a16="http://schemas.microsoft.com/office/drawing/2014/main" id="{053F250C-3DB1-84D1-8485-5D48A0BB4D35}"/>
              </a:ext>
            </a:extLst>
          </p:cNvPr>
          <p:cNvSpPr txBox="1">
            <a:spLocks noGrp="1"/>
          </p:cNvSpPr>
          <p:nvPr>
            <p:ph type="title"/>
          </p:nvPr>
        </p:nvSpPr>
        <p:spPr>
          <a:xfrm>
            <a:off x="-897657" y="0"/>
            <a:ext cx="9367570" cy="819000"/>
          </a:xfrm>
        </p:spPr>
        <p:txBody>
          <a:bodyPr anchor="b"/>
          <a:lstStyle/>
          <a:p>
            <a:pPr lvl="0"/>
            <a:r>
              <a:rPr lang="en-US" sz="3000"/>
              <a:t>EfficientNet Performance Analysis(cont..)</a:t>
            </a:r>
          </a:p>
        </p:txBody>
      </p:sp>
      <p:pic>
        <p:nvPicPr>
          <p:cNvPr id="3" name="Picture 3" descr="A screenshot of a computer screen&#10;&#10;AI-generated content may be incorrect.">
            <a:extLst>
              <a:ext uri="{FF2B5EF4-FFF2-40B4-BE49-F238E27FC236}">
                <a16:creationId xmlns:a16="http://schemas.microsoft.com/office/drawing/2014/main" id="{B1D960A8-9DFD-0467-0059-A4CE36025702}"/>
              </a:ext>
            </a:extLst>
          </p:cNvPr>
          <p:cNvPicPr>
            <a:picLocks noChangeAspect="1"/>
          </p:cNvPicPr>
          <p:nvPr/>
        </p:nvPicPr>
        <p:blipFill>
          <a:blip r:embed="rId2"/>
          <a:stretch>
            <a:fillRect/>
          </a:stretch>
        </p:blipFill>
        <p:spPr>
          <a:xfrm>
            <a:off x="519013" y="1124977"/>
            <a:ext cx="4373867" cy="3559823"/>
          </a:xfrm>
          <a:prstGeom prst="rect">
            <a:avLst/>
          </a:prstGeom>
          <a:noFill/>
          <a:ln cap="flat">
            <a:noFill/>
          </a:ln>
        </p:spPr>
      </p:pic>
      <p:sp>
        <p:nvSpPr>
          <p:cNvPr id="4" name="Google Shape;1104;p33">
            <a:extLst>
              <a:ext uri="{FF2B5EF4-FFF2-40B4-BE49-F238E27FC236}">
                <a16:creationId xmlns:a16="http://schemas.microsoft.com/office/drawing/2014/main" id="{5D414AA1-413F-2CB6-BA10-CC0AA0A17645}"/>
              </a:ext>
            </a:extLst>
          </p:cNvPr>
          <p:cNvSpPr txBox="1">
            <a:spLocks noGrp="1"/>
          </p:cNvSpPr>
          <p:nvPr>
            <p:ph type="subTitle" idx="4294967295"/>
          </p:nvPr>
        </p:nvSpPr>
        <p:spPr>
          <a:xfrm>
            <a:off x="4697291" y="1152107"/>
            <a:ext cx="4348730" cy="3658294"/>
          </a:xfrm>
        </p:spPr>
        <p:txBody>
          <a:bodyPr/>
          <a:lstStyle/>
          <a:p>
            <a:pPr lvl="0" indent="-304166">
              <a:buNone/>
            </a:pPr>
            <a:r>
              <a:rPr lang="en-US" sz="1400"/>
              <a:t>"To further analyze the performance of our primary</a:t>
            </a:r>
            <a:endParaRPr lang="en-US"/>
          </a:p>
          <a:p>
            <a:pPr lvl="0" indent="-304166">
              <a:buNone/>
            </a:pPr>
            <a:r>
              <a:rPr lang="en-US" sz="1400"/>
              <a:t>  model, a confusion matrix was generated.</a:t>
            </a:r>
          </a:p>
          <a:p>
            <a:pPr marL="285750" lvl="0" indent="-285750">
              <a:buNone/>
            </a:pPr>
            <a:r>
              <a:rPr lang="en-US" sz="1400"/>
              <a:t>     The strong diagonal trend from top-left to </a:t>
            </a:r>
          </a:p>
          <a:p>
            <a:pPr marL="285750" lvl="0" indent="-285750">
              <a:buNone/>
            </a:pPr>
            <a:r>
              <a:rPr lang="en-US" sz="1400"/>
              <a:t>      bottom-right</a:t>
            </a:r>
          </a:p>
          <a:p>
            <a:pPr marL="285750" lvl="0" indent="-285750">
              <a:buNone/>
            </a:pPr>
            <a:r>
              <a:rPr lang="en-US" sz="1400"/>
              <a:t>      confirms a very high number of correct predictions across all classes.</a:t>
            </a:r>
            <a:endParaRPr lang="en-US" sz="1600"/>
          </a:p>
          <a:p>
            <a:pPr marL="285750" lvl="0" indent="-285750">
              <a:buNone/>
            </a:pPr>
            <a:r>
              <a:rPr lang="en-US" sz="1400"/>
              <a:t>      For example, the model correctly identified </a:t>
            </a:r>
            <a:r>
              <a:rPr lang="en-US" sz="1400" b="1"/>
              <a:t>all 405 'no</a:t>
            </a:r>
          </a:p>
          <a:p>
            <a:pPr marL="285750" lvl="0" indent="-285750">
              <a:buNone/>
            </a:pPr>
            <a:r>
              <a:rPr lang="en-US" sz="1400" b="1"/>
              <a:t>      tumor' cases</a:t>
            </a:r>
            <a:r>
              <a:rPr lang="en-US" sz="1400"/>
              <a:t> and </a:t>
            </a:r>
            <a:r>
              <a:rPr lang="en-US" sz="1400" b="1"/>
              <a:t>302 out of 306 'meningioma' cases</a:t>
            </a:r>
            <a:r>
              <a:rPr lang="en-US" sz="1400"/>
              <a:t>.</a:t>
            </a:r>
            <a:endParaRPr lang="en-US" sz="1600"/>
          </a:p>
          <a:p>
            <a:pPr marL="285750" lvl="0" indent="-285750">
              <a:buNone/>
            </a:pPr>
            <a:r>
              <a:rPr lang="en-US" sz="1400"/>
              <a:t>       This demonstrates the model's high reliability and its</a:t>
            </a:r>
          </a:p>
          <a:p>
            <a:pPr marL="285750" lvl="0" indent="-285750">
              <a:buNone/>
            </a:pPr>
            <a:r>
              <a:rPr lang="en-US" sz="1400"/>
              <a:t>        ability  to  distinguish  between  the different tumor types with minimal error."</a:t>
            </a:r>
            <a:endParaRPr lang="en-US" sz="1600"/>
          </a:p>
          <a:p>
            <a:pPr marL="0" lvl="0" indent="0">
              <a:buNone/>
            </a:pPr>
            <a:endParaRPr lang="en-US" sz="1400"/>
          </a:p>
        </p:txBody>
      </p:sp>
    </p:spTree>
  </p:cSld>
  <p:clrMapOvr>
    <a:masterClrMapping/>
  </p:clrMapOvr>
</p:sld>
</file>

<file path=ppt/slides/slide25.xml><?xml version="1.0" encoding="utf-8"?>
<p:sld xmlns:a="http://purl.oclc.org/ooxml/drawingml/main" xmlns:r="http://purl.oclc.org/ooxml/officeDocument/relationships" xmlns:p="http://purl.oclc.org/ooxml/presentationml/main">
  <p:cSld name="Slide64">
    <p:spTree>
      <p:nvGrpSpPr>
        <p:cNvPr id="1" name=""/>
        <p:cNvGrpSpPr/>
        <p:nvPr/>
      </p:nvGrpSpPr>
      <p:grpSpPr>
        <a:xfrm>
          <a:off x="0" y="0"/>
          <a:ext cx="0" cy="0"/>
          <a:chOff x="0" y="0"/>
          <a:chExt cx="0" cy="0"/>
        </a:xfrm>
      </p:grpSpPr>
      <p:sp>
        <p:nvSpPr>
          <p:cNvPr id="2" name="Google Shape;1325;p41">
            <a:extLst>
              <a:ext uri="{FF2B5EF4-FFF2-40B4-BE49-F238E27FC236}">
                <a16:creationId xmlns:a16="http://schemas.microsoft.com/office/drawing/2014/main" id="{7EE6058C-17A2-8B39-EAB8-1325C14C1144}"/>
              </a:ext>
            </a:extLst>
          </p:cNvPr>
          <p:cNvSpPr txBox="1">
            <a:spLocks noGrp="1"/>
          </p:cNvSpPr>
          <p:nvPr>
            <p:ph type="title"/>
          </p:nvPr>
        </p:nvSpPr>
        <p:spPr>
          <a:xfrm>
            <a:off x="459687" y="187186"/>
            <a:ext cx="7704002" cy="572697"/>
          </a:xfrm>
        </p:spPr>
        <p:txBody>
          <a:bodyPr/>
          <a:lstStyle/>
          <a:p>
            <a:pPr lvl="0"/>
            <a:r>
              <a:rPr lang="en-US"/>
              <a:t>AI Model Performance: Segmentation</a:t>
            </a:r>
          </a:p>
        </p:txBody>
      </p:sp>
      <p:graphicFrame>
        <p:nvGraphicFramePr>
          <p:cNvPr id="3" name="Google Shape;1326;p41">
            <a:extLst>
              <a:ext uri="{FF2B5EF4-FFF2-40B4-BE49-F238E27FC236}">
                <a16:creationId xmlns:a16="http://schemas.microsoft.com/office/drawing/2014/main" id="{07E2D87D-A46C-9317-4989-690075E65E05}"/>
              </a:ext>
            </a:extLst>
          </p:cNvPr>
          <p:cNvGraphicFramePr>
            <a:graphicFrameLocks noGrp="1"/>
          </p:cNvGraphicFramePr>
          <p:nvPr/>
        </p:nvGraphicFramePr>
        <p:xfrm>
          <a:off x="781016" y="1576910"/>
          <a:ext cx="7061331" cy="1389612"/>
        </p:xfrm>
        <a:graphic>
          <a:graphicData uri="http://purl.oclc.org/ooxml/drawingml/table">
            <a:tbl>
              <a:tblPr>
                <a:effectLst/>
                <a:tableStyleId>{E6318DB0-A769-4DC7-91D3-6804AA4FFEF4}</a:tableStyleId>
              </a:tblPr>
              <a:tblGrid>
                <a:gridCol w="1430459">
                  <a:extLst>
                    <a:ext uri="{9D8B030D-6E8A-4147-A177-3AD203B41FA5}">
                      <a16:colId xmlns:a16="http://schemas.microsoft.com/office/drawing/2014/main" val="1651882743"/>
                    </a:ext>
                  </a:extLst>
                </a:gridCol>
                <a:gridCol w="1407718">
                  <a:extLst>
                    <a:ext uri="{9D8B030D-6E8A-4147-A177-3AD203B41FA5}">
                      <a16:colId xmlns:a16="http://schemas.microsoft.com/office/drawing/2014/main" val="439522283"/>
                    </a:ext>
                  </a:extLst>
                </a:gridCol>
                <a:gridCol w="1407718">
                  <a:extLst>
                    <a:ext uri="{9D8B030D-6E8A-4147-A177-3AD203B41FA5}">
                      <a16:colId xmlns:a16="http://schemas.microsoft.com/office/drawing/2014/main" val="2967909238"/>
                    </a:ext>
                  </a:extLst>
                </a:gridCol>
                <a:gridCol w="1407718">
                  <a:extLst>
                    <a:ext uri="{9D8B030D-6E8A-4147-A177-3AD203B41FA5}">
                      <a16:colId xmlns:a16="http://schemas.microsoft.com/office/drawing/2014/main" val="3578061712"/>
                    </a:ext>
                  </a:extLst>
                </a:gridCol>
                <a:gridCol w="1407718">
                  <a:extLst>
                    <a:ext uri="{9D8B030D-6E8A-4147-A177-3AD203B41FA5}">
                      <a16:colId xmlns:a16="http://schemas.microsoft.com/office/drawing/2014/main" val="1419243318"/>
                    </a:ext>
                  </a:extLst>
                </a:gridCol>
              </a:tblGrid>
              <a:tr h="372938">
                <a:tc>
                  <a:txBody>
                    <a:bodyPr/>
                    <a:lstStyle/>
                    <a:p>
                      <a:pPr marL="0" lvl="0" indent="0" algn="ctr">
                        <a:spcBef>
                          <a:spcPts val="0"/>
                        </a:spcBef>
                        <a:spcAft>
                          <a:spcPts val="0"/>
                        </a:spcAft>
                        <a:buNone/>
                      </a:pPr>
                      <a:r>
                        <a:rPr lang="en-US" sz="1200" b="0" i="0" u="none" strike="noStrike">
                          <a:solidFill>
                            <a:srgbClr val="35363B"/>
                          </a:solidFill>
                          <a:latin typeface="Arial"/>
                        </a:rPr>
                        <a:t>Model</a:t>
                      </a:r>
                      <a:endParaRPr lang="en-US"/>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latin typeface="Arial"/>
                        </a:rPr>
                        <a:t>Accuracy</a:t>
                      </a:r>
                      <a:endParaRPr lang="en-US"/>
                    </a:p>
                  </a:txBody>
                  <a:tcPr marL="45701" marR="45701" marT="45701" marB="45701" anchor="ctr"/>
                </a:tc>
                <a:tc>
                  <a:txBody>
                    <a:bodyPr/>
                    <a:lstStyle/>
                    <a:p>
                      <a:pPr lvl="0" algn="ctr">
                        <a:lnSpc>
                          <a:spcPct val="100%"/>
                        </a:lnSpc>
                        <a:spcBef>
                          <a:spcPts val="0"/>
                        </a:spcBef>
                        <a:spcAft>
                          <a:spcPts val="0"/>
                        </a:spcAft>
                        <a:buNone/>
                      </a:pPr>
                      <a:r>
                        <a:rPr lang="en-US" sz="1200" b="0" i="0" u="none" strike="noStrike">
                          <a:solidFill>
                            <a:srgbClr val="35363B"/>
                          </a:solidFill>
                        </a:rPr>
                        <a:t>Mean</a:t>
                      </a:r>
                      <a:endParaRPr lang="en-US"/>
                    </a:p>
                    <a:p>
                      <a:pPr marL="0" lvl="0" indent="0" algn="ctr">
                        <a:spcBef>
                          <a:spcPts val="0"/>
                        </a:spcBef>
                        <a:spcAft>
                          <a:spcPts val="0"/>
                        </a:spcAft>
                        <a:buNone/>
                      </a:pPr>
                      <a:r>
                        <a:rPr lang="en-US" sz="1200" b="0" i="0" u="none" strike="noStrike">
                          <a:solidFill>
                            <a:srgbClr val="35363B"/>
                          </a:solidFill>
                        </a:rPr>
                        <a:t>IOU</a:t>
                      </a:r>
                      <a:endParaRPr lang="en-US"/>
                    </a:p>
                  </a:txBody>
                  <a:tcPr marL="45701" marR="45701" marT="45701" marB="45701" anchor="ctr"/>
                </a:tc>
                <a:tc>
                  <a:txBody>
                    <a:bodyPr/>
                    <a:lstStyle/>
                    <a:p>
                      <a:pPr lvl="0" algn="ctr">
                        <a:lnSpc>
                          <a:spcPct val="100%"/>
                        </a:lnSpc>
                        <a:spcBef>
                          <a:spcPts val="0"/>
                        </a:spcBef>
                        <a:spcAft>
                          <a:spcPts val="0"/>
                        </a:spcAft>
                        <a:buNone/>
                      </a:pPr>
                      <a:r>
                        <a:rPr lang="en-US" sz="1200" b="0" i="0" u="none" strike="noStrike">
                          <a:solidFill>
                            <a:srgbClr val="35363B"/>
                          </a:solidFill>
                        </a:rPr>
                        <a:t>Mean Dice Coefficient</a:t>
                      </a:r>
                      <a:endParaRPr lang="en-US"/>
                    </a:p>
                  </a:txBody>
                  <a:tcPr marL="45701" marR="45701" marT="45701" marB="45701" anchor="ctr"/>
                </a:tc>
                <a:tc>
                  <a:txBody>
                    <a:bodyPr/>
                    <a:lstStyle/>
                    <a:p>
                      <a:pPr lvl="0" algn="ctr">
                        <a:lnSpc>
                          <a:spcPct val="100%"/>
                        </a:lnSpc>
                        <a:spcBef>
                          <a:spcPts val="0"/>
                        </a:spcBef>
                        <a:spcAft>
                          <a:spcPts val="0"/>
                        </a:spcAft>
                        <a:buNone/>
                      </a:pPr>
                      <a:r>
                        <a:rPr lang="en-US" sz="1200" b="0" i="0" u="none" strike="noStrike">
                          <a:solidFill>
                            <a:srgbClr val="35363B"/>
                          </a:solidFill>
                        </a:rPr>
                        <a:t>Dice</a:t>
                      </a:r>
                      <a:endParaRPr lang="en-US"/>
                    </a:p>
                    <a:p>
                      <a:pPr marL="0" lvl="0" indent="0" algn="ctr">
                        <a:spcBef>
                          <a:spcPts val="0"/>
                        </a:spcBef>
                        <a:spcAft>
                          <a:spcPts val="0"/>
                        </a:spcAft>
                        <a:buNone/>
                      </a:pPr>
                      <a:r>
                        <a:rPr lang="en-US" sz="1200" b="0" i="0" u="none" strike="noStrike">
                          <a:solidFill>
                            <a:srgbClr val="35363B"/>
                          </a:solidFill>
                        </a:rPr>
                        <a:t>Loss</a:t>
                      </a:r>
                      <a:endParaRPr lang="en-US"/>
                    </a:p>
                  </a:txBody>
                  <a:tcPr marL="45701" marR="45701" marT="45701" marB="45701" anchor="ctr"/>
                </a:tc>
                <a:extLst>
                  <a:ext uri="{0D108BD9-81ED-4DB2-BD59-A6C34878D82A}">
                    <a16:rowId xmlns:a16="http://schemas.microsoft.com/office/drawing/2014/main" val="588304748"/>
                  </a:ext>
                </a:extLst>
              </a:tr>
              <a:tr h="932450">
                <a:tc>
                  <a:txBody>
                    <a:bodyPr/>
                    <a:lstStyle/>
                    <a:p>
                      <a:pPr marL="0" lvl="0" indent="0" algn="ctr">
                        <a:spcBef>
                          <a:spcPts val="0"/>
                        </a:spcBef>
                        <a:spcAft>
                          <a:spcPts val="0"/>
                        </a:spcAft>
                        <a:buNone/>
                      </a:pPr>
                      <a:r>
                        <a:rPr lang="en-US" sz="1100" b="0" i="0" u="none" strike="noStrike">
                          <a:solidFill>
                            <a:srgbClr val="35363B"/>
                          </a:solidFill>
                          <a:latin typeface="Arial"/>
                        </a:rPr>
                        <a:t>Attention U-Net</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99.35%</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82.88%</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83.70%</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16.92%</a:t>
                      </a:r>
                      <a:endParaRPr lang="en-US"/>
                    </a:p>
                  </a:txBody>
                  <a:tcPr marL="45701" marR="45701" marT="45701" marB="45701" anchor="ctr"/>
                </a:tc>
                <a:extLst>
                  <a:ext uri="{0D108BD9-81ED-4DB2-BD59-A6C34878D82A}">
                    <a16:rowId xmlns:a16="http://schemas.microsoft.com/office/drawing/2014/main" val="3970306346"/>
                  </a:ext>
                </a:extLst>
              </a:tr>
            </a:tbl>
          </a:graphicData>
        </a:graphic>
      </p:graphicFrame>
      <p:sp>
        <p:nvSpPr>
          <p:cNvPr id="4" name="TextBox 1">
            <a:extLst>
              <a:ext uri="{FF2B5EF4-FFF2-40B4-BE49-F238E27FC236}">
                <a16:creationId xmlns:a16="http://schemas.microsoft.com/office/drawing/2014/main" id="{62CE40BD-FB46-D22A-A030-2A99D1B9EA80}"/>
              </a:ext>
            </a:extLst>
          </p:cNvPr>
          <p:cNvSpPr txBox="1"/>
          <p:nvPr/>
        </p:nvSpPr>
        <p:spPr>
          <a:xfrm>
            <a:off x="626583" y="3331616"/>
            <a:ext cx="7481456" cy="95410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0" i="0" u="none" strike="noStrike" kern="0" cap="none" spc="0" baseline="0%">
                <a:solidFill>
                  <a:srgbClr val="000000"/>
                </a:solidFill>
                <a:uFillTx/>
                <a:latin typeface="Arial"/>
                <a:ea typeface="Arial"/>
                <a:cs typeface="Arial"/>
              </a:rPr>
              <a:t>For the segmentation task, our Attention U-Net model was evaluated using two standard industry metrics: the Dice Coefficient and IOU. Both scores are well above 0.8, indicating a high degree of spatial accuracy and confirming that the model is effective at precisely outlining the tumor boundaries.</a:t>
            </a:r>
          </a:p>
        </p:txBody>
      </p:sp>
    </p:spTree>
  </p:cSld>
  <p:clrMapOvr>
    <a:masterClrMapping/>
  </p:clrMapOvr>
</p:sld>
</file>

<file path=ppt/slides/slide26.xml><?xml version="1.0" encoding="utf-8"?>
<p:sld xmlns:a="http://purl.oclc.org/ooxml/drawingml/main" xmlns:r="http://purl.oclc.org/ooxml/officeDocument/relationships" xmlns:p="http://purl.oclc.org/ooxml/presentationml/main">
  <p:cSld name="Slide6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9E40D-BEAB-A3AD-900D-2D35B0CA7E10}"/>
              </a:ext>
            </a:extLst>
          </p:cNvPr>
          <p:cNvSpPr txBox="1">
            <a:spLocks noGrp="1"/>
          </p:cNvSpPr>
          <p:nvPr>
            <p:ph type="title"/>
          </p:nvPr>
        </p:nvSpPr>
        <p:spPr>
          <a:xfrm>
            <a:off x="406139" y="188951"/>
            <a:ext cx="7704002" cy="572697"/>
          </a:xfrm>
        </p:spPr>
        <p:txBody>
          <a:bodyPr/>
          <a:lstStyle/>
          <a:p>
            <a:pPr lvl="0"/>
            <a:r>
              <a:rPr lang="en-US"/>
              <a:t>U-Net Performance Analysis</a:t>
            </a:r>
          </a:p>
        </p:txBody>
      </p:sp>
      <p:pic>
        <p:nvPicPr>
          <p:cNvPr id="3" name="Picture 2" descr="A graph of training and validation&#10;&#10;AI-generated content may be incorrect.">
            <a:extLst>
              <a:ext uri="{FF2B5EF4-FFF2-40B4-BE49-F238E27FC236}">
                <a16:creationId xmlns:a16="http://schemas.microsoft.com/office/drawing/2014/main" id="{1DF9242F-0946-9B46-524C-52F2051B5438}"/>
              </a:ext>
            </a:extLst>
          </p:cNvPr>
          <p:cNvPicPr>
            <a:picLocks noChangeAspect="1"/>
          </p:cNvPicPr>
          <p:nvPr/>
        </p:nvPicPr>
        <p:blipFill>
          <a:blip r:embed="rId2"/>
          <a:stretch>
            <a:fillRect/>
          </a:stretch>
        </p:blipFill>
        <p:spPr>
          <a:xfrm>
            <a:off x="299648" y="1063063"/>
            <a:ext cx="4049923" cy="3588864"/>
          </a:xfrm>
          <a:prstGeom prst="rect">
            <a:avLst/>
          </a:prstGeom>
          <a:noFill/>
          <a:ln cap="flat">
            <a:noFill/>
          </a:ln>
        </p:spPr>
      </p:pic>
      <p:pic>
        <p:nvPicPr>
          <p:cNvPr id="4" name="Picture 3" descr="A graph of a line graph&#10;&#10;AI-generated content may be incorrect.">
            <a:extLst>
              <a:ext uri="{FF2B5EF4-FFF2-40B4-BE49-F238E27FC236}">
                <a16:creationId xmlns:a16="http://schemas.microsoft.com/office/drawing/2014/main" id="{387BFFCC-2589-2E23-8702-D2520D8F9814}"/>
              </a:ext>
            </a:extLst>
          </p:cNvPr>
          <p:cNvPicPr>
            <a:picLocks noChangeAspect="1"/>
          </p:cNvPicPr>
          <p:nvPr/>
        </p:nvPicPr>
        <p:blipFill>
          <a:blip r:embed="rId3"/>
          <a:stretch>
            <a:fillRect/>
          </a:stretch>
        </p:blipFill>
        <p:spPr>
          <a:xfrm>
            <a:off x="4378156" y="1105226"/>
            <a:ext cx="4466194" cy="3581147"/>
          </a:xfrm>
          <a:prstGeom prst="rect">
            <a:avLst/>
          </a:prstGeom>
          <a:noFill/>
          <a:ln cap="flat">
            <a:noFill/>
          </a:ln>
        </p:spPr>
      </p:pic>
    </p:spTree>
  </p:cSld>
  <p:clrMapOvr>
    <a:masterClrMapping/>
  </p:clrMapOvr>
</p:sld>
</file>

<file path=ppt/slides/slide27.xml><?xml version="1.0" encoding="utf-8"?>
<p:sld xmlns:a="http://purl.oclc.org/ooxml/drawingml/main" xmlns:r="http://purl.oclc.org/ooxml/officeDocument/relationships" xmlns:p="http://purl.oclc.org/ooxml/presentationml/main">
  <p:cSld name="Slide65">
    <p:spTree>
      <p:nvGrpSpPr>
        <p:cNvPr id="1" name=""/>
        <p:cNvGrpSpPr/>
        <p:nvPr/>
      </p:nvGrpSpPr>
      <p:grpSpPr>
        <a:xfrm>
          <a:off x="0" y="0"/>
          <a:ext cx="0" cy="0"/>
          <a:chOff x="0" y="0"/>
          <a:chExt cx="0" cy="0"/>
        </a:xfrm>
      </p:grpSpPr>
      <p:sp>
        <p:nvSpPr>
          <p:cNvPr id="2" name="Google Shape;1325;p41">
            <a:extLst>
              <a:ext uri="{FF2B5EF4-FFF2-40B4-BE49-F238E27FC236}">
                <a16:creationId xmlns:a16="http://schemas.microsoft.com/office/drawing/2014/main" id="{4BAA2E82-1223-1D53-C212-E3D799C41AA4}"/>
              </a:ext>
            </a:extLst>
          </p:cNvPr>
          <p:cNvSpPr txBox="1">
            <a:spLocks noGrp="1"/>
          </p:cNvSpPr>
          <p:nvPr>
            <p:ph type="title"/>
          </p:nvPr>
        </p:nvSpPr>
        <p:spPr>
          <a:xfrm>
            <a:off x="479776" y="187186"/>
            <a:ext cx="7738430" cy="572697"/>
          </a:xfrm>
        </p:spPr>
        <p:txBody>
          <a:bodyPr/>
          <a:lstStyle/>
          <a:p>
            <a:pPr lvl="0"/>
            <a:r>
              <a:rPr lang="en-US"/>
              <a:t>Performance Benchmark: Detection</a:t>
            </a:r>
          </a:p>
        </p:txBody>
      </p:sp>
      <p:graphicFrame>
        <p:nvGraphicFramePr>
          <p:cNvPr id="3" name="Google Shape;1326;p41">
            <a:extLst>
              <a:ext uri="{FF2B5EF4-FFF2-40B4-BE49-F238E27FC236}">
                <a16:creationId xmlns:a16="http://schemas.microsoft.com/office/drawing/2014/main" id="{6C65EA2C-46B0-B503-0F9A-F9CFF5D7EB65}"/>
              </a:ext>
            </a:extLst>
          </p:cNvPr>
          <p:cNvGraphicFramePr>
            <a:graphicFrameLocks noGrp="1"/>
          </p:cNvGraphicFramePr>
          <p:nvPr/>
        </p:nvGraphicFramePr>
        <p:xfrm>
          <a:off x="884297" y="1124977"/>
          <a:ext cx="7186359" cy="2858085"/>
        </p:xfrm>
        <a:graphic>
          <a:graphicData uri="http://purl.oclc.org/ooxml/drawingml/table">
            <a:tbl>
              <a:tblPr>
                <a:effectLst/>
                <a:tableStyleId>{E6318DB0-A769-4DC7-91D3-6804AA4FFEF4}</a:tableStyleId>
              </a:tblPr>
              <a:tblGrid>
                <a:gridCol w="2421111">
                  <a:extLst>
                    <a:ext uri="{9D8B030D-6E8A-4147-A177-3AD203B41FA5}">
                      <a16:colId xmlns:a16="http://schemas.microsoft.com/office/drawing/2014/main" val="2182753940"/>
                    </a:ext>
                  </a:extLst>
                </a:gridCol>
                <a:gridCol w="2382624">
                  <a:extLst>
                    <a:ext uri="{9D8B030D-6E8A-4147-A177-3AD203B41FA5}">
                      <a16:colId xmlns:a16="http://schemas.microsoft.com/office/drawing/2014/main" val="472768711"/>
                    </a:ext>
                  </a:extLst>
                </a:gridCol>
                <a:gridCol w="2382624">
                  <a:extLst>
                    <a:ext uri="{9D8B030D-6E8A-4147-A177-3AD203B41FA5}">
                      <a16:colId xmlns:a16="http://schemas.microsoft.com/office/drawing/2014/main" val="2177281291"/>
                    </a:ext>
                  </a:extLst>
                </a:gridCol>
              </a:tblGrid>
              <a:tr h="372938">
                <a:tc>
                  <a:txBody>
                    <a:bodyPr/>
                    <a:lstStyle/>
                    <a:p>
                      <a:pPr marL="0" lvl="0" indent="0" algn="ctr">
                        <a:spcBef>
                          <a:spcPts val="0"/>
                        </a:spcBef>
                        <a:spcAft>
                          <a:spcPts val="0"/>
                        </a:spcAft>
                        <a:buNone/>
                      </a:pPr>
                      <a:r>
                        <a:rPr lang="en-US" sz="1200" b="0" i="0" u="none" strike="noStrike">
                          <a:solidFill>
                            <a:srgbClr val="35363B"/>
                          </a:solidFill>
                        </a:rPr>
                        <a:t>Paper</a:t>
                      </a:r>
                      <a:endParaRPr lang="en-US"/>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rPr>
                        <a:t>Model Used</a:t>
                      </a:r>
                      <a:endParaRPr lang="en-US"/>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rPr>
                        <a:t>Accuracy</a:t>
                      </a:r>
                      <a:endParaRPr lang="en-US"/>
                    </a:p>
                  </a:txBody>
                  <a:tcPr marL="45701" marR="45701" marT="45701" marB="45701" anchor="ctr"/>
                </a:tc>
                <a:extLst>
                  <a:ext uri="{0D108BD9-81ED-4DB2-BD59-A6C34878D82A}">
                    <a16:rowId xmlns:a16="http://schemas.microsoft.com/office/drawing/2014/main" val="2382303693"/>
                  </a:ext>
                </a:extLst>
              </a:tr>
              <a:tr h="932450">
                <a:tc>
                  <a:txBody>
                    <a:bodyPr/>
                    <a:lstStyle/>
                    <a:p>
                      <a:pPr lvl="0" algn="l">
                        <a:lnSpc>
                          <a:spcPct val="100%"/>
                        </a:lnSpc>
                        <a:spcBef>
                          <a:spcPts val="0"/>
                        </a:spcBef>
                        <a:spcAft>
                          <a:spcPts val="0"/>
                        </a:spcAft>
                        <a:buNone/>
                      </a:pPr>
                      <a:r>
                        <a:rPr lang="en-US" sz="1200" b="0" i="0" u="none" strike="noStrike">
                          <a:solidFill>
                            <a:srgbClr val="000000"/>
                          </a:solidFill>
                          <a:latin typeface="Arial"/>
                        </a:rPr>
                        <a:t>Brain tumor detection from images and comparison with transfer learning methods and 3‑layer CNN</a:t>
                      </a:r>
                    </a:p>
                    <a:p>
                      <a:pPr marL="0" lvl="0" indent="0" algn="l">
                        <a:spcBef>
                          <a:spcPts val="0"/>
                        </a:spcBef>
                        <a:spcAft>
                          <a:spcPts val="0"/>
                        </a:spcAft>
                        <a:buNone/>
                      </a:pPr>
                      <a:endParaRPr lang="en-US" sz="1100" b="0" i="0" u="none" strike="noStrike">
                        <a:solidFill>
                          <a:srgbClr val="35363B"/>
                        </a:solidFill>
                        <a:latin typeface="Arial"/>
                      </a:endParaRP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EfficientNet</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97%</a:t>
                      </a:r>
                      <a:endParaRPr lang="en-US"/>
                    </a:p>
                  </a:txBody>
                  <a:tcPr marL="45701" marR="45701" marT="45701" marB="45701" anchor="ctr"/>
                </a:tc>
                <a:extLst>
                  <a:ext uri="{0D108BD9-81ED-4DB2-BD59-A6C34878D82A}">
                    <a16:rowId xmlns:a16="http://schemas.microsoft.com/office/drawing/2014/main" val="1316222585"/>
                  </a:ext>
                </a:extLst>
              </a:tr>
              <a:tr h="281059">
                <a:tc>
                  <a:txBody>
                    <a:bodyPr/>
                    <a:lstStyle/>
                    <a:p>
                      <a:pPr lvl="0" algn="l">
                        <a:lnSpc>
                          <a:spcPct val="100%"/>
                        </a:lnSpc>
                        <a:spcBef>
                          <a:spcPts val="0"/>
                        </a:spcBef>
                        <a:spcAft>
                          <a:spcPts val="0"/>
                        </a:spcAft>
                        <a:buNone/>
                      </a:pPr>
                      <a:r>
                        <a:rPr lang="en-US" sz="1200" b="0" i="0" u="none" strike="noStrike">
                          <a:solidFill>
                            <a:srgbClr val="000000"/>
                          </a:solidFill>
                          <a:latin typeface="Arial"/>
                        </a:rPr>
                        <a:t>A Robust Approach for Brain Tumor Detection in Magnetic Resonance Images Using Finetuned EfficientNet</a:t>
                      </a:r>
                    </a:p>
                    <a:p>
                      <a:pPr marL="0" lvl="0" indent="0" algn="l">
                        <a:spcBef>
                          <a:spcPts val="0"/>
                        </a:spcBef>
                        <a:spcAft>
                          <a:spcPts val="0"/>
                        </a:spcAft>
                        <a:buNone/>
                      </a:pPr>
                      <a:endParaRPr lang="en-US" sz="1200" b="0" i="0" u="none" strike="noStrike">
                        <a:solidFill>
                          <a:srgbClr val="35363B"/>
                        </a:solidFill>
                        <a:latin typeface="Arial"/>
                      </a:endParaRP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EfficientNet</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98.8%</a:t>
                      </a:r>
                    </a:p>
                  </a:txBody>
                  <a:tcPr marL="45701" marR="45701" marT="45701" marB="45701" anchor="ctr"/>
                </a:tc>
                <a:extLst>
                  <a:ext uri="{0D108BD9-81ED-4DB2-BD59-A6C34878D82A}">
                    <a16:rowId xmlns:a16="http://schemas.microsoft.com/office/drawing/2014/main" val="1734347789"/>
                  </a:ext>
                </a:extLst>
              </a:tr>
              <a:tr h="488783">
                <a:tc>
                  <a:txBody>
                    <a:bodyPr/>
                    <a:lstStyle/>
                    <a:p>
                      <a:pPr marL="0" lvl="0" indent="0" algn="l">
                        <a:spcBef>
                          <a:spcPts val="0"/>
                        </a:spcBef>
                        <a:spcAft>
                          <a:spcPts val="0"/>
                        </a:spcAft>
                        <a:buNone/>
                      </a:pPr>
                      <a:r>
                        <a:rPr lang="en-US" sz="1100" b="1" i="0" u="none" strike="noStrike">
                          <a:solidFill>
                            <a:srgbClr val="35363B"/>
                          </a:solidFill>
                        </a:rPr>
                        <a:t>Our Work</a:t>
                      </a:r>
                      <a:endParaRPr lang="en-US" b="1"/>
                    </a:p>
                  </a:txBody>
                  <a:tcPr marL="45701" marR="45701" marT="45701" marB="45701" anchor="ctr"/>
                </a:tc>
                <a:tc>
                  <a:txBody>
                    <a:bodyPr/>
                    <a:lstStyle/>
                    <a:p>
                      <a:pPr marL="0" lvl="0" indent="0" algn="ctr">
                        <a:spcBef>
                          <a:spcPts val="0"/>
                        </a:spcBef>
                        <a:spcAft>
                          <a:spcPts val="0"/>
                        </a:spcAft>
                        <a:buNone/>
                      </a:pPr>
                      <a:r>
                        <a:rPr lang="en-US" sz="1100" b="1" i="0" u="none" strike="noStrike">
                          <a:solidFill>
                            <a:srgbClr val="35363B"/>
                          </a:solidFill>
                        </a:rPr>
                        <a:t>EfficientNet</a:t>
                      </a:r>
                      <a:endParaRPr lang="en-US" b="1"/>
                    </a:p>
                  </a:txBody>
                  <a:tcPr marL="45701" marR="45701" marT="45701" marB="45701" anchor="ctr"/>
                </a:tc>
                <a:tc>
                  <a:txBody>
                    <a:bodyPr/>
                    <a:lstStyle/>
                    <a:p>
                      <a:pPr marL="0" lvl="0" indent="0" algn="ctr">
                        <a:spcBef>
                          <a:spcPts val="0"/>
                        </a:spcBef>
                        <a:spcAft>
                          <a:spcPts val="0"/>
                        </a:spcAft>
                        <a:buNone/>
                      </a:pPr>
                      <a:r>
                        <a:rPr lang="en-US" sz="1100" b="1" i="0" u="none" strike="noStrike">
                          <a:solidFill>
                            <a:srgbClr val="35363B"/>
                          </a:solidFill>
                        </a:rPr>
                        <a:t>98.78%</a:t>
                      </a:r>
                      <a:endParaRPr lang="en-US" b="1"/>
                    </a:p>
                  </a:txBody>
                  <a:tcPr marL="45701" marR="45701" marT="45701" marB="45701" anchor="ctr"/>
                </a:tc>
                <a:extLst>
                  <a:ext uri="{0D108BD9-81ED-4DB2-BD59-A6C34878D82A}">
                    <a16:rowId xmlns:a16="http://schemas.microsoft.com/office/drawing/2014/main" val="2014099706"/>
                  </a:ext>
                </a:extLst>
              </a:tr>
            </a:tbl>
          </a:graphicData>
        </a:graphic>
      </p:graphicFrame>
      <p:sp>
        <p:nvSpPr>
          <p:cNvPr id="4" name="TextBox 1">
            <a:extLst>
              <a:ext uri="{FF2B5EF4-FFF2-40B4-BE49-F238E27FC236}">
                <a16:creationId xmlns:a16="http://schemas.microsoft.com/office/drawing/2014/main" id="{B889DC2B-D9DD-AE5A-C4FF-0C4B6F878188}"/>
              </a:ext>
            </a:extLst>
          </p:cNvPr>
          <p:cNvSpPr txBox="1"/>
          <p:nvPr/>
        </p:nvSpPr>
        <p:spPr>
          <a:xfrm>
            <a:off x="884297" y="4018522"/>
            <a:ext cx="7481456" cy="73866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0" i="0" u="none" strike="noStrike" kern="0" cap="none" spc="0" baseline="0%">
                <a:solidFill>
                  <a:srgbClr val="000000"/>
                </a:solidFill>
                <a:uFillTx/>
                <a:latin typeface="Arial"/>
                <a:ea typeface="Arial"/>
                <a:cs typeface="Arial"/>
              </a:rPr>
              <a:t>As the comparison shows, the performance of our implemented model is highly competitive with, and in some cases superior to, other existing research in the field, validating our chosen methodology.</a:t>
            </a:r>
          </a:p>
        </p:txBody>
      </p:sp>
    </p:spTree>
  </p:cSld>
  <p:clrMapOvr>
    <a:masterClrMapping/>
  </p:clrMapOvr>
</p:sld>
</file>

<file path=ppt/slides/slide28.xml><?xml version="1.0" encoding="utf-8"?>
<p:sld xmlns:a="http://purl.oclc.org/ooxml/drawingml/main" xmlns:r="http://purl.oclc.org/ooxml/officeDocument/relationships" xmlns:p="http://purl.oclc.org/ooxml/presentationml/main">
  <p:cSld name="Slide80">
    <p:spTree>
      <p:nvGrpSpPr>
        <p:cNvPr id="1" name=""/>
        <p:cNvGrpSpPr/>
        <p:nvPr/>
      </p:nvGrpSpPr>
      <p:grpSpPr>
        <a:xfrm>
          <a:off x="0" y="0"/>
          <a:ext cx="0" cy="0"/>
          <a:chOff x="0" y="0"/>
          <a:chExt cx="0" cy="0"/>
        </a:xfrm>
      </p:grpSpPr>
      <p:sp>
        <p:nvSpPr>
          <p:cNvPr id="2" name="Google Shape;1325;p41">
            <a:extLst>
              <a:ext uri="{FF2B5EF4-FFF2-40B4-BE49-F238E27FC236}">
                <a16:creationId xmlns:a16="http://schemas.microsoft.com/office/drawing/2014/main" id="{AFAB67FF-68DD-5183-EBB1-A570AB25A8EA}"/>
              </a:ext>
            </a:extLst>
          </p:cNvPr>
          <p:cNvSpPr txBox="1">
            <a:spLocks noGrp="1"/>
          </p:cNvSpPr>
          <p:nvPr>
            <p:ph type="title"/>
          </p:nvPr>
        </p:nvSpPr>
        <p:spPr>
          <a:xfrm>
            <a:off x="413967" y="156344"/>
            <a:ext cx="7738430" cy="572697"/>
          </a:xfrm>
        </p:spPr>
        <p:txBody>
          <a:bodyPr/>
          <a:lstStyle/>
          <a:p>
            <a:pPr lvl="0"/>
            <a:r>
              <a:rPr lang="en-US"/>
              <a:t>Performance Benchmark: Segmentation</a:t>
            </a:r>
          </a:p>
        </p:txBody>
      </p:sp>
      <p:sp>
        <p:nvSpPr>
          <p:cNvPr id="3" name="TextBox 1">
            <a:extLst>
              <a:ext uri="{FF2B5EF4-FFF2-40B4-BE49-F238E27FC236}">
                <a16:creationId xmlns:a16="http://schemas.microsoft.com/office/drawing/2014/main" id="{F9D246A2-D18B-7B92-3697-234403A831D8}"/>
              </a:ext>
            </a:extLst>
          </p:cNvPr>
          <p:cNvSpPr txBox="1"/>
          <p:nvPr/>
        </p:nvSpPr>
        <p:spPr>
          <a:xfrm>
            <a:off x="1005291" y="4564127"/>
            <a:ext cx="7481456"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0" i="0" u="none" strike="noStrike" kern="0" cap="none" spc="0" baseline="0%">
                <a:solidFill>
                  <a:srgbClr val="000000"/>
                </a:solidFill>
                <a:uFillTx/>
                <a:latin typeface="Arial"/>
                <a:ea typeface="Arial"/>
                <a:cs typeface="Arial"/>
              </a:rPr>
              <a:t>Our implemented model demonstrates a Mean Dice Coefficient of 83.70%, proving its strong performance and placing it competitively among other state-of-the-art segmentation architectures.</a:t>
            </a:r>
            <a:endParaRPr lang="en-US" sz="1400" b="0" i="0" u="none" strike="noStrike" kern="0" cap="none" spc="0" baseline="0%">
              <a:solidFill>
                <a:srgbClr val="000000"/>
              </a:solidFill>
              <a:uFillTx/>
              <a:latin typeface="Arial"/>
              <a:ea typeface="Arial"/>
              <a:cs typeface="Arial"/>
            </a:endParaRPr>
          </a:p>
        </p:txBody>
      </p:sp>
      <p:graphicFrame>
        <p:nvGraphicFramePr>
          <p:cNvPr id="4" name="Google Shape;1326;p41">
            <a:extLst>
              <a:ext uri="{FF2B5EF4-FFF2-40B4-BE49-F238E27FC236}">
                <a16:creationId xmlns:a16="http://schemas.microsoft.com/office/drawing/2014/main" id="{0D4374C0-CC02-8F92-5DF4-E1EA25D42DE5}"/>
              </a:ext>
            </a:extLst>
          </p:cNvPr>
          <p:cNvGraphicFramePr>
            <a:graphicFrameLocks noGrp="1"/>
          </p:cNvGraphicFramePr>
          <p:nvPr/>
        </p:nvGraphicFramePr>
        <p:xfrm>
          <a:off x="550971" y="878866"/>
          <a:ext cx="8042055" cy="3685257"/>
        </p:xfrm>
        <a:graphic>
          <a:graphicData uri="http://purl.oclc.org/ooxml/drawingml/table">
            <a:tbl>
              <a:tblPr>
                <a:effectLst/>
                <a:tableStyleId>{E6318DB0-A769-4DC7-91D3-6804AA4FFEF4}</a:tableStyleId>
              </a:tblPr>
              <a:tblGrid>
                <a:gridCol w="2034777">
                  <a:extLst>
                    <a:ext uri="{9D8B030D-6E8A-4147-A177-3AD203B41FA5}">
                      <a16:colId xmlns:a16="http://schemas.microsoft.com/office/drawing/2014/main" val="557265065"/>
                    </a:ext>
                  </a:extLst>
                </a:gridCol>
                <a:gridCol w="2002426">
                  <a:extLst>
                    <a:ext uri="{9D8B030D-6E8A-4147-A177-3AD203B41FA5}">
                      <a16:colId xmlns:a16="http://schemas.microsoft.com/office/drawing/2014/main" val="1144131694"/>
                    </a:ext>
                  </a:extLst>
                </a:gridCol>
                <a:gridCol w="2002426">
                  <a:extLst>
                    <a:ext uri="{9D8B030D-6E8A-4147-A177-3AD203B41FA5}">
                      <a16:colId xmlns:a16="http://schemas.microsoft.com/office/drawing/2014/main" val="3944964051"/>
                    </a:ext>
                  </a:extLst>
                </a:gridCol>
                <a:gridCol w="2002426">
                  <a:extLst>
                    <a:ext uri="{9D8B030D-6E8A-4147-A177-3AD203B41FA5}">
                      <a16:colId xmlns:a16="http://schemas.microsoft.com/office/drawing/2014/main" val="639816439"/>
                    </a:ext>
                  </a:extLst>
                </a:gridCol>
              </a:tblGrid>
              <a:tr h="471967">
                <a:tc>
                  <a:txBody>
                    <a:bodyPr/>
                    <a:lstStyle/>
                    <a:p>
                      <a:pPr marL="0" lvl="0" indent="0" algn="ctr">
                        <a:spcBef>
                          <a:spcPts val="0"/>
                        </a:spcBef>
                        <a:spcAft>
                          <a:spcPts val="0"/>
                        </a:spcAft>
                        <a:buNone/>
                      </a:pPr>
                      <a:r>
                        <a:rPr lang="en-US" sz="1200" b="0" i="0" u="none" strike="noStrike">
                          <a:solidFill>
                            <a:srgbClr val="35363B"/>
                          </a:solidFill>
                        </a:rPr>
                        <a:t>Paper / Authors</a:t>
                      </a:r>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rPr>
                        <a:t>Model(s) Used</a:t>
                      </a:r>
                    </a:p>
                  </a:txBody>
                  <a:tcPr marL="45701" marR="45701" marT="45701" marB="45701" anchor="ctr"/>
                </a:tc>
                <a:tc>
                  <a:txBody>
                    <a:bodyPr/>
                    <a:lstStyle/>
                    <a:p>
                      <a:pPr lvl="0" algn="ctr">
                        <a:lnSpc>
                          <a:spcPct val="100%"/>
                        </a:lnSpc>
                        <a:spcBef>
                          <a:spcPts val="0"/>
                        </a:spcBef>
                        <a:spcAft>
                          <a:spcPts val="0"/>
                        </a:spcAft>
                        <a:buNone/>
                      </a:pPr>
                      <a:r>
                        <a:rPr lang="en-US" sz="1200" b="0" i="0" u="none" strike="noStrike">
                          <a:solidFill>
                            <a:srgbClr val="35363B"/>
                          </a:solidFill>
                          <a:latin typeface="Arial"/>
                        </a:rPr>
                        <a:t>Mean Dice Coefficient</a:t>
                      </a:r>
                      <a:endParaRPr lang="en-US" sz="1200" b="0" i="0" u="none" strike="noStrike">
                        <a:solidFill>
                          <a:srgbClr val="000000"/>
                        </a:solidFill>
                        <a:latin typeface="Arial"/>
                      </a:endParaRPr>
                    </a:p>
                    <a:p>
                      <a:pPr lvl="0" algn="ctr">
                        <a:lnSpc>
                          <a:spcPct val="100%"/>
                        </a:lnSpc>
                        <a:spcBef>
                          <a:spcPts val="0"/>
                        </a:spcBef>
                        <a:spcAft>
                          <a:spcPts val="0"/>
                        </a:spcAft>
                        <a:buNone/>
                      </a:pPr>
                      <a:endParaRPr lang="en-US" sz="1200" b="0" i="0" u="none" strike="noStrike">
                        <a:solidFill>
                          <a:srgbClr val="35363B"/>
                        </a:solidFill>
                        <a:latin typeface="Arial"/>
                      </a:endParaRPr>
                    </a:p>
                  </a:txBody>
                  <a:tcPr marL="45701" marR="45701" marT="45701" marB="45701" anchor="ctr"/>
                </a:tc>
                <a:tc>
                  <a:txBody>
                    <a:bodyPr/>
                    <a:lstStyle/>
                    <a:p>
                      <a:pPr lvl="0" algn="ctr">
                        <a:lnSpc>
                          <a:spcPct val="100%"/>
                        </a:lnSpc>
                        <a:spcBef>
                          <a:spcPts val="0"/>
                        </a:spcBef>
                        <a:spcAft>
                          <a:spcPts val="0"/>
                        </a:spcAft>
                        <a:buNone/>
                      </a:pPr>
                      <a:r>
                        <a:rPr lang="en-US" sz="1200" b="0" i="0" u="none" strike="noStrike">
                          <a:solidFill>
                            <a:srgbClr val="35363B"/>
                          </a:solidFill>
                          <a:latin typeface="Arial"/>
                        </a:rPr>
                        <a:t> Dice Loss</a:t>
                      </a:r>
                      <a:endParaRPr lang="en-US" sz="1200" b="0" i="0" u="none" strike="noStrike">
                        <a:solidFill>
                          <a:srgbClr val="000000"/>
                        </a:solidFill>
                        <a:latin typeface="Arial"/>
                      </a:endParaRPr>
                    </a:p>
                    <a:p>
                      <a:pPr marL="0" lvl="0" indent="0" algn="ctr">
                        <a:spcBef>
                          <a:spcPts val="0"/>
                        </a:spcBef>
                        <a:spcAft>
                          <a:spcPts val="0"/>
                        </a:spcAft>
                        <a:buNone/>
                      </a:pPr>
                      <a:endParaRPr lang="en-US" sz="1200" b="0" i="0" u="none" strike="noStrike">
                        <a:solidFill>
                          <a:srgbClr val="35363B"/>
                        </a:solidFill>
                        <a:latin typeface="Arial"/>
                      </a:endParaRPr>
                    </a:p>
                  </a:txBody>
                  <a:tcPr marL="45701" marR="45701" marT="45701" marB="45701" anchor="ctr"/>
                </a:tc>
                <a:extLst>
                  <a:ext uri="{0D108BD9-81ED-4DB2-BD59-A6C34878D82A}">
                    <a16:rowId xmlns:a16="http://schemas.microsoft.com/office/drawing/2014/main" val="1596063344"/>
                  </a:ext>
                </a:extLst>
              </a:tr>
              <a:tr h="939966">
                <a:tc>
                  <a:txBody>
                    <a:bodyPr/>
                    <a:lstStyle/>
                    <a:p>
                      <a:pPr marL="0" lvl="0" indent="0" algn="l">
                        <a:spcBef>
                          <a:spcPts val="0"/>
                        </a:spcBef>
                        <a:spcAft>
                          <a:spcPts val="0"/>
                        </a:spcAft>
                        <a:buNone/>
                      </a:pPr>
                      <a:r>
                        <a:rPr lang="en-US" sz="1100" b="0" i="0" u="none" strike="noStrike">
                          <a:solidFill>
                            <a:srgbClr val="35363B"/>
                          </a:solidFill>
                          <a:latin typeface="Arial"/>
                        </a:rPr>
                        <a:t>High-Resolution Model for Segmenting and Predicting Brain Tumor Based on Deep UNet with Multi Attention Mechanism</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UNet</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89.78%</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13.50%</a:t>
                      </a:r>
                      <a:endParaRPr lang="en-US"/>
                    </a:p>
                  </a:txBody>
                  <a:tcPr marL="45701" marR="45701" marT="45701" marB="45701" anchor="ctr"/>
                </a:tc>
                <a:extLst>
                  <a:ext uri="{0D108BD9-81ED-4DB2-BD59-A6C34878D82A}">
                    <a16:rowId xmlns:a16="http://schemas.microsoft.com/office/drawing/2014/main" val="975877873"/>
                  </a:ext>
                </a:extLst>
              </a:tr>
              <a:tr h="959671">
                <a:tc>
                  <a:txBody>
                    <a:bodyPr/>
                    <a:lstStyle/>
                    <a:p>
                      <a:pPr marL="0" lvl="0" indent="0" algn="l">
                        <a:spcBef>
                          <a:spcPts val="0"/>
                        </a:spcBef>
                        <a:spcAft>
                          <a:spcPts val="0"/>
                        </a:spcAft>
                        <a:buNone/>
                      </a:pPr>
                      <a:r>
                        <a:rPr lang="en-US" sz="1100" b="0" i="0" u="none" strike="noStrike">
                          <a:solidFill>
                            <a:srgbClr val="35363B"/>
                          </a:solidFill>
                        </a:rPr>
                        <a:t>Axial attention convolutional neural network for brain tumor segmentation with multi-modality mri scans</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AABTS-Net</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82.50%</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17.50%</a:t>
                      </a:r>
                      <a:endParaRPr lang="en-US"/>
                    </a:p>
                  </a:txBody>
                  <a:tcPr marL="45701" marR="45701" marT="45701" marB="45701" anchor="ctr"/>
                </a:tc>
                <a:extLst>
                  <a:ext uri="{0D108BD9-81ED-4DB2-BD59-A6C34878D82A}">
                    <a16:rowId xmlns:a16="http://schemas.microsoft.com/office/drawing/2014/main" val="1441595447"/>
                  </a:ext>
                </a:extLst>
              </a:tr>
              <a:tr h="959671">
                <a:tc>
                  <a:txBody>
                    <a:bodyPr/>
                    <a:lstStyle/>
                    <a:p>
                      <a:pPr marL="0" lvl="0" indent="0" algn="l">
                        <a:spcBef>
                          <a:spcPts val="0"/>
                        </a:spcBef>
                        <a:spcAft>
                          <a:spcPts val="0"/>
                        </a:spcAft>
                        <a:buNone/>
                      </a:pPr>
                      <a:r>
                        <a:rPr lang="en-US" sz="1100" b="0" i="0" u="none" strike="noStrike">
                          <a:solidFill>
                            <a:srgbClr val="35363B"/>
                          </a:solidFill>
                        </a:rPr>
                        <a:t>mmformer: multimodal medical transformer for incomplete multimodal learning of brain tumor segmentation</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mmFormer</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84.33%</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15.67%</a:t>
                      </a:r>
                      <a:endParaRPr lang="en-US"/>
                    </a:p>
                  </a:txBody>
                  <a:tcPr marL="45701" marR="45701" marT="45701" marB="45701" anchor="ctr"/>
                </a:tc>
                <a:extLst>
                  <a:ext uri="{0D108BD9-81ED-4DB2-BD59-A6C34878D82A}">
                    <a16:rowId xmlns:a16="http://schemas.microsoft.com/office/drawing/2014/main" val="2267329776"/>
                  </a:ext>
                </a:extLst>
              </a:tr>
              <a:tr h="353982">
                <a:tc>
                  <a:txBody>
                    <a:bodyPr/>
                    <a:lstStyle/>
                    <a:p>
                      <a:pPr marL="0" lvl="0" indent="0" algn="ctr">
                        <a:spcBef>
                          <a:spcPts val="0"/>
                        </a:spcBef>
                        <a:spcAft>
                          <a:spcPts val="0"/>
                        </a:spcAft>
                        <a:buNone/>
                      </a:pPr>
                      <a:r>
                        <a:rPr lang="en-US" sz="1100" b="1" i="0" u="none" strike="noStrike">
                          <a:solidFill>
                            <a:srgbClr val="35363B"/>
                          </a:solidFill>
                        </a:rPr>
                        <a:t>Our work </a:t>
                      </a:r>
                    </a:p>
                  </a:txBody>
                  <a:tcPr marL="45701" marR="45701" marT="45701" marB="45701" anchor="ctr"/>
                </a:tc>
                <a:tc>
                  <a:txBody>
                    <a:bodyPr/>
                    <a:lstStyle/>
                    <a:p>
                      <a:pPr marL="0" lvl="0" indent="0" algn="ctr">
                        <a:spcBef>
                          <a:spcPts val="0"/>
                        </a:spcBef>
                        <a:spcAft>
                          <a:spcPts val="0"/>
                        </a:spcAft>
                        <a:buNone/>
                      </a:pPr>
                      <a:r>
                        <a:rPr lang="en-US" sz="1100" b="1" i="0" u="none" strike="noStrike">
                          <a:solidFill>
                            <a:srgbClr val="181818"/>
                          </a:solidFill>
                        </a:rPr>
                        <a:t>U-Net</a:t>
                      </a:r>
                      <a:endParaRPr lang="en-US"/>
                    </a:p>
                  </a:txBody>
                  <a:tcPr marL="45701" marR="45701" marT="45701" marB="45701" anchor="ctr"/>
                </a:tc>
                <a:tc>
                  <a:txBody>
                    <a:bodyPr/>
                    <a:lstStyle/>
                    <a:p>
                      <a:pPr marL="0" lvl="0" indent="0" algn="ctr">
                        <a:spcBef>
                          <a:spcPts val="0"/>
                        </a:spcBef>
                        <a:spcAft>
                          <a:spcPts val="0"/>
                        </a:spcAft>
                        <a:buNone/>
                      </a:pPr>
                      <a:r>
                        <a:rPr lang="en-US" sz="1100" b="1" i="0" u="none" strike="noStrike">
                          <a:solidFill>
                            <a:srgbClr val="35363B"/>
                          </a:solidFill>
                        </a:rPr>
                        <a:t>83.70%</a:t>
                      </a:r>
                      <a:endParaRPr lang="en-US"/>
                    </a:p>
                  </a:txBody>
                  <a:tcPr marL="45701" marR="45701" marT="45701" marB="45701" anchor="ctr"/>
                </a:tc>
                <a:tc>
                  <a:txBody>
                    <a:bodyPr/>
                    <a:lstStyle/>
                    <a:p>
                      <a:pPr marL="0" lvl="0" indent="0" algn="ctr">
                        <a:spcBef>
                          <a:spcPts val="0"/>
                        </a:spcBef>
                        <a:spcAft>
                          <a:spcPts val="0"/>
                        </a:spcAft>
                        <a:buNone/>
                      </a:pPr>
                      <a:r>
                        <a:rPr lang="en-US" sz="1100" b="1" i="0" u="none" strike="noStrike">
                          <a:solidFill>
                            <a:srgbClr val="35363B"/>
                          </a:solidFill>
                        </a:rPr>
                        <a:t>16.30%</a:t>
                      </a:r>
                      <a:endParaRPr lang="en-US"/>
                    </a:p>
                  </a:txBody>
                  <a:tcPr marL="45701" marR="45701" marT="45701" marB="45701" anchor="ctr"/>
                </a:tc>
                <a:extLst>
                  <a:ext uri="{0D108BD9-81ED-4DB2-BD59-A6C34878D82A}">
                    <a16:rowId xmlns:a16="http://schemas.microsoft.com/office/drawing/2014/main" val="3515153212"/>
                  </a:ext>
                </a:extLst>
              </a:tr>
            </a:tbl>
          </a:graphicData>
        </a:graphic>
      </p:graphicFrame>
    </p:spTree>
  </p:cSld>
  <p:clrMapOvr>
    <a:masterClrMapping/>
  </p:clrMapOvr>
</p:sld>
</file>

<file path=ppt/slides/slide29.xml><?xml version="1.0" encoding="utf-8"?>
<p:sld xmlns:a="http://purl.oclc.org/ooxml/drawingml/main" xmlns:r="http://purl.oclc.org/ooxml/officeDocument/relationships" xmlns:p="http://purl.oclc.org/ooxml/presentationml/main">
  <p:cSld name="Slide85">
    <p:spTree>
      <p:nvGrpSpPr>
        <p:cNvPr id="1" name=""/>
        <p:cNvGrpSpPr/>
        <p:nvPr/>
      </p:nvGrpSpPr>
      <p:grpSpPr>
        <a:xfrm>
          <a:off x="0" y="0"/>
          <a:ext cx="0" cy="0"/>
          <a:chOff x="0" y="0"/>
          <a:chExt cx="0" cy="0"/>
        </a:xfrm>
      </p:grpSpPr>
      <p:sp>
        <p:nvSpPr>
          <p:cNvPr id="2" name="Google Shape;1018;p32">
            <a:extLst>
              <a:ext uri="{FF2B5EF4-FFF2-40B4-BE49-F238E27FC236}">
                <a16:creationId xmlns:a16="http://schemas.microsoft.com/office/drawing/2014/main" id="{7C434B96-8007-3CF5-3E31-5D5D9A6D7E93}"/>
              </a:ext>
            </a:extLst>
          </p:cNvPr>
          <p:cNvSpPr/>
          <p:nvPr/>
        </p:nvSpPr>
        <p:spPr>
          <a:xfrm rot="14380319" flipH="1">
            <a:off x="-1095656" y="408442"/>
            <a:ext cx="5219276" cy="4707907"/>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1019;p32">
            <a:extLst>
              <a:ext uri="{FF2B5EF4-FFF2-40B4-BE49-F238E27FC236}">
                <a16:creationId xmlns:a16="http://schemas.microsoft.com/office/drawing/2014/main" id="{FF6D2D0F-8015-3D38-17E6-467796A3A680}"/>
              </a:ext>
            </a:extLst>
          </p:cNvPr>
          <p:cNvSpPr txBox="1">
            <a:spLocks noGrp="1"/>
          </p:cNvSpPr>
          <p:nvPr>
            <p:ph type="title"/>
          </p:nvPr>
        </p:nvSpPr>
        <p:spPr>
          <a:xfrm>
            <a:off x="4047170" y="2571978"/>
            <a:ext cx="4955097" cy="1465252"/>
          </a:xfrm>
        </p:spPr>
        <p:txBody>
          <a:bodyPr anchorCtr="1"/>
          <a:lstStyle/>
          <a:p>
            <a:pPr lvl="0" algn="ctr"/>
            <a:r>
              <a:rPr lang="en-US" b="0"/>
              <a:t>Application Walkthrough</a:t>
            </a:r>
            <a:endParaRPr lang="en-US"/>
          </a:p>
        </p:txBody>
      </p:sp>
      <p:sp>
        <p:nvSpPr>
          <p:cNvPr id="4" name="Google Shape;1020;p32">
            <a:extLst>
              <a:ext uri="{FF2B5EF4-FFF2-40B4-BE49-F238E27FC236}">
                <a16:creationId xmlns:a16="http://schemas.microsoft.com/office/drawing/2014/main" id="{AC9D3E0B-A91F-494E-757E-6CA18BDFB0C0}"/>
              </a:ext>
            </a:extLst>
          </p:cNvPr>
          <p:cNvSpPr txBox="1">
            <a:spLocks noGrp="1"/>
          </p:cNvSpPr>
          <p:nvPr>
            <p:ph type="title" idx="4294967295"/>
          </p:nvPr>
        </p:nvSpPr>
        <p:spPr>
          <a:xfrm>
            <a:off x="5534662" y="1544796"/>
            <a:ext cx="1235701" cy="841796"/>
          </a:xfrm>
        </p:spPr>
        <p:txBody>
          <a:bodyPr anchor="b" anchorCtr="1"/>
          <a:lstStyle/>
          <a:p>
            <a:pPr lvl="0" algn="ctr"/>
            <a:r>
              <a:rPr lang="en-US" sz="6000" b="0"/>
              <a:t>05</a:t>
            </a:r>
            <a:endParaRPr lang="en-US" sz="6000"/>
          </a:p>
        </p:txBody>
      </p:sp>
      <p:pic>
        <p:nvPicPr>
          <p:cNvPr id="5" name="Google Shape;1021;p32" descr="A person in a white coat and blue hair cap pointing at a computer screen&#10;&#10;AI-generated content may be incorrect.">
            <a:extLst>
              <a:ext uri="{FF2B5EF4-FFF2-40B4-BE49-F238E27FC236}">
                <a16:creationId xmlns:a16="http://schemas.microsoft.com/office/drawing/2014/main" id="{A43EFF9C-6D7E-5184-9519-EA0CF3F13040}"/>
              </a:ext>
            </a:extLst>
          </p:cNvPr>
          <p:cNvPicPr>
            <a:picLocks noGrp="1" noChangeAspect="1"/>
          </p:cNvPicPr>
          <p:nvPr>
            <p:ph type="pic" idx="4294967295"/>
          </p:nvPr>
        </p:nvPicPr>
        <p:blipFill>
          <a:blip r:embed="rId3"/>
          <a:srcRect/>
          <a:stretch>
            <a:fillRect/>
          </a:stretch>
        </p:blipFill>
        <p:spPr>
          <a:xfrm>
            <a:off x="484622" y="1076550"/>
            <a:ext cx="2990398" cy="2990398"/>
          </a:xfrm>
        </p:spPr>
      </p:pic>
      <p:grpSp>
        <p:nvGrpSpPr>
          <p:cNvPr id="6" name="Google Shape;1022;p32">
            <a:extLst>
              <a:ext uri="{FF2B5EF4-FFF2-40B4-BE49-F238E27FC236}">
                <a16:creationId xmlns:a16="http://schemas.microsoft.com/office/drawing/2014/main" id="{30B03C29-AE75-1FF5-0C60-BB838DDA7A04}"/>
              </a:ext>
            </a:extLst>
          </p:cNvPr>
          <p:cNvGrpSpPr/>
          <p:nvPr/>
        </p:nvGrpSpPr>
        <p:grpSpPr>
          <a:xfrm>
            <a:off x="7441506" y="289855"/>
            <a:ext cx="1366908" cy="1382097"/>
            <a:chOff x="7441506" y="289855"/>
            <a:chExt cx="1366908" cy="1382097"/>
          </a:xfrm>
        </p:grpSpPr>
        <p:sp>
          <p:nvSpPr>
            <p:cNvPr id="7" name="Google Shape;1023;p32">
              <a:extLst>
                <a:ext uri="{FF2B5EF4-FFF2-40B4-BE49-F238E27FC236}">
                  <a16:creationId xmlns:a16="http://schemas.microsoft.com/office/drawing/2014/main" id="{AC7EBC26-8F34-12FD-DB41-4D5D6B06AC7A}"/>
                </a:ext>
              </a:extLst>
            </p:cNvPr>
            <p:cNvSpPr/>
            <p:nvPr/>
          </p:nvSpPr>
          <p:spPr>
            <a:xfrm>
              <a:off x="7568708" y="417012"/>
              <a:ext cx="1239706" cy="1254940"/>
            </a:xfrm>
            <a:custGeom>
              <a:avLst/>
              <a:gdLst>
                <a:gd name="f0" fmla="val w"/>
                <a:gd name="f1" fmla="val h"/>
                <a:gd name="f2" fmla="val 0"/>
                <a:gd name="f3" fmla="val 1959864"/>
                <a:gd name="f4" fmla="val 1983676"/>
                <a:gd name="f5" fmla="val 1868520"/>
                <a:gd name="f6" fmla="val 91345"/>
                <a:gd name="f7" fmla="val 40958"/>
                <a:gd name="f8" fmla="val 1892427"/>
                <a:gd name="f9" fmla="val 1942814"/>
                <a:gd name="f10" fmla="val 1983677"/>
                <a:gd name="f11" fmla="val 1918906"/>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3" y="f9"/>
                    <a:pt x="f3" y="f8"/>
                  </a:cubicBezTo>
                  <a:lnTo>
                    <a:pt x="f3" y="f6"/>
                  </a:lnTo>
                  <a:cubicBezTo>
                    <a:pt x="f3" y="f7"/>
                    <a:pt x="f11" y="f2"/>
                    <a:pt x="f5"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 name="Google Shape;1024;p32">
              <a:extLst>
                <a:ext uri="{FF2B5EF4-FFF2-40B4-BE49-F238E27FC236}">
                  <a16:creationId xmlns:a16="http://schemas.microsoft.com/office/drawing/2014/main" id="{A758DABB-459F-A41C-D86B-9C7407B7DDA1}"/>
                </a:ext>
              </a:extLst>
            </p:cNvPr>
            <p:cNvSpPr/>
            <p:nvPr/>
          </p:nvSpPr>
          <p:spPr>
            <a:xfrm>
              <a:off x="7505102" y="289855"/>
              <a:ext cx="1239706" cy="1254940"/>
            </a:xfrm>
            <a:custGeom>
              <a:avLst/>
              <a:gdLst>
                <a:gd name="f0" fmla="val w"/>
                <a:gd name="f1" fmla="val h"/>
                <a:gd name="f2" fmla="val 0"/>
                <a:gd name="f3" fmla="val 1959864"/>
                <a:gd name="f4" fmla="val 1983676"/>
                <a:gd name="f5" fmla="val 1868519"/>
                <a:gd name="f6" fmla="val 91345"/>
                <a:gd name="f7" fmla="val 40958"/>
                <a:gd name="f8" fmla="val 1892427"/>
                <a:gd name="f9" fmla="val 1942814"/>
                <a:gd name="f10" fmla="val 1983677"/>
                <a:gd name="f11" fmla="val 1918907"/>
                <a:gd name="f12" fmla="val 1959865"/>
                <a:gd name="f13" fmla="*/ f0 1 1959864"/>
                <a:gd name="f14" fmla="*/ f1 1 1983676"/>
                <a:gd name="f15" fmla="+- f4 0 f2"/>
                <a:gd name="f16" fmla="+- f3 0 f2"/>
                <a:gd name="f17" fmla="*/ f16 1 1959864"/>
                <a:gd name="f18" fmla="*/ f15 1 1983676"/>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12" y="f9"/>
                    <a:pt x="f12" y="f8"/>
                  </a:cubicBezTo>
                  <a:lnTo>
                    <a:pt x="f12" y="f6"/>
                  </a:lnTo>
                  <a:cubicBezTo>
                    <a:pt x="f12" y="f7"/>
                    <a:pt x="f11" y="f2"/>
                    <a:pt x="f5" y="f2"/>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9" name="Google Shape;1025;p32">
              <a:extLst>
                <a:ext uri="{FF2B5EF4-FFF2-40B4-BE49-F238E27FC236}">
                  <a16:creationId xmlns:a16="http://schemas.microsoft.com/office/drawing/2014/main" id="{D1D55076-766B-083E-423C-898757D0A221}"/>
                </a:ext>
              </a:extLst>
            </p:cNvPr>
            <p:cNvGrpSpPr/>
            <p:nvPr/>
          </p:nvGrpSpPr>
          <p:grpSpPr>
            <a:xfrm>
              <a:off x="7441506" y="353461"/>
              <a:ext cx="1238152" cy="1253304"/>
              <a:chOff x="7441506" y="353461"/>
              <a:chExt cx="1238152" cy="1253304"/>
            </a:xfrm>
          </p:grpSpPr>
          <p:sp>
            <p:nvSpPr>
              <p:cNvPr id="10" name="Google Shape;1026;p32">
                <a:extLst>
                  <a:ext uri="{FF2B5EF4-FFF2-40B4-BE49-F238E27FC236}">
                    <a16:creationId xmlns:a16="http://schemas.microsoft.com/office/drawing/2014/main" id="{85007161-C57C-1C6C-EBF3-F7AEB98BDD5F}"/>
                  </a:ext>
                </a:extLst>
              </p:cNvPr>
              <p:cNvSpPr/>
              <p:nvPr/>
            </p:nvSpPr>
            <p:spPr>
              <a:xfrm>
                <a:off x="7441560" y="353461"/>
                <a:ext cx="1238088" cy="1253304"/>
              </a:xfrm>
              <a:custGeom>
                <a:avLst/>
                <a:gdLst>
                  <a:gd name="f0" fmla="val w"/>
                  <a:gd name="f1" fmla="val h"/>
                  <a:gd name="f2" fmla="val 0"/>
                  <a:gd name="f3" fmla="val 1959864"/>
                  <a:gd name="f4" fmla="val 1983676"/>
                  <a:gd name="f5" fmla="val 91345"/>
                  <a:gd name="f6" fmla="val 1892427"/>
                  <a:gd name="f7" fmla="val 1942814"/>
                  <a:gd name="f8" fmla="val 1918907"/>
                  <a:gd name="f9" fmla="val 1983677"/>
                  <a:gd name="f10" fmla="val 1868520"/>
                  <a:gd name="f11" fmla="val 40958"/>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3" y="f5"/>
                    </a:moveTo>
                    <a:lnTo>
                      <a:pt x="f3" y="f6"/>
                    </a:lnTo>
                    <a:cubicBezTo>
                      <a:pt x="f3" y="f7"/>
                      <a:pt x="f8" y="f9"/>
                      <a:pt x="f10" y="f9"/>
                    </a:cubicBezTo>
                    <a:lnTo>
                      <a:pt x="f5" y="f9"/>
                    </a:lnTo>
                    <a:cubicBezTo>
                      <a:pt x="f11" y="f9"/>
                      <a:pt x="f2" y="f7"/>
                      <a:pt x="f2" y="f6"/>
                    </a:cubicBezTo>
                    <a:lnTo>
                      <a:pt x="f2" y="f5"/>
                    </a:lnTo>
                    <a:cubicBezTo>
                      <a:pt x="f2" y="f11"/>
                      <a:pt x="f11" y="f2"/>
                      <a:pt x="f5" y="f2"/>
                    </a:cubicBezTo>
                    <a:lnTo>
                      <a:pt x="f10" y="f2"/>
                    </a:lnTo>
                    <a:cubicBezTo>
                      <a:pt x="f8" y="f2"/>
                      <a:pt x="f3" y="f11"/>
                      <a:pt x="f3" y="f5"/>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 name="Google Shape;1027;p32">
                <a:extLst>
                  <a:ext uri="{FF2B5EF4-FFF2-40B4-BE49-F238E27FC236}">
                    <a16:creationId xmlns:a16="http://schemas.microsoft.com/office/drawing/2014/main" id="{5346A4CF-6671-2A9A-8129-AF99CEB1630E}"/>
                  </a:ext>
                </a:extLst>
              </p:cNvPr>
              <p:cNvSpPr/>
              <p:nvPr/>
            </p:nvSpPr>
            <p:spPr>
              <a:xfrm>
                <a:off x="7441506" y="353461"/>
                <a:ext cx="1238152" cy="108868"/>
              </a:xfrm>
              <a:custGeom>
                <a:avLst/>
                <a:gdLst>
                  <a:gd name="f0" fmla="val w"/>
                  <a:gd name="f1" fmla="val h"/>
                  <a:gd name="f2" fmla="val 0"/>
                  <a:gd name="f3" fmla="val 1959958"/>
                  <a:gd name="f4" fmla="val 172307"/>
                  <a:gd name="f5" fmla="val 1959959"/>
                  <a:gd name="f6" fmla="val 91345"/>
                  <a:gd name="f7" fmla="val 40958"/>
                  <a:gd name="f8" fmla="val 40957"/>
                  <a:gd name="f9" fmla="val 91344"/>
                  <a:gd name="f10" fmla="val 1868519"/>
                  <a:gd name="f11" fmla="val 1918906"/>
                  <a:gd name="f12" fmla="val 1959864"/>
                  <a:gd name="f13" fmla="*/ f0 1 1959958"/>
                  <a:gd name="f14" fmla="*/ f1 1 172307"/>
                  <a:gd name="f15" fmla="+- f4 0 f2"/>
                  <a:gd name="f16" fmla="+- f3 0 f2"/>
                  <a:gd name="f17" fmla="*/ f16 1 1959958"/>
                  <a:gd name="f18" fmla="*/ f15 1 172307"/>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958" h="172307">
                    <a:moveTo>
                      <a:pt x="f5" y="f6"/>
                    </a:moveTo>
                    <a:lnTo>
                      <a:pt x="f5" y="f4"/>
                    </a:lnTo>
                    <a:lnTo>
                      <a:pt x="f2" y="f4"/>
                    </a:lnTo>
                    <a:lnTo>
                      <a:pt x="f2" y="f6"/>
                    </a:lnTo>
                    <a:cubicBezTo>
                      <a:pt x="f2" y="f7"/>
                      <a:pt x="f8" y="f2"/>
                      <a:pt x="f9" y="f2"/>
                    </a:cubicBezTo>
                    <a:lnTo>
                      <a:pt x="f10" y="f2"/>
                    </a:lnTo>
                    <a:cubicBezTo>
                      <a:pt x="f11" y="f2"/>
                      <a:pt x="f12" y="f7"/>
                      <a:pt x="f12" y="f6"/>
                    </a:cubicBezTo>
                    <a:close/>
                  </a:path>
                </a:pathLst>
              </a:custGeom>
              <a:solidFill>
                <a:srgbClr val="000000">
                  <a:alpha val="10.06%"/>
                </a:srgbClr>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2" name="Google Shape;1028;p32">
                <a:extLst>
                  <a:ext uri="{FF2B5EF4-FFF2-40B4-BE49-F238E27FC236}">
                    <a16:creationId xmlns:a16="http://schemas.microsoft.com/office/drawing/2014/main" id="{EF7189E9-231F-C451-D63F-9EA83259F282}"/>
                  </a:ext>
                </a:extLst>
              </p:cNvPr>
              <p:cNvGrpSpPr/>
              <p:nvPr/>
            </p:nvGrpSpPr>
            <p:grpSpPr>
              <a:xfrm>
                <a:off x="7498902" y="394929"/>
                <a:ext cx="161200" cy="40681"/>
                <a:chOff x="7498902" y="394929"/>
                <a:chExt cx="161200" cy="40681"/>
              </a:xfrm>
            </p:grpSpPr>
            <p:sp>
              <p:nvSpPr>
                <p:cNvPr id="13" name="Google Shape;1029;p32">
                  <a:extLst>
                    <a:ext uri="{FF2B5EF4-FFF2-40B4-BE49-F238E27FC236}">
                      <a16:creationId xmlns:a16="http://schemas.microsoft.com/office/drawing/2014/main" id="{EB6F5198-21CA-4CBE-2AEA-F3D12EA73E49}"/>
                    </a:ext>
                  </a:extLst>
                </p:cNvPr>
                <p:cNvSpPr/>
                <p:nvPr/>
              </p:nvSpPr>
              <p:spPr>
                <a:xfrm>
                  <a:off x="7619430"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4" name="Google Shape;1030;p32">
                  <a:extLst>
                    <a:ext uri="{FF2B5EF4-FFF2-40B4-BE49-F238E27FC236}">
                      <a16:creationId xmlns:a16="http://schemas.microsoft.com/office/drawing/2014/main" id="{42C39BBC-5A44-5385-217B-1303AB93FC84}"/>
                    </a:ext>
                  </a:extLst>
                </p:cNvPr>
                <p:cNvSpPr/>
                <p:nvPr/>
              </p:nvSpPr>
              <p:spPr>
                <a:xfrm>
                  <a:off x="7559134"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5" name="Google Shape;1031;p32">
                  <a:extLst>
                    <a:ext uri="{FF2B5EF4-FFF2-40B4-BE49-F238E27FC236}">
                      <a16:creationId xmlns:a16="http://schemas.microsoft.com/office/drawing/2014/main" id="{C482B2F8-707F-9E63-9BDF-D41C5DFCA74A}"/>
                    </a:ext>
                  </a:extLst>
                </p:cNvPr>
                <p:cNvSpPr/>
                <p:nvPr/>
              </p:nvSpPr>
              <p:spPr>
                <a:xfrm>
                  <a:off x="7498902"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6" name="Google Shape;1032;p32">
              <a:extLst>
                <a:ext uri="{FF2B5EF4-FFF2-40B4-BE49-F238E27FC236}">
                  <a16:creationId xmlns:a16="http://schemas.microsoft.com/office/drawing/2014/main" id="{5BEFEDC0-945F-3909-AF7B-1000A148A593}"/>
                </a:ext>
              </a:extLst>
            </p:cNvPr>
            <p:cNvGrpSpPr/>
            <p:nvPr/>
          </p:nvGrpSpPr>
          <p:grpSpPr>
            <a:xfrm>
              <a:off x="7612270" y="594963"/>
              <a:ext cx="896614" cy="922675"/>
              <a:chOff x="7612270" y="594963"/>
              <a:chExt cx="896614" cy="922675"/>
            </a:xfrm>
          </p:grpSpPr>
          <p:grpSp>
            <p:nvGrpSpPr>
              <p:cNvPr id="17" name="Google Shape;1033;p32">
                <a:extLst>
                  <a:ext uri="{FF2B5EF4-FFF2-40B4-BE49-F238E27FC236}">
                    <a16:creationId xmlns:a16="http://schemas.microsoft.com/office/drawing/2014/main" id="{7621C1B9-5848-5E67-3964-052268584C20}"/>
                  </a:ext>
                </a:extLst>
              </p:cNvPr>
              <p:cNvGrpSpPr/>
              <p:nvPr/>
            </p:nvGrpSpPr>
            <p:grpSpPr>
              <a:xfrm>
                <a:off x="7612270" y="1245504"/>
                <a:ext cx="382155" cy="265513"/>
                <a:chOff x="7612270" y="1245504"/>
                <a:chExt cx="382155" cy="265513"/>
              </a:xfrm>
            </p:grpSpPr>
            <p:sp>
              <p:nvSpPr>
                <p:cNvPr id="18" name="Google Shape;1034;p32">
                  <a:extLst>
                    <a:ext uri="{FF2B5EF4-FFF2-40B4-BE49-F238E27FC236}">
                      <a16:creationId xmlns:a16="http://schemas.microsoft.com/office/drawing/2014/main" id="{0885A6B4-66DD-96B9-7BF3-8638394091C5}"/>
                    </a:ext>
                  </a:extLst>
                </p:cNvPr>
                <p:cNvSpPr/>
                <p:nvPr/>
              </p:nvSpPr>
              <p:spPr>
                <a:xfrm>
                  <a:off x="7612270" y="1245504"/>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9" name="Google Shape;1035;p32">
                  <a:extLst>
                    <a:ext uri="{FF2B5EF4-FFF2-40B4-BE49-F238E27FC236}">
                      <a16:creationId xmlns:a16="http://schemas.microsoft.com/office/drawing/2014/main" id="{E9ECC4CB-E63F-600B-A39B-E21BBAC615A0}"/>
                    </a:ext>
                  </a:extLst>
                </p:cNvPr>
                <p:cNvSpPr/>
                <p:nvPr/>
              </p:nvSpPr>
              <p:spPr>
                <a:xfrm>
                  <a:off x="7775335" y="1245504"/>
                  <a:ext cx="115287" cy="33457"/>
                </a:xfrm>
                <a:custGeom>
                  <a:avLst/>
                  <a:gdLst>
                    <a:gd name="f0" fmla="val w"/>
                    <a:gd name="f1" fmla="val h"/>
                    <a:gd name="f2" fmla="val 0"/>
                    <a:gd name="f3" fmla="val 182498"/>
                    <a:gd name="f4" fmla="val 52959"/>
                    <a:gd name="f5" fmla="val 182499"/>
                    <a:gd name="f6" fmla="*/ f0 1 182498"/>
                    <a:gd name="f7" fmla="*/ f1 1 52959"/>
                    <a:gd name="f8" fmla="+- f4 0 f2"/>
                    <a:gd name="f9" fmla="+- f3 0 f2"/>
                    <a:gd name="f10" fmla="*/ f9 1 18249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249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0" name="Google Shape;1036;p32">
                  <a:extLst>
                    <a:ext uri="{FF2B5EF4-FFF2-40B4-BE49-F238E27FC236}">
                      <a16:creationId xmlns:a16="http://schemas.microsoft.com/office/drawing/2014/main" id="{D06424B1-695E-D568-1903-8FBED85A361C}"/>
                    </a:ext>
                  </a:extLst>
                </p:cNvPr>
                <p:cNvSpPr/>
                <p:nvPr/>
              </p:nvSpPr>
              <p:spPr>
                <a:xfrm>
                  <a:off x="7902903" y="1245504"/>
                  <a:ext cx="91522" cy="33457"/>
                </a:xfrm>
                <a:custGeom>
                  <a:avLst/>
                  <a:gdLst>
                    <a:gd name="f0" fmla="val w"/>
                    <a:gd name="f1" fmla="val h"/>
                    <a:gd name="f2" fmla="val 0"/>
                    <a:gd name="f3" fmla="val 144875"/>
                    <a:gd name="f4" fmla="val 52959"/>
                    <a:gd name="f5" fmla="val 144876"/>
                    <a:gd name="f6" fmla="*/ f0 1 144875"/>
                    <a:gd name="f7" fmla="*/ f1 1 52959"/>
                    <a:gd name="f8" fmla="+- f4 0 f2"/>
                    <a:gd name="f9" fmla="+- f3 0 f2"/>
                    <a:gd name="f10" fmla="*/ f9 1 14487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4487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1037;p32">
                  <a:extLst>
                    <a:ext uri="{FF2B5EF4-FFF2-40B4-BE49-F238E27FC236}">
                      <a16:creationId xmlns:a16="http://schemas.microsoft.com/office/drawing/2014/main" id="{D99131BA-2CB4-64CD-3423-54ACD2996CFB}"/>
                    </a:ext>
                  </a:extLst>
                </p:cNvPr>
                <p:cNvSpPr/>
                <p:nvPr/>
              </p:nvSpPr>
              <p:spPr>
                <a:xfrm>
                  <a:off x="7686162" y="1322899"/>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1038;p32">
                  <a:extLst>
                    <a:ext uri="{FF2B5EF4-FFF2-40B4-BE49-F238E27FC236}">
                      <a16:creationId xmlns:a16="http://schemas.microsoft.com/office/drawing/2014/main" id="{28612B0F-0001-576E-F642-33523D37C4D5}"/>
                    </a:ext>
                  </a:extLst>
                </p:cNvPr>
                <p:cNvSpPr/>
                <p:nvPr/>
              </p:nvSpPr>
              <p:spPr>
                <a:xfrm>
                  <a:off x="7612270" y="1322899"/>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3" name="Google Shape;1039;p32">
                  <a:extLst>
                    <a:ext uri="{FF2B5EF4-FFF2-40B4-BE49-F238E27FC236}">
                      <a16:creationId xmlns:a16="http://schemas.microsoft.com/office/drawing/2014/main" id="{DD92AABF-F5FC-9B21-079F-C1B9B9C96284}"/>
                    </a:ext>
                  </a:extLst>
                </p:cNvPr>
                <p:cNvSpPr/>
                <p:nvPr/>
              </p:nvSpPr>
              <p:spPr>
                <a:xfrm>
                  <a:off x="7782193" y="1400229"/>
                  <a:ext cx="145791" cy="33457"/>
                </a:xfrm>
                <a:custGeom>
                  <a:avLst/>
                  <a:gdLst>
                    <a:gd name="f0" fmla="val w"/>
                    <a:gd name="f1" fmla="val h"/>
                    <a:gd name="f2" fmla="val 0"/>
                    <a:gd name="f3" fmla="val 230790"/>
                    <a:gd name="f4" fmla="val 52959"/>
                    <a:gd name="f5" fmla="val 230791"/>
                    <a:gd name="f6" fmla="*/ f0 1 230790"/>
                    <a:gd name="f7" fmla="*/ f1 1 52959"/>
                    <a:gd name="f8" fmla="+- f4 0 f2"/>
                    <a:gd name="f9" fmla="+- f3 0 f2"/>
                    <a:gd name="f10" fmla="*/ f9 1 230790"/>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30790"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1040;p32">
                  <a:extLst>
                    <a:ext uri="{FF2B5EF4-FFF2-40B4-BE49-F238E27FC236}">
                      <a16:creationId xmlns:a16="http://schemas.microsoft.com/office/drawing/2014/main" id="{FF38B579-0FB1-C785-3591-9B88293F583C}"/>
                    </a:ext>
                  </a:extLst>
                </p:cNvPr>
                <p:cNvSpPr/>
                <p:nvPr/>
              </p:nvSpPr>
              <p:spPr>
                <a:xfrm>
                  <a:off x="7941829" y="1400229"/>
                  <a:ext cx="52587" cy="33457"/>
                </a:xfrm>
                <a:custGeom>
                  <a:avLst/>
                  <a:gdLst>
                    <a:gd name="f0" fmla="val w"/>
                    <a:gd name="f1" fmla="val h"/>
                    <a:gd name="f2" fmla="val 0"/>
                    <a:gd name="f3" fmla="val 83248"/>
                    <a:gd name="f4" fmla="val 52959"/>
                    <a:gd name="f5" fmla="*/ f0 1 83248"/>
                    <a:gd name="f6" fmla="*/ f1 1 52959"/>
                    <a:gd name="f7" fmla="+- f4 0 f2"/>
                    <a:gd name="f8" fmla="+- f3 0 f2"/>
                    <a:gd name="f9" fmla="*/ f8 1 8324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324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1041;p32">
                  <a:extLst>
                    <a:ext uri="{FF2B5EF4-FFF2-40B4-BE49-F238E27FC236}">
                      <a16:creationId xmlns:a16="http://schemas.microsoft.com/office/drawing/2014/main" id="{B31960E9-A6BB-DCBC-B961-5EEC431BC41E}"/>
                    </a:ext>
                  </a:extLst>
                </p:cNvPr>
                <p:cNvSpPr/>
                <p:nvPr/>
              </p:nvSpPr>
              <p:spPr>
                <a:xfrm>
                  <a:off x="7612270" y="140022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6" name="Google Shape;1042;p32">
                  <a:extLst>
                    <a:ext uri="{FF2B5EF4-FFF2-40B4-BE49-F238E27FC236}">
                      <a16:creationId xmlns:a16="http://schemas.microsoft.com/office/drawing/2014/main" id="{84F5AAF5-9EC7-CBA6-ABF3-D1FD19B98A5A}"/>
                    </a:ext>
                  </a:extLst>
                </p:cNvPr>
                <p:cNvSpPr/>
                <p:nvPr/>
              </p:nvSpPr>
              <p:spPr>
                <a:xfrm>
                  <a:off x="7722080" y="1477560"/>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7" name="Google Shape;1043;p32">
                  <a:extLst>
                    <a:ext uri="{FF2B5EF4-FFF2-40B4-BE49-F238E27FC236}">
                      <a16:creationId xmlns:a16="http://schemas.microsoft.com/office/drawing/2014/main" id="{53A04DAA-D904-8BD8-38A6-C8D1EEC4232A}"/>
                    </a:ext>
                  </a:extLst>
                </p:cNvPr>
                <p:cNvSpPr/>
                <p:nvPr/>
              </p:nvSpPr>
              <p:spPr>
                <a:xfrm>
                  <a:off x="7612270" y="1477560"/>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8" name="Google Shape;1044;p32">
                <a:extLst>
                  <a:ext uri="{FF2B5EF4-FFF2-40B4-BE49-F238E27FC236}">
                    <a16:creationId xmlns:a16="http://schemas.microsoft.com/office/drawing/2014/main" id="{3239CBA3-B3CA-F6ED-9182-7F0564F15945}"/>
                  </a:ext>
                </a:extLst>
              </p:cNvPr>
              <p:cNvGrpSpPr/>
              <p:nvPr/>
            </p:nvGrpSpPr>
            <p:grpSpPr>
              <a:xfrm>
                <a:off x="8126135" y="594963"/>
                <a:ext cx="382155" cy="265513"/>
                <a:chOff x="8126135" y="594963"/>
                <a:chExt cx="382155" cy="265513"/>
              </a:xfrm>
            </p:grpSpPr>
            <p:sp>
              <p:nvSpPr>
                <p:cNvPr id="29" name="Google Shape;1045;p32">
                  <a:extLst>
                    <a:ext uri="{FF2B5EF4-FFF2-40B4-BE49-F238E27FC236}">
                      <a16:creationId xmlns:a16="http://schemas.microsoft.com/office/drawing/2014/main" id="{48283B11-0A3C-4F30-2A07-859D20FC7E63}"/>
                    </a:ext>
                  </a:extLst>
                </p:cNvPr>
                <p:cNvSpPr/>
                <p:nvPr/>
              </p:nvSpPr>
              <p:spPr>
                <a:xfrm>
                  <a:off x="8126135" y="594963"/>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0" name="Google Shape;1046;p32">
                  <a:extLst>
                    <a:ext uri="{FF2B5EF4-FFF2-40B4-BE49-F238E27FC236}">
                      <a16:creationId xmlns:a16="http://schemas.microsoft.com/office/drawing/2014/main" id="{8E5C3184-887E-C18A-61FA-44D5E711A682}"/>
                    </a:ext>
                  </a:extLst>
                </p:cNvPr>
                <p:cNvSpPr/>
                <p:nvPr/>
              </p:nvSpPr>
              <p:spPr>
                <a:xfrm>
                  <a:off x="8289200" y="594963"/>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1" name="Google Shape;1047;p32">
                  <a:extLst>
                    <a:ext uri="{FF2B5EF4-FFF2-40B4-BE49-F238E27FC236}">
                      <a16:creationId xmlns:a16="http://schemas.microsoft.com/office/drawing/2014/main" id="{C6D7D938-BF14-E7BB-52AA-AF6FD3329D58}"/>
                    </a:ext>
                  </a:extLst>
                </p:cNvPr>
                <p:cNvSpPr/>
                <p:nvPr/>
              </p:nvSpPr>
              <p:spPr>
                <a:xfrm>
                  <a:off x="8416768" y="594963"/>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2" name="Google Shape;1048;p32">
                  <a:extLst>
                    <a:ext uri="{FF2B5EF4-FFF2-40B4-BE49-F238E27FC236}">
                      <a16:creationId xmlns:a16="http://schemas.microsoft.com/office/drawing/2014/main" id="{ECC14085-804C-B15D-A854-E05500B6AFF3}"/>
                    </a:ext>
                  </a:extLst>
                </p:cNvPr>
                <p:cNvSpPr/>
                <p:nvPr/>
              </p:nvSpPr>
              <p:spPr>
                <a:xfrm>
                  <a:off x="8200028" y="672294"/>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3" name="Google Shape;1049;p32">
                  <a:extLst>
                    <a:ext uri="{FF2B5EF4-FFF2-40B4-BE49-F238E27FC236}">
                      <a16:creationId xmlns:a16="http://schemas.microsoft.com/office/drawing/2014/main" id="{03800963-1DA0-E0C5-C651-6975B825D047}"/>
                    </a:ext>
                  </a:extLst>
                </p:cNvPr>
                <p:cNvSpPr/>
                <p:nvPr/>
              </p:nvSpPr>
              <p:spPr>
                <a:xfrm>
                  <a:off x="8126135" y="672294"/>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1050;p32">
                  <a:extLst>
                    <a:ext uri="{FF2B5EF4-FFF2-40B4-BE49-F238E27FC236}">
                      <a16:creationId xmlns:a16="http://schemas.microsoft.com/office/drawing/2014/main" id="{94848B59-4BB6-00C9-DA78-D0C3E0EA567A}"/>
                    </a:ext>
                  </a:extLst>
                </p:cNvPr>
                <p:cNvSpPr/>
                <p:nvPr/>
              </p:nvSpPr>
              <p:spPr>
                <a:xfrm>
                  <a:off x="8296058" y="749689"/>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5" name="Google Shape;1051;p32">
                  <a:extLst>
                    <a:ext uri="{FF2B5EF4-FFF2-40B4-BE49-F238E27FC236}">
                      <a16:creationId xmlns:a16="http://schemas.microsoft.com/office/drawing/2014/main" id="{20EA5A12-CBE3-6DBF-A758-6A481E272296}"/>
                    </a:ext>
                  </a:extLst>
                </p:cNvPr>
                <p:cNvSpPr/>
                <p:nvPr/>
              </p:nvSpPr>
              <p:spPr>
                <a:xfrm>
                  <a:off x="8455694" y="749689"/>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6" name="Google Shape;1052;p32">
                  <a:extLst>
                    <a:ext uri="{FF2B5EF4-FFF2-40B4-BE49-F238E27FC236}">
                      <a16:creationId xmlns:a16="http://schemas.microsoft.com/office/drawing/2014/main" id="{1E9D65DC-CDCA-C7DA-A5A7-40FDDC5C88F7}"/>
                    </a:ext>
                  </a:extLst>
                </p:cNvPr>
                <p:cNvSpPr/>
                <p:nvPr/>
              </p:nvSpPr>
              <p:spPr>
                <a:xfrm>
                  <a:off x="8126135" y="74968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1053;p32">
                  <a:extLst>
                    <a:ext uri="{FF2B5EF4-FFF2-40B4-BE49-F238E27FC236}">
                      <a16:creationId xmlns:a16="http://schemas.microsoft.com/office/drawing/2014/main" id="{986B33C7-5FAD-C960-DAF1-8B330E2E0121}"/>
                    </a:ext>
                  </a:extLst>
                </p:cNvPr>
                <p:cNvSpPr/>
                <p:nvPr/>
              </p:nvSpPr>
              <p:spPr>
                <a:xfrm>
                  <a:off x="8236009" y="827019"/>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8" name="Google Shape;1054;p32">
                  <a:extLst>
                    <a:ext uri="{FF2B5EF4-FFF2-40B4-BE49-F238E27FC236}">
                      <a16:creationId xmlns:a16="http://schemas.microsoft.com/office/drawing/2014/main" id="{A0398C52-8321-6B16-7356-57D92B870387}"/>
                    </a:ext>
                  </a:extLst>
                </p:cNvPr>
                <p:cNvSpPr/>
                <p:nvPr/>
              </p:nvSpPr>
              <p:spPr>
                <a:xfrm>
                  <a:off x="8126135" y="827019"/>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9" name="Google Shape;1055;p32">
                <a:extLst>
                  <a:ext uri="{FF2B5EF4-FFF2-40B4-BE49-F238E27FC236}">
                    <a16:creationId xmlns:a16="http://schemas.microsoft.com/office/drawing/2014/main" id="{6F49A419-2CD6-4884-354F-9E1A9A36D89A}"/>
                  </a:ext>
                </a:extLst>
              </p:cNvPr>
              <p:cNvGrpSpPr/>
              <p:nvPr/>
            </p:nvGrpSpPr>
            <p:grpSpPr>
              <a:xfrm>
                <a:off x="8126135" y="923479"/>
                <a:ext cx="382155" cy="191731"/>
                <a:chOff x="8126135" y="923479"/>
                <a:chExt cx="382155" cy="191731"/>
              </a:xfrm>
            </p:grpSpPr>
            <p:sp>
              <p:nvSpPr>
                <p:cNvPr id="40" name="Google Shape;1056;p32">
                  <a:extLst>
                    <a:ext uri="{FF2B5EF4-FFF2-40B4-BE49-F238E27FC236}">
                      <a16:creationId xmlns:a16="http://schemas.microsoft.com/office/drawing/2014/main" id="{056D66B8-67EA-6468-9DD3-58F07771CA0A}"/>
                    </a:ext>
                  </a:extLst>
                </p:cNvPr>
                <p:cNvSpPr/>
                <p:nvPr/>
              </p:nvSpPr>
              <p:spPr>
                <a:xfrm>
                  <a:off x="8126135" y="923479"/>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1" name="Google Shape;1057;p32">
                  <a:extLst>
                    <a:ext uri="{FF2B5EF4-FFF2-40B4-BE49-F238E27FC236}">
                      <a16:creationId xmlns:a16="http://schemas.microsoft.com/office/drawing/2014/main" id="{05069639-6401-B19C-CD4B-A564E071361C}"/>
                    </a:ext>
                  </a:extLst>
                </p:cNvPr>
                <p:cNvSpPr/>
                <p:nvPr/>
              </p:nvSpPr>
              <p:spPr>
                <a:xfrm>
                  <a:off x="8289200" y="923479"/>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2" name="Google Shape;1058;p32">
                  <a:extLst>
                    <a:ext uri="{FF2B5EF4-FFF2-40B4-BE49-F238E27FC236}">
                      <a16:creationId xmlns:a16="http://schemas.microsoft.com/office/drawing/2014/main" id="{94B78CF6-2C09-19AD-2F5F-BDCD09C0D6BF}"/>
                    </a:ext>
                  </a:extLst>
                </p:cNvPr>
                <p:cNvSpPr/>
                <p:nvPr/>
              </p:nvSpPr>
              <p:spPr>
                <a:xfrm>
                  <a:off x="8416768" y="923479"/>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3" name="Google Shape;1059;p32">
                  <a:extLst>
                    <a:ext uri="{FF2B5EF4-FFF2-40B4-BE49-F238E27FC236}">
                      <a16:creationId xmlns:a16="http://schemas.microsoft.com/office/drawing/2014/main" id="{5F730497-2C20-87E6-5ABD-173281A35E4F}"/>
                    </a:ext>
                  </a:extLst>
                </p:cNvPr>
                <p:cNvSpPr/>
                <p:nvPr/>
              </p:nvSpPr>
              <p:spPr>
                <a:xfrm>
                  <a:off x="8296058" y="1004367"/>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4" name="Google Shape;1060;p32">
                  <a:extLst>
                    <a:ext uri="{FF2B5EF4-FFF2-40B4-BE49-F238E27FC236}">
                      <a16:creationId xmlns:a16="http://schemas.microsoft.com/office/drawing/2014/main" id="{B515006F-0C42-5048-5DA4-3D9D7B5271A5}"/>
                    </a:ext>
                  </a:extLst>
                </p:cNvPr>
                <p:cNvSpPr/>
                <p:nvPr/>
              </p:nvSpPr>
              <p:spPr>
                <a:xfrm>
                  <a:off x="8455694" y="1004367"/>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5" name="Google Shape;1061;p32">
                  <a:extLst>
                    <a:ext uri="{FF2B5EF4-FFF2-40B4-BE49-F238E27FC236}">
                      <a16:creationId xmlns:a16="http://schemas.microsoft.com/office/drawing/2014/main" id="{9563E20F-654C-F72A-EFAC-375F233ADE6B}"/>
                    </a:ext>
                  </a:extLst>
                </p:cNvPr>
                <p:cNvSpPr/>
                <p:nvPr/>
              </p:nvSpPr>
              <p:spPr>
                <a:xfrm>
                  <a:off x="8126135" y="1004367"/>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6" name="Google Shape;1062;p32">
                  <a:extLst>
                    <a:ext uri="{FF2B5EF4-FFF2-40B4-BE49-F238E27FC236}">
                      <a16:creationId xmlns:a16="http://schemas.microsoft.com/office/drawing/2014/main" id="{FDC80DAB-5D6D-017E-0948-521E924E0E31}"/>
                    </a:ext>
                  </a:extLst>
                </p:cNvPr>
                <p:cNvSpPr/>
                <p:nvPr/>
              </p:nvSpPr>
              <p:spPr>
                <a:xfrm>
                  <a:off x="8236009" y="1081753"/>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7" name="Google Shape;1063;p32">
                  <a:extLst>
                    <a:ext uri="{FF2B5EF4-FFF2-40B4-BE49-F238E27FC236}">
                      <a16:creationId xmlns:a16="http://schemas.microsoft.com/office/drawing/2014/main" id="{686C01A3-CF06-C9CD-0E56-8ED717102C36}"/>
                    </a:ext>
                  </a:extLst>
                </p:cNvPr>
                <p:cNvSpPr/>
                <p:nvPr/>
              </p:nvSpPr>
              <p:spPr>
                <a:xfrm>
                  <a:off x="8126135" y="1081753"/>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48" name="Google Shape;1064;p32">
                <a:extLst>
                  <a:ext uri="{FF2B5EF4-FFF2-40B4-BE49-F238E27FC236}">
                    <a16:creationId xmlns:a16="http://schemas.microsoft.com/office/drawing/2014/main" id="{8E356572-5740-98D5-2078-4DB1B94C83B0}"/>
                  </a:ext>
                </a:extLst>
              </p:cNvPr>
              <p:cNvSpPr/>
              <p:nvPr/>
            </p:nvSpPr>
            <p:spPr>
              <a:xfrm>
                <a:off x="8126135" y="1240392"/>
                <a:ext cx="382749" cy="277246"/>
              </a:xfrm>
              <a:custGeom>
                <a:avLst/>
                <a:gdLst>
                  <a:gd name="f0" fmla="val w"/>
                  <a:gd name="f1" fmla="val h"/>
                  <a:gd name="f2" fmla="val 0"/>
                  <a:gd name="f3" fmla="val 605885"/>
                  <a:gd name="f4" fmla="val 438816"/>
                  <a:gd name="f5" fmla="val 572167"/>
                  <a:gd name="f6" fmla="val 590789"/>
                  <a:gd name="f7" fmla="val 15096"/>
                  <a:gd name="f8" fmla="val 33718"/>
                  <a:gd name="f9" fmla="val 405098"/>
                  <a:gd name="f10" fmla="val 423720"/>
                  <a:gd name="f11" fmla="val 438817"/>
                  <a:gd name="f12" fmla="*/ f0 1 605885"/>
                  <a:gd name="f13" fmla="*/ f1 1 438816"/>
                  <a:gd name="f14" fmla="+- f4 0 f2"/>
                  <a:gd name="f15" fmla="+- f3 0 f2"/>
                  <a:gd name="f16" fmla="*/ f15 1 605885"/>
                  <a:gd name="f17" fmla="*/ f14 1 43881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605885" h="438816">
                    <a:moveTo>
                      <a:pt x="f5" y="f2"/>
                    </a:moveTo>
                    <a:cubicBezTo>
                      <a:pt x="f6" y="f2"/>
                      <a:pt x="f3" y="f7"/>
                      <a:pt x="f3" y="f8"/>
                    </a:cubicBezTo>
                    <a:lnTo>
                      <a:pt x="f3" y="f9"/>
                    </a:lnTo>
                    <a:cubicBezTo>
                      <a:pt x="f3" y="f10"/>
                      <a:pt x="f6" y="f11"/>
                      <a:pt x="f5" y="f11"/>
                    </a:cubicBezTo>
                    <a:lnTo>
                      <a:pt x="f8" y="f11"/>
                    </a:lnTo>
                    <a:cubicBezTo>
                      <a:pt x="f7" y="f11"/>
                      <a:pt x="f2" y="f10"/>
                      <a:pt x="f2" y="f9"/>
                    </a:cubicBezTo>
                    <a:lnTo>
                      <a:pt x="f2" y="f8"/>
                    </a:lnTo>
                    <a:cubicBezTo>
                      <a:pt x="f2" y="f7"/>
                      <a:pt x="f7" y="f2"/>
                      <a:pt x="f8"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9" name="Google Shape;1065;p32">
                <a:extLst>
                  <a:ext uri="{FF2B5EF4-FFF2-40B4-BE49-F238E27FC236}">
                    <a16:creationId xmlns:a16="http://schemas.microsoft.com/office/drawing/2014/main" id="{836BD7EB-F40D-9559-57BE-87A792BF9829}"/>
                  </a:ext>
                </a:extLst>
              </p:cNvPr>
              <p:cNvSpPr/>
              <p:nvPr/>
            </p:nvSpPr>
            <p:spPr>
              <a:xfrm>
                <a:off x="7612270" y="598630"/>
                <a:ext cx="382749" cy="515017"/>
              </a:xfrm>
              <a:custGeom>
                <a:avLst/>
                <a:gdLst>
                  <a:gd name="f0" fmla="val w"/>
                  <a:gd name="f1" fmla="val h"/>
                  <a:gd name="f2" fmla="val 0"/>
                  <a:gd name="f3" fmla="val 605885"/>
                  <a:gd name="f4" fmla="val 815149"/>
                  <a:gd name="f5" fmla="val 554260"/>
                  <a:gd name="f6" fmla="val 582772"/>
                  <a:gd name="f7" fmla="val 23114"/>
                  <a:gd name="f8" fmla="val 51625"/>
                  <a:gd name="f9" fmla="val 763524"/>
                  <a:gd name="f10" fmla="val 792036"/>
                  <a:gd name="f11" fmla="val 582771"/>
                  <a:gd name="f12" fmla="val 815150"/>
                  <a:gd name="f13" fmla="val 23113"/>
                  <a:gd name="f14" fmla="*/ f0 1 605885"/>
                  <a:gd name="f15" fmla="*/ f1 1 815149"/>
                  <a:gd name="f16" fmla="+- f4 0 f2"/>
                  <a:gd name="f17" fmla="+- f3 0 f2"/>
                  <a:gd name="f18" fmla="*/ f17 1 605885"/>
                  <a:gd name="f19" fmla="*/ f16 1 815149"/>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605885" h="815149">
                    <a:moveTo>
                      <a:pt x="f5" y="f2"/>
                    </a:moveTo>
                    <a:cubicBezTo>
                      <a:pt x="f6" y="f2"/>
                      <a:pt x="f3" y="f7"/>
                      <a:pt x="f3" y="f8"/>
                    </a:cubicBezTo>
                    <a:lnTo>
                      <a:pt x="f3" y="f9"/>
                    </a:lnTo>
                    <a:cubicBezTo>
                      <a:pt x="f3" y="f10"/>
                      <a:pt x="f11" y="f12"/>
                      <a:pt x="f5" y="f12"/>
                    </a:cubicBezTo>
                    <a:lnTo>
                      <a:pt x="f8" y="f12"/>
                    </a:lnTo>
                    <a:cubicBezTo>
                      <a:pt x="f13" y="f12"/>
                      <a:pt x="f2" y="f10"/>
                      <a:pt x="f2" y="f9"/>
                    </a:cubicBezTo>
                    <a:lnTo>
                      <a:pt x="f2" y="f8"/>
                    </a:lnTo>
                    <a:cubicBezTo>
                      <a:pt x="f2" y="f7"/>
                      <a:pt x="f13" y="f2"/>
                      <a:pt x="f8" y="f2"/>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0" name="Google Shape;1066;p32">
              <a:extLst>
                <a:ext uri="{FF2B5EF4-FFF2-40B4-BE49-F238E27FC236}">
                  <a16:creationId xmlns:a16="http://schemas.microsoft.com/office/drawing/2014/main" id="{31151081-CFB1-9C29-3F09-7DAE8220836B}"/>
                </a:ext>
              </a:extLst>
            </p:cNvPr>
            <p:cNvGrpSpPr/>
            <p:nvPr/>
          </p:nvGrpSpPr>
          <p:grpSpPr>
            <a:xfrm>
              <a:off x="7553245" y="556211"/>
              <a:ext cx="492916" cy="600532"/>
              <a:chOff x="7553245" y="556211"/>
              <a:chExt cx="492916" cy="600532"/>
            </a:xfrm>
          </p:grpSpPr>
          <p:grpSp>
            <p:nvGrpSpPr>
              <p:cNvPr id="51" name="Google Shape;1067;p32">
                <a:extLst>
                  <a:ext uri="{FF2B5EF4-FFF2-40B4-BE49-F238E27FC236}">
                    <a16:creationId xmlns:a16="http://schemas.microsoft.com/office/drawing/2014/main" id="{FCBE5C75-EFE6-EEB8-D799-A8282CE3B439}"/>
                  </a:ext>
                </a:extLst>
              </p:cNvPr>
              <p:cNvGrpSpPr/>
              <p:nvPr/>
            </p:nvGrpSpPr>
            <p:grpSpPr>
              <a:xfrm>
                <a:off x="7566422" y="569442"/>
                <a:ext cx="472524" cy="580012"/>
                <a:chOff x="7566422" y="569442"/>
                <a:chExt cx="472524" cy="580012"/>
              </a:xfrm>
            </p:grpSpPr>
            <p:sp>
              <p:nvSpPr>
                <p:cNvPr id="52" name="Google Shape;1068;p32">
                  <a:extLst>
                    <a:ext uri="{FF2B5EF4-FFF2-40B4-BE49-F238E27FC236}">
                      <a16:creationId xmlns:a16="http://schemas.microsoft.com/office/drawing/2014/main" id="{A42CE3F1-493E-2884-6D3C-E0328CEE1DAE}"/>
                    </a:ext>
                  </a:extLst>
                </p:cNvPr>
                <p:cNvSpPr/>
                <p:nvPr/>
              </p:nvSpPr>
              <p:spPr>
                <a:xfrm>
                  <a:off x="7574478" y="1143438"/>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5" y="f2"/>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3" name="Google Shape;1069;p32">
                  <a:extLst>
                    <a:ext uri="{FF2B5EF4-FFF2-40B4-BE49-F238E27FC236}">
                      <a16:creationId xmlns:a16="http://schemas.microsoft.com/office/drawing/2014/main" id="{CF7277D8-06AD-9AD8-144A-956F6D25221C}"/>
                    </a:ext>
                  </a:extLst>
                </p:cNvPr>
                <p:cNvSpPr/>
                <p:nvPr/>
              </p:nvSpPr>
              <p:spPr>
                <a:xfrm>
                  <a:off x="7566422" y="577388"/>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4"/>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4" name="Google Shape;1070;p32">
                  <a:extLst>
                    <a:ext uri="{FF2B5EF4-FFF2-40B4-BE49-F238E27FC236}">
                      <a16:creationId xmlns:a16="http://schemas.microsoft.com/office/drawing/2014/main" id="{69DAC200-F75F-AABA-1AE9-710C88644E5F}"/>
                    </a:ext>
                  </a:extLst>
                </p:cNvPr>
                <p:cNvSpPr/>
                <p:nvPr/>
              </p:nvSpPr>
              <p:spPr>
                <a:xfrm>
                  <a:off x="7582543" y="569442"/>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2" y="f2"/>
                      </a:moveTo>
                      <a:lnTo>
                        <a:pt x="f5"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5" name="Google Shape;1071;p32">
                  <a:extLst>
                    <a:ext uri="{FF2B5EF4-FFF2-40B4-BE49-F238E27FC236}">
                      <a16:creationId xmlns:a16="http://schemas.microsoft.com/office/drawing/2014/main" id="{9919337D-A8E7-20FB-A468-4FAEAC7DD654}"/>
                    </a:ext>
                  </a:extLst>
                </p:cNvPr>
                <p:cNvSpPr/>
                <p:nvPr/>
              </p:nvSpPr>
              <p:spPr>
                <a:xfrm>
                  <a:off x="8032930" y="585389"/>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2"/>
                      </a:moveTo>
                      <a:lnTo>
                        <a:pt x="f2" y="f4"/>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6" name="Google Shape;1072;p32">
                <a:extLst>
                  <a:ext uri="{FF2B5EF4-FFF2-40B4-BE49-F238E27FC236}">
                    <a16:creationId xmlns:a16="http://schemas.microsoft.com/office/drawing/2014/main" id="{2C6DDFAD-663D-EC05-D96F-8BD5FE0094E6}"/>
                  </a:ext>
                </a:extLst>
              </p:cNvPr>
              <p:cNvGrpSpPr/>
              <p:nvPr/>
            </p:nvGrpSpPr>
            <p:grpSpPr>
              <a:xfrm>
                <a:off x="7553245" y="556211"/>
                <a:ext cx="492916" cy="600532"/>
                <a:chOff x="7553245" y="556211"/>
                <a:chExt cx="492916" cy="600532"/>
              </a:xfrm>
            </p:grpSpPr>
            <p:grpSp>
              <p:nvGrpSpPr>
                <p:cNvPr id="57" name="Google Shape;1073;p32">
                  <a:extLst>
                    <a:ext uri="{FF2B5EF4-FFF2-40B4-BE49-F238E27FC236}">
                      <a16:creationId xmlns:a16="http://schemas.microsoft.com/office/drawing/2014/main" id="{F6FEC09C-8474-F5EE-DFFA-9AB311FBFD16}"/>
                    </a:ext>
                  </a:extLst>
                </p:cNvPr>
                <p:cNvGrpSpPr/>
                <p:nvPr/>
              </p:nvGrpSpPr>
              <p:grpSpPr>
                <a:xfrm>
                  <a:off x="7553245" y="556211"/>
                  <a:ext cx="492916" cy="26481"/>
                  <a:chOff x="7553245" y="556211"/>
                  <a:chExt cx="492916" cy="26481"/>
                </a:xfrm>
              </p:grpSpPr>
              <p:sp>
                <p:nvSpPr>
                  <p:cNvPr id="58" name="Google Shape;1074;p32">
                    <a:extLst>
                      <a:ext uri="{FF2B5EF4-FFF2-40B4-BE49-F238E27FC236}">
                        <a16:creationId xmlns:a16="http://schemas.microsoft.com/office/drawing/2014/main" id="{E47C0475-B47B-7DBE-E388-7DCDFAA1112E}"/>
                      </a:ext>
                    </a:extLst>
                  </p:cNvPr>
                  <p:cNvSpPr/>
                  <p:nvPr/>
                </p:nvSpPr>
                <p:spPr>
                  <a:xfrm>
                    <a:off x="7553245"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9" name="Google Shape;1075;p32">
                    <a:extLst>
                      <a:ext uri="{FF2B5EF4-FFF2-40B4-BE49-F238E27FC236}">
                        <a16:creationId xmlns:a16="http://schemas.microsoft.com/office/drawing/2014/main" id="{81260236-A646-5C27-12A3-4091E00BAF24}"/>
                      </a:ext>
                    </a:extLst>
                  </p:cNvPr>
                  <p:cNvSpPr/>
                  <p:nvPr/>
                </p:nvSpPr>
                <p:spPr>
                  <a:xfrm>
                    <a:off x="7786463"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0" name="Google Shape;1076;p32">
                    <a:extLst>
                      <a:ext uri="{FF2B5EF4-FFF2-40B4-BE49-F238E27FC236}">
                        <a16:creationId xmlns:a16="http://schemas.microsoft.com/office/drawing/2014/main" id="{29EF4565-5C87-99E5-9EEE-A2C17ACEFDBC}"/>
                      </a:ext>
                    </a:extLst>
                  </p:cNvPr>
                  <p:cNvSpPr/>
                  <p:nvPr/>
                </p:nvSpPr>
                <p:spPr>
                  <a:xfrm>
                    <a:off x="8019690"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1" name="Google Shape;1077;p32">
                  <a:extLst>
                    <a:ext uri="{FF2B5EF4-FFF2-40B4-BE49-F238E27FC236}">
                      <a16:creationId xmlns:a16="http://schemas.microsoft.com/office/drawing/2014/main" id="{01E99BF5-557F-D43A-B317-CC35F3832F03}"/>
                    </a:ext>
                  </a:extLst>
                </p:cNvPr>
                <p:cNvGrpSpPr/>
                <p:nvPr/>
              </p:nvGrpSpPr>
              <p:grpSpPr>
                <a:xfrm>
                  <a:off x="7553245" y="843204"/>
                  <a:ext cx="492916" cy="26481"/>
                  <a:chOff x="7553245" y="843204"/>
                  <a:chExt cx="492916" cy="26481"/>
                </a:xfrm>
              </p:grpSpPr>
              <p:sp>
                <p:nvSpPr>
                  <p:cNvPr id="62" name="Google Shape;1078;p32">
                    <a:extLst>
                      <a:ext uri="{FF2B5EF4-FFF2-40B4-BE49-F238E27FC236}">
                        <a16:creationId xmlns:a16="http://schemas.microsoft.com/office/drawing/2014/main" id="{E16C8A97-C4A3-B8EE-76FF-461416FFCF42}"/>
                      </a:ext>
                    </a:extLst>
                  </p:cNvPr>
                  <p:cNvSpPr/>
                  <p:nvPr/>
                </p:nvSpPr>
                <p:spPr>
                  <a:xfrm>
                    <a:off x="7553245"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3" name="Google Shape;1079;p32">
                    <a:extLst>
                      <a:ext uri="{FF2B5EF4-FFF2-40B4-BE49-F238E27FC236}">
                        <a16:creationId xmlns:a16="http://schemas.microsoft.com/office/drawing/2014/main" id="{2805C8E4-1401-90F1-074D-6F68BA606778}"/>
                      </a:ext>
                    </a:extLst>
                  </p:cNvPr>
                  <p:cNvSpPr/>
                  <p:nvPr/>
                </p:nvSpPr>
                <p:spPr>
                  <a:xfrm>
                    <a:off x="8019690"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4" name="Google Shape;1080;p32">
                  <a:extLst>
                    <a:ext uri="{FF2B5EF4-FFF2-40B4-BE49-F238E27FC236}">
                      <a16:creationId xmlns:a16="http://schemas.microsoft.com/office/drawing/2014/main" id="{76A021AA-9559-D4A2-1A47-3B26A8AED348}"/>
                    </a:ext>
                  </a:extLst>
                </p:cNvPr>
                <p:cNvGrpSpPr/>
                <p:nvPr/>
              </p:nvGrpSpPr>
              <p:grpSpPr>
                <a:xfrm>
                  <a:off x="7553245" y="1130262"/>
                  <a:ext cx="492916" cy="26481"/>
                  <a:chOff x="7553245" y="1130262"/>
                  <a:chExt cx="492916" cy="26481"/>
                </a:xfrm>
              </p:grpSpPr>
              <p:sp>
                <p:nvSpPr>
                  <p:cNvPr id="65" name="Google Shape;1081;p32">
                    <a:extLst>
                      <a:ext uri="{FF2B5EF4-FFF2-40B4-BE49-F238E27FC236}">
                        <a16:creationId xmlns:a16="http://schemas.microsoft.com/office/drawing/2014/main" id="{FE79DCD9-5E2F-BA79-A6F9-D30C887BB797}"/>
                      </a:ext>
                    </a:extLst>
                  </p:cNvPr>
                  <p:cNvSpPr/>
                  <p:nvPr/>
                </p:nvSpPr>
                <p:spPr>
                  <a:xfrm>
                    <a:off x="7553245"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6" name="Google Shape;1082;p32">
                    <a:extLst>
                      <a:ext uri="{FF2B5EF4-FFF2-40B4-BE49-F238E27FC236}">
                        <a16:creationId xmlns:a16="http://schemas.microsoft.com/office/drawing/2014/main" id="{14FA6A6C-F4FA-C552-3AA2-F32CA20B683C}"/>
                      </a:ext>
                    </a:extLst>
                  </p:cNvPr>
                  <p:cNvSpPr/>
                  <p:nvPr/>
                </p:nvSpPr>
                <p:spPr>
                  <a:xfrm>
                    <a:off x="7786463"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7" name="Google Shape;1083;p32">
                    <a:extLst>
                      <a:ext uri="{FF2B5EF4-FFF2-40B4-BE49-F238E27FC236}">
                        <a16:creationId xmlns:a16="http://schemas.microsoft.com/office/drawing/2014/main" id="{45C4C672-4BD4-3EF0-853F-F5B7FFA8B47B}"/>
                      </a:ext>
                    </a:extLst>
                  </p:cNvPr>
                  <p:cNvSpPr/>
                  <p:nvPr/>
                </p:nvSpPr>
                <p:spPr>
                  <a:xfrm>
                    <a:off x="8019690"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nvGrpSpPr>
            <p:cNvPr id="68" name="Google Shape;1084;p32">
              <a:extLst>
                <a:ext uri="{FF2B5EF4-FFF2-40B4-BE49-F238E27FC236}">
                  <a16:creationId xmlns:a16="http://schemas.microsoft.com/office/drawing/2014/main" id="{CA986A90-64DC-8EEB-6B3F-446955EADD26}"/>
                </a:ext>
              </a:extLst>
            </p:cNvPr>
            <p:cNvGrpSpPr/>
            <p:nvPr/>
          </p:nvGrpSpPr>
          <p:grpSpPr>
            <a:xfrm>
              <a:off x="7821128" y="1008098"/>
              <a:ext cx="162040" cy="94484"/>
              <a:chOff x="7821128" y="1008098"/>
              <a:chExt cx="162040" cy="94484"/>
            </a:xfrm>
          </p:grpSpPr>
          <p:sp>
            <p:nvSpPr>
              <p:cNvPr id="69" name="Google Shape;1085;p32">
                <a:extLst>
                  <a:ext uri="{FF2B5EF4-FFF2-40B4-BE49-F238E27FC236}">
                    <a16:creationId xmlns:a16="http://schemas.microsoft.com/office/drawing/2014/main" id="{C51B5F2E-B4BD-80D7-D947-8AB7DB82DC99}"/>
                  </a:ext>
                </a:extLst>
              </p:cNvPr>
              <p:cNvSpPr/>
              <p:nvPr/>
            </p:nvSpPr>
            <p:spPr>
              <a:xfrm>
                <a:off x="7821128" y="1008098"/>
                <a:ext cx="162040" cy="94484"/>
              </a:xfrm>
              <a:custGeom>
                <a:avLst/>
                <a:gdLst>
                  <a:gd name="f0" fmla="val w"/>
                  <a:gd name="f1" fmla="val h"/>
                  <a:gd name="f2" fmla="val 0"/>
                  <a:gd name="f3" fmla="val 256508"/>
                  <a:gd name="f4" fmla="val 149542"/>
                  <a:gd name="f5" fmla="val 218694"/>
                  <a:gd name="f6" fmla="val 239578"/>
                  <a:gd name="f7" fmla="val 16930"/>
                  <a:gd name="f8" fmla="val 37814"/>
                  <a:gd name="f9" fmla="val 111728"/>
                  <a:gd name="f10" fmla="val 132612"/>
                  <a:gd name="f11" fmla="val 149543"/>
                  <a:gd name="f12" fmla="val 1"/>
                  <a:gd name="f13" fmla="*/ f0 1 256508"/>
                  <a:gd name="f14" fmla="*/ f1 1 149542"/>
                  <a:gd name="f15" fmla="+- f4 0 f2"/>
                  <a:gd name="f16" fmla="+- f3 0 f2"/>
                  <a:gd name="f17" fmla="*/ f16 1 256508"/>
                  <a:gd name="f18" fmla="*/ f15 1 149542"/>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256508" h="149542">
                    <a:moveTo>
                      <a:pt x="f5" y="f2"/>
                    </a:moveTo>
                    <a:cubicBezTo>
                      <a:pt x="f6" y="f2"/>
                      <a:pt x="f3" y="f7"/>
                      <a:pt x="f3" y="f8"/>
                    </a:cubicBezTo>
                    <a:lnTo>
                      <a:pt x="f3" y="f9"/>
                    </a:lnTo>
                    <a:cubicBezTo>
                      <a:pt x="f3" y="f10"/>
                      <a:pt x="f6" y="f11"/>
                      <a:pt x="f5" y="f11"/>
                    </a:cubicBezTo>
                    <a:lnTo>
                      <a:pt x="f8" y="f11"/>
                    </a:lnTo>
                    <a:cubicBezTo>
                      <a:pt x="f7" y="f11"/>
                      <a:pt x="f12" y="f10"/>
                      <a:pt x="f12" y="f9"/>
                    </a:cubicBezTo>
                    <a:lnTo>
                      <a:pt x="f12" y="f8"/>
                    </a:lnTo>
                    <a:cubicBezTo>
                      <a:pt x="f12" y="f7"/>
                      <a:pt x="f7" y="f2"/>
                      <a:pt x="f8" y="f2"/>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70" name="Google Shape;1086;p32">
                <a:extLst>
                  <a:ext uri="{FF2B5EF4-FFF2-40B4-BE49-F238E27FC236}">
                    <a16:creationId xmlns:a16="http://schemas.microsoft.com/office/drawing/2014/main" id="{718619AC-75E7-0CEA-14E1-F5985949F200}"/>
                  </a:ext>
                </a:extLst>
              </p:cNvPr>
              <p:cNvGrpSpPr/>
              <p:nvPr/>
            </p:nvGrpSpPr>
            <p:grpSpPr>
              <a:xfrm>
                <a:off x="7843000" y="1024731"/>
                <a:ext cx="116083" cy="62499"/>
                <a:chOff x="7843000" y="1024731"/>
                <a:chExt cx="116083" cy="62499"/>
              </a:xfrm>
            </p:grpSpPr>
            <p:grpSp>
              <p:nvGrpSpPr>
                <p:cNvPr id="71" name="Google Shape;1087;p32">
                  <a:extLst>
                    <a:ext uri="{FF2B5EF4-FFF2-40B4-BE49-F238E27FC236}">
                      <a16:creationId xmlns:a16="http://schemas.microsoft.com/office/drawing/2014/main" id="{53CFDE02-6FFA-DEA8-BD13-87EED43C520B}"/>
                    </a:ext>
                  </a:extLst>
                </p:cNvPr>
                <p:cNvGrpSpPr/>
                <p:nvPr/>
              </p:nvGrpSpPr>
              <p:grpSpPr>
                <a:xfrm>
                  <a:off x="7899108" y="1025682"/>
                  <a:ext cx="59975" cy="59984"/>
                  <a:chOff x="7899108" y="1025682"/>
                  <a:chExt cx="59975" cy="59984"/>
                </a:xfrm>
              </p:grpSpPr>
              <p:sp>
                <p:nvSpPr>
                  <p:cNvPr id="72" name="Google Shape;1088;p32">
                    <a:extLst>
                      <a:ext uri="{FF2B5EF4-FFF2-40B4-BE49-F238E27FC236}">
                        <a16:creationId xmlns:a16="http://schemas.microsoft.com/office/drawing/2014/main" id="{39F874AE-D9BC-7EE7-7CE0-AFDD43D6D2F9}"/>
                      </a:ext>
                    </a:extLst>
                  </p:cNvPr>
                  <p:cNvSpPr/>
                  <p:nvPr/>
                </p:nvSpPr>
                <p:spPr>
                  <a:xfrm>
                    <a:off x="7899108" y="1058710"/>
                    <a:ext cx="26956" cy="26956"/>
                  </a:xfrm>
                  <a:custGeom>
                    <a:avLst/>
                    <a:gdLst>
                      <a:gd name="f0" fmla="val w"/>
                      <a:gd name="f1" fmla="val h"/>
                      <a:gd name="f2" fmla="val 0"/>
                      <a:gd name="f3" fmla="val 42671"/>
                      <a:gd name="f4" fmla="val 42672"/>
                      <a:gd name="f5" fmla="val 16764"/>
                      <a:gd name="f6" fmla="val 31147"/>
                      <a:gd name="f7" fmla="val 5144"/>
                      <a:gd name="f8" fmla="val 37529"/>
                      <a:gd name="f9" fmla="val 11525"/>
                      <a:gd name="f10" fmla="val 25908"/>
                      <a:gd name="f11" fmla="val 6382"/>
                      <a:gd name="f12" fmla="val 28765"/>
                      <a:gd name="f13" fmla="val 38576"/>
                      <a:gd name="f14" fmla="val 4096"/>
                      <a:gd name="f15" fmla="val 13906"/>
                      <a:gd name="f16" fmla="val 36290"/>
                      <a:gd name="f17" fmla="*/ f0 1 42671"/>
                      <a:gd name="f18" fmla="*/ f1 1 42672"/>
                      <a:gd name="f19" fmla="+- f4 0 f2"/>
                      <a:gd name="f20" fmla="+- f3 0 f2"/>
                      <a:gd name="f21" fmla="*/ f20 1 42671"/>
                      <a:gd name="f22" fmla="*/ f19 1 42672"/>
                      <a:gd name="f23" fmla="*/ f2 1 f21"/>
                      <a:gd name="f24" fmla="*/ f3 1 f21"/>
                      <a:gd name="f25" fmla="*/ f2 1 f22"/>
                      <a:gd name="f26" fmla="*/ f4 1 f22"/>
                      <a:gd name="f27" fmla="*/ f23 f17 1"/>
                      <a:gd name="f28" fmla="*/ f24 f17 1"/>
                      <a:gd name="f29" fmla="*/ f26 f18 1"/>
                      <a:gd name="f30" fmla="*/ f25 f18 1"/>
                    </a:gdLst>
                    <a:ahLst/>
                    <a:cxnLst>
                      <a:cxn ang="3cd4">
                        <a:pos x="hc" y="t"/>
                      </a:cxn>
                      <a:cxn ang="0">
                        <a:pos x="r" y="vc"/>
                      </a:cxn>
                      <a:cxn ang="cd4">
                        <a:pos x="hc" y="b"/>
                      </a:cxn>
                      <a:cxn ang="cd2">
                        <a:pos x="l" y="vc"/>
                      </a:cxn>
                    </a:cxnLst>
                    <a:rect l="f27" t="f30" r="f28" b="f29"/>
                    <a:pathLst>
                      <a:path w="42671" h="42672">
                        <a:moveTo>
                          <a:pt x="f5" y="f6"/>
                        </a:moveTo>
                        <a:lnTo>
                          <a:pt x="f4" y="f7"/>
                        </a:lnTo>
                        <a:lnTo>
                          <a:pt x="f8" y="f2"/>
                        </a:lnTo>
                        <a:lnTo>
                          <a:pt x="f9" y="f10"/>
                        </a:lnTo>
                        <a:lnTo>
                          <a:pt x="f11" y="f12"/>
                        </a:lnTo>
                        <a:lnTo>
                          <a:pt x="f2" y="f13"/>
                        </a:lnTo>
                        <a:lnTo>
                          <a:pt x="f14" y="f4"/>
                        </a:lnTo>
                        <a:lnTo>
                          <a:pt x="f15" y="f16"/>
                        </a:lnTo>
                        <a:lnTo>
                          <a:pt x="f5" y="f6"/>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3" name="Google Shape;1089;p32">
                    <a:extLst>
                      <a:ext uri="{FF2B5EF4-FFF2-40B4-BE49-F238E27FC236}">
                        <a16:creationId xmlns:a16="http://schemas.microsoft.com/office/drawing/2014/main" id="{3D0DB8C5-5698-7878-5787-A0463DC1DA52}"/>
                      </a:ext>
                    </a:extLst>
                  </p:cNvPr>
                  <p:cNvSpPr/>
                  <p:nvPr/>
                </p:nvSpPr>
                <p:spPr>
                  <a:xfrm>
                    <a:off x="7917762" y="1025682"/>
                    <a:ext cx="41321" cy="41330"/>
                  </a:xfrm>
                  <a:custGeom>
                    <a:avLst/>
                    <a:gdLst>
                      <a:gd name="f0" fmla="val w"/>
                      <a:gd name="f1" fmla="val h"/>
                      <a:gd name="f2" fmla="val 0"/>
                      <a:gd name="f3" fmla="val 65418"/>
                      <a:gd name="f4" fmla="val 36576"/>
                      <a:gd name="f5" fmla="val 54845"/>
                      <a:gd name="f6" fmla="val 63246"/>
                      <a:gd name="f7" fmla="val 28175"/>
                      <a:gd name="f8" fmla="val 64008"/>
                      <a:gd name="f9" fmla="val 27413"/>
                      <a:gd name="f10" fmla="val 64484"/>
                      <a:gd name="f11" fmla="val 26461"/>
                      <a:gd name="f12" fmla="val 64770"/>
                      <a:gd name="f13" fmla="val 25413"/>
                      <a:gd name="f14" fmla="val 65627"/>
                      <a:gd name="f15" fmla="val 21794"/>
                      <a:gd name="f16" fmla="val 66866"/>
                      <a:gd name="f17" fmla="val 13602"/>
                      <a:gd name="f18" fmla="val 59341"/>
                      <a:gd name="f19" fmla="val 6077"/>
                      <a:gd name="f20" fmla="val 51816"/>
                      <a:gd name="f21" fmla="+- 0 0 1447"/>
                      <a:gd name="f22" fmla="val 43625"/>
                      <a:gd name="f23" fmla="+- 0 0 209"/>
                      <a:gd name="f24" fmla="val 40005"/>
                      <a:gd name="f25" fmla="val 648"/>
                      <a:gd name="f26" fmla="val 38958"/>
                      <a:gd name="f27" fmla="val 934"/>
                      <a:gd name="f28" fmla="val 38005"/>
                      <a:gd name="f29" fmla="val 1410"/>
                      <a:gd name="f30" fmla="val 37243"/>
                      <a:gd name="f31" fmla="val 2172"/>
                      <a:gd name="f32" fmla="val 10573"/>
                      <a:gd name="f33" fmla="val 28842"/>
                      <a:gd name="f34" fmla="val 14669"/>
                      <a:gd name="f35" fmla="val 32938"/>
                      <a:gd name="f36" fmla="val 39701"/>
                      <a:gd name="f37" fmla="val 43796"/>
                      <a:gd name="f38" fmla="val 8287"/>
                      <a:gd name="f39" fmla="val 46082"/>
                      <a:gd name="f40" fmla="val 4286"/>
                      <a:gd name="f41" fmla="val 42082"/>
                      <a:gd name="f42" fmla="val 46368"/>
                      <a:gd name="f43" fmla="val 19050"/>
                      <a:gd name="f44" fmla="val 23336"/>
                      <a:gd name="f45" fmla="val 61132"/>
                      <a:gd name="f46" fmla="val 19336"/>
                      <a:gd name="f47" fmla="val 57131"/>
                      <a:gd name="f48" fmla="val 21622"/>
                      <a:gd name="f49" fmla="val 25718"/>
                      <a:gd name="f50" fmla="val 50750"/>
                      <a:gd name="f51" fmla="val 32481"/>
                      <a:gd name="f52" fmla="*/ f0 1 65418"/>
                      <a:gd name="f53" fmla="*/ f1 1 65418"/>
                      <a:gd name="f54" fmla="+- f3 0 f2"/>
                      <a:gd name="f55" fmla="*/ f54 1 65418"/>
                      <a:gd name="f56" fmla="*/ f2 1 f55"/>
                      <a:gd name="f57" fmla="*/ f3 1 f55"/>
                      <a:gd name="f58" fmla="*/ f56 f52 1"/>
                      <a:gd name="f59" fmla="*/ f57 f52 1"/>
                      <a:gd name="f60" fmla="*/ f57 f53 1"/>
                      <a:gd name="f61" fmla="*/ f56 f53 1"/>
                    </a:gdLst>
                    <a:ahLst/>
                    <a:cxnLst>
                      <a:cxn ang="3cd4">
                        <a:pos x="hc" y="t"/>
                      </a:cxn>
                      <a:cxn ang="0">
                        <a:pos x="r" y="vc"/>
                      </a:cxn>
                      <a:cxn ang="cd4">
                        <a:pos x="hc" y="b"/>
                      </a:cxn>
                      <a:cxn ang="cd2">
                        <a:pos x="l" y="vc"/>
                      </a:cxn>
                    </a:cxnLst>
                    <a:rect l="f58" t="f61" r="f59" b="f60"/>
                    <a:pathLst>
                      <a:path w="65418" h="65418">
                        <a:moveTo>
                          <a:pt x="f4" y="f5"/>
                        </a:moveTo>
                        <a:lnTo>
                          <a:pt x="f6" y="f7"/>
                        </a:ln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33"/>
                        </a:lnTo>
                        <a:cubicBezTo>
                          <a:pt x="f34" y="f35"/>
                          <a:pt x="f34" y="f36"/>
                          <a:pt x="f32" y="f37"/>
                        </a:cubicBezTo>
                        <a:lnTo>
                          <a:pt x="f38" y="f39"/>
                        </a:lnTo>
                        <a:lnTo>
                          <a:pt x="f40" y="f41"/>
                        </a:lnTo>
                        <a:lnTo>
                          <a:pt x="f2" y="f42"/>
                        </a:lnTo>
                        <a:lnTo>
                          <a:pt x="f43" y="f3"/>
                        </a:lnTo>
                        <a:lnTo>
                          <a:pt x="f44" y="f45"/>
                        </a:lnTo>
                        <a:lnTo>
                          <a:pt x="f46" y="f47"/>
                        </a:lnTo>
                        <a:lnTo>
                          <a:pt x="f48" y="f5"/>
                        </a:lnTo>
                        <a:cubicBezTo>
                          <a:pt x="f49" y="f50"/>
                          <a:pt x="f51" y="f5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74" name="Google Shape;1090;p32">
                  <a:extLst>
                    <a:ext uri="{FF2B5EF4-FFF2-40B4-BE49-F238E27FC236}">
                      <a16:creationId xmlns:a16="http://schemas.microsoft.com/office/drawing/2014/main" id="{8A00E374-1305-C73A-E99B-6A7E5F2711A7}"/>
                    </a:ext>
                  </a:extLst>
                </p:cNvPr>
                <p:cNvGrpSpPr/>
                <p:nvPr/>
              </p:nvGrpSpPr>
              <p:grpSpPr>
                <a:xfrm>
                  <a:off x="7843000" y="1024731"/>
                  <a:ext cx="62398" cy="62499"/>
                  <a:chOff x="7843000" y="1024731"/>
                  <a:chExt cx="62398" cy="62499"/>
                </a:xfrm>
              </p:grpSpPr>
              <p:sp>
                <p:nvSpPr>
                  <p:cNvPr id="75" name="Google Shape;1091;p32">
                    <a:extLst>
                      <a:ext uri="{FF2B5EF4-FFF2-40B4-BE49-F238E27FC236}">
                        <a16:creationId xmlns:a16="http://schemas.microsoft.com/office/drawing/2014/main" id="{5A2CDF5B-A2B7-10B6-686B-7EA9826EBC3F}"/>
                      </a:ext>
                    </a:extLst>
                  </p:cNvPr>
                  <p:cNvSpPr/>
                  <p:nvPr/>
                </p:nvSpPr>
                <p:spPr>
                  <a:xfrm>
                    <a:off x="7843000" y="1024731"/>
                    <a:ext cx="62398" cy="62499"/>
                  </a:xfrm>
                  <a:custGeom>
                    <a:avLst/>
                    <a:gdLst>
                      <a:gd name="f0" fmla="val w"/>
                      <a:gd name="f1" fmla="val h"/>
                      <a:gd name="f2" fmla="val 0"/>
                      <a:gd name="f3" fmla="val 98773"/>
                      <a:gd name="f4" fmla="val 98921"/>
                      <a:gd name="f5" fmla="val 40717"/>
                      <a:gd name="f6" fmla="val 72440"/>
                      <a:gd name="f7" fmla="val 72244"/>
                      <a:gd name="f8" fmla="val 40912"/>
                      <a:gd name="f9" fmla="val 74149"/>
                      <a:gd name="f10" fmla="val 39007"/>
                      <a:gd name="f11" fmla="val 76721"/>
                      <a:gd name="f12" fmla="val 38054"/>
                      <a:gd name="f13" fmla="val 79388"/>
                      <a:gd name="f14" fmla="val 84341"/>
                      <a:gd name="f15" fmla="val 38150"/>
                      <a:gd name="f16" fmla="val 89389"/>
                      <a:gd name="f17" fmla="val 36340"/>
                      <a:gd name="f18" fmla="val 93199"/>
                      <a:gd name="f19" fmla="val 32530"/>
                      <a:gd name="f20" fmla="val 98247"/>
                      <a:gd name="f21" fmla="val 27482"/>
                      <a:gd name="f22" fmla="val 99866"/>
                      <a:gd name="f23" fmla="val 20243"/>
                      <a:gd name="f24" fmla="val 98057"/>
                      <a:gd name="f25" fmla="val 13766"/>
                      <a:gd name="f26" fmla="val 88722"/>
                      <a:gd name="f27" fmla="val 23100"/>
                      <a:gd name="f28" fmla="val 78435"/>
                      <a:gd name="f29" fmla="val 20338"/>
                      <a:gd name="f30" fmla="val 75673"/>
                      <a:gd name="f31" fmla="val 10051"/>
                      <a:gd name="f32" fmla="val 85007"/>
                      <a:gd name="f33" fmla="val 716"/>
                      <a:gd name="f34" fmla="val 78626"/>
                      <a:gd name="f35" fmla="+- 0 0 1093"/>
                      <a:gd name="f36" fmla="val 71482"/>
                      <a:gd name="f37" fmla="val 526"/>
                      <a:gd name="f38" fmla="val 66434"/>
                      <a:gd name="f39" fmla="val 5574"/>
                      <a:gd name="f40" fmla="val 62624"/>
                      <a:gd name="f41" fmla="val 9384"/>
                      <a:gd name="f42" fmla="val 60814"/>
                      <a:gd name="f43" fmla="val 14432"/>
                      <a:gd name="f44" fmla="val 60909"/>
                      <a:gd name="f45" fmla="val 19385"/>
                      <a:gd name="f46" fmla="val 22052"/>
                      <a:gd name="f47" fmla="val 59957"/>
                      <a:gd name="f48" fmla="val 24624"/>
                      <a:gd name="f49" fmla="val 58052"/>
                      <a:gd name="f50" fmla="val 26529"/>
                      <a:gd name="f51" fmla="val 26524"/>
                      <a:gd name="f52" fmla="val 58057"/>
                      <a:gd name="f53" fmla="val 24619"/>
                      <a:gd name="f54" fmla="val 59962"/>
                      <a:gd name="f55" fmla="val 22047"/>
                      <a:gd name="f56" fmla="val 60914"/>
                      <a:gd name="f57" fmla="val 19380"/>
                      <a:gd name="f58" fmla="val 14427"/>
                      <a:gd name="f59" fmla="val 60819"/>
                      <a:gd name="f60" fmla="val 9379"/>
                      <a:gd name="f61" fmla="val 62629"/>
                      <a:gd name="f62" fmla="val 5569"/>
                      <a:gd name="f63" fmla="val 66439"/>
                      <a:gd name="f64" fmla="+- 0 0 2146"/>
                      <a:gd name="f65" fmla="val 74154"/>
                      <a:gd name="f66" fmla="+- 0 0 1861"/>
                      <a:gd name="f67" fmla="val 86918"/>
                      <a:gd name="f68" fmla="val 6522"/>
                      <a:gd name="f69" fmla="val 94252"/>
                      <a:gd name="f70" fmla="val 13761"/>
                      <a:gd name="f71" fmla="val 100634"/>
                      <a:gd name="f72" fmla="val 24905"/>
                      <a:gd name="f73" fmla="val 100443"/>
                      <a:gd name="f74" fmla="val 32048"/>
                      <a:gd name="f75" fmla="val 93871"/>
                      <a:gd name="f76" fmla="val 36239"/>
                      <a:gd name="f77" fmla="val 89966"/>
                      <a:gd name="f78" fmla="val 38240"/>
                      <a:gd name="f79" fmla="val 84632"/>
                      <a:gd name="f80" fmla="val 38145"/>
                      <a:gd name="f81" fmla="val 79393"/>
                      <a:gd name="f82" fmla="val 76821"/>
                      <a:gd name="f83" fmla="val 39097"/>
                      <a:gd name="f84" fmla="val 74249"/>
                      <a:gd name="f85" fmla="val 41002"/>
                      <a:gd name="f86" fmla="val 16618"/>
                      <a:gd name="f87" fmla="val 87965"/>
                      <a:gd name="f88" fmla="val 10713"/>
                      <a:gd name="f89" fmla="val 82060"/>
                      <a:gd name="f90" fmla="val 12903"/>
                      <a:gd name="f91" fmla="val 73964"/>
                      <a:gd name="f92" fmla="val 21000"/>
                      <a:gd name="f93" fmla="val 71773"/>
                      <a:gd name="f94" fmla="val 26905"/>
                      <a:gd name="f95" fmla="val 77678"/>
                      <a:gd name="f96" fmla="val 24714"/>
                      <a:gd name="f97" fmla="val 85775"/>
                      <a:gd name="f98" fmla="*/ f0 1 98773"/>
                      <a:gd name="f99" fmla="*/ f1 1 98921"/>
                      <a:gd name="f100" fmla="+- f4 0 f2"/>
                      <a:gd name="f101" fmla="+- f3 0 f2"/>
                      <a:gd name="f102" fmla="*/ f101 1 98773"/>
                      <a:gd name="f103" fmla="*/ f100 1 98921"/>
                      <a:gd name="f104" fmla="*/ f2 1 f102"/>
                      <a:gd name="f105" fmla="*/ f3 1 f102"/>
                      <a:gd name="f106" fmla="*/ f2 1 f103"/>
                      <a:gd name="f107" fmla="*/ f4 1 f103"/>
                      <a:gd name="f108" fmla="*/ f104 f98 1"/>
                      <a:gd name="f109" fmla="*/ f105 f98 1"/>
                      <a:gd name="f110" fmla="*/ f107 f99 1"/>
                      <a:gd name="f111" fmla="*/ f106 f99 1"/>
                    </a:gdLst>
                    <a:ahLst/>
                    <a:cxnLst>
                      <a:cxn ang="3cd4">
                        <a:pos x="hc" y="t"/>
                      </a:cxn>
                      <a:cxn ang="0">
                        <a:pos x="r" y="vc"/>
                      </a:cxn>
                      <a:cxn ang="cd4">
                        <a:pos x="hc" y="b"/>
                      </a:cxn>
                      <a:cxn ang="cd2">
                        <a:pos x="l" y="vc"/>
                      </a:cxn>
                    </a:cxnLst>
                    <a:rect l="f108" t="f111" r="f109" b="f110"/>
                    <a:pathLst>
                      <a:path w="98773" h="98921">
                        <a:moveTo>
                          <a:pt x="f5" y="f6"/>
                        </a:moveTo>
                        <a:lnTo>
                          <a:pt x="f7" y="f8"/>
                        </a:lnTo>
                        <a:cubicBezTo>
                          <a:pt x="f9" y="f10"/>
                          <a:pt x="f11" y="f12"/>
                          <a:pt x="f13" y="f12"/>
                        </a:cubicBezTo>
                        <a:cubicBezTo>
                          <a:pt x="f14" y="f15"/>
                          <a:pt x="f16" y="f17"/>
                          <a:pt x="f18" y="f19"/>
                        </a:cubicBezTo>
                        <a:cubicBezTo>
                          <a:pt x="f20" y="f21"/>
                          <a:pt x="f22" y="f23"/>
                          <a:pt x="f24" y="f25"/>
                        </a:cubicBezTo>
                        <a:lnTo>
                          <a:pt x="f26" y="f27"/>
                        </a:lnTo>
                        <a:lnTo>
                          <a:pt x="f28" y="f29"/>
                        </a:lnTo>
                        <a:lnTo>
                          <a:pt x="f30" y="f31"/>
                        </a:lnTo>
                        <a:lnTo>
                          <a:pt x="f32" y="f33"/>
                        </a:lnTo>
                        <a:cubicBezTo>
                          <a:pt x="f34" y="f35"/>
                          <a:pt x="f36" y="f37"/>
                          <a:pt x="f38" y="f39"/>
                        </a:cubicBezTo>
                        <a:cubicBezTo>
                          <a:pt x="f40" y="f41"/>
                          <a:pt x="f42" y="f43"/>
                          <a:pt x="f44" y="f45"/>
                        </a:cubicBezTo>
                        <a:cubicBezTo>
                          <a:pt x="f44" y="f46"/>
                          <a:pt x="f47" y="f48"/>
                          <a:pt x="f49" y="f50"/>
                        </a:cubicBezTo>
                        <a:lnTo>
                          <a:pt x="f51" y="f52"/>
                        </a:lnTo>
                        <a:cubicBezTo>
                          <a:pt x="f53" y="f54"/>
                          <a:pt x="f55" y="f56"/>
                          <a:pt x="f57" y="f56"/>
                        </a:cubicBezTo>
                        <a:cubicBezTo>
                          <a:pt x="f58" y="f59"/>
                          <a:pt x="f60" y="f61"/>
                          <a:pt x="f62" y="f63"/>
                        </a:cubicBezTo>
                        <a:cubicBezTo>
                          <a:pt x="f64" y="f65"/>
                          <a:pt x="f66" y="f67"/>
                          <a:pt x="f68" y="f69"/>
                        </a:cubicBezTo>
                        <a:cubicBezTo>
                          <a:pt x="f70" y="f71"/>
                          <a:pt x="f72" y="f73"/>
                          <a:pt x="f74" y="f75"/>
                        </a:cubicBezTo>
                        <a:cubicBezTo>
                          <a:pt x="f76" y="f77"/>
                          <a:pt x="f78" y="f79"/>
                          <a:pt x="f80" y="f81"/>
                        </a:cubicBezTo>
                        <a:cubicBezTo>
                          <a:pt x="f80" y="f82"/>
                          <a:pt x="f83" y="f84"/>
                          <a:pt x="f85" y="f6"/>
                        </a:cubicBezTo>
                        <a:close/>
                        <a:moveTo>
                          <a:pt x="f86" y="f87"/>
                        </a:moveTo>
                        <a:lnTo>
                          <a:pt x="f88" y="f89"/>
                        </a:lnTo>
                        <a:lnTo>
                          <a:pt x="f90" y="f91"/>
                        </a:lnTo>
                        <a:lnTo>
                          <a:pt x="f92" y="f93"/>
                        </a:lnTo>
                        <a:lnTo>
                          <a:pt x="f94" y="f95"/>
                        </a:lnTo>
                        <a:lnTo>
                          <a:pt x="f96" y="f97"/>
                        </a:lnTo>
                        <a:lnTo>
                          <a:pt x="f86" y="f87"/>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6" name="Google Shape;1092;p32">
                    <a:extLst>
                      <a:ext uri="{FF2B5EF4-FFF2-40B4-BE49-F238E27FC236}">
                        <a16:creationId xmlns:a16="http://schemas.microsoft.com/office/drawing/2014/main" id="{16CB6529-324C-75EB-6A02-F1627EB03877}"/>
                      </a:ext>
                    </a:extLst>
                  </p:cNvPr>
                  <p:cNvSpPr/>
                  <p:nvPr/>
                </p:nvSpPr>
                <p:spPr>
                  <a:xfrm>
                    <a:off x="7868704" y="1051587"/>
                    <a:ext cx="9838" cy="9838"/>
                  </a:xfrm>
                  <a:custGeom>
                    <a:avLst/>
                    <a:gdLst>
                      <a:gd name="f0" fmla="val w"/>
                      <a:gd name="f1" fmla="val h"/>
                      <a:gd name="f2" fmla="val 0"/>
                      <a:gd name="f3" fmla="val 15573"/>
                      <a:gd name="f4" fmla="val 786"/>
                      <a:gd name="f5" fmla="val 14883"/>
                      <a:gd name="f6" fmla="+- 0 0 262"/>
                      <a:gd name="f7" fmla="val 13835"/>
                      <a:gd name="f8" fmla="val 12025"/>
                      <a:gd name="f9" fmla="val 10882"/>
                      <a:gd name="f10" fmla="val 11930"/>
                      <a:gd name="f11" fmla="val 13740"/>
                      <a:gd name="f12" fmla="val 14788"/>
                      <a:gd name="f13" fmla="val 15835"/>
                      <a:gd name="f14" fmla="val 1834"/>
                      <a:gd name="f15" fmla="val 3643"/>
                      <a:gd name="f16" fmla="val 4691"/>
                      <a:gd name="f17" fmla="val 690"/>
                      <a:gd name="f18" fmla="*/ f0 1 15573"/>
                      <a:gd name="f19" fmla="*/ f1 1 15573"/>
                      <a:gd name="f20" fmla="+- f3 0 f2"/>
                      <a:gd name="f21" fmla="*/ f20 1 15573"/>
                      <a:gd name="f22" fmla="*/ f2 1 f21"/>
                      <a:gd name="f23" fmla="*/ f3 1 f21"/>
                      <a:gd name="f24" fmla="*/ f22 f18 1"/>
                      <a:gd name="f25" fmla="*/ f23 f18 1"/>
                      <a:gd name="f26" fmla="*/ f23 f19 1"/>
                      <a:gd name="f27" fmla="*/ f22 f19 1"/>
                    </a:gdLst>
                    <a:ahLst/>
                    <a:cxnLst>
                      <a:cxn ang="3cd4">
                        <a:pos x="hc" y="t"/>
                      </a:cxn>
                      <a:cxn ang="0">
                        <a:pos x="r" y="vc"/>
                      </a:cxn>
                      <a:cxn ang="cd4">
                        <a:pos x="hc" y="b"/>
                      </a:cxn>
                      <a:cxn ang="cd2">
                        <a:pos x="l" y="vc"/>
                      </a:cxn>
                    </a:cxnLst>
                    <a:rect l="f24" t="f27" r="f25" b="f26"/>
                    <a:pathLst>
                      <a:path w="15573" h="15573">
                        <a:moveTo>
                          <a:pt x="f4" y="f5"/>
                        </a:moveTo>
                        <a:lnTo>
                          <a:pt x="f4" y="f5"/>
                        </a:lnTo>
                        <a:cubicBezTo>
                          <a:pt x="f6" y="f7"/>
                          <a:pt x="f6" y="f8"/>
                          <a:pt x="f4" y="f9"/>
                        </a:cubicBezTo>
                        <a:lnTo>
                          <a:pt x="f9" y="f4"/>
                        </a:lnTo>
                        <a:cubicBezTo>
                          <a:pt x="f10" y="f6"/>
                          <a:pt x="f11" y="f6"/>
                          <a:pt x="f12" y="f4"/>
                        </a:cubicBezTo>
                        <a:lnTo>
                          <a:pt x="f12" y="f4"/>
                        </a:lnTo>
                        <a:cubicBezTo>
                          <a:pt x="f13" y="f14"/>
                          <a:pt x="f13" y="f15"/>
                          <a:pt x="f12" y="f16"/>
                        </a:cubicBezTo>
                        <a:lnTo>
                          <a:pt x="f16" y="f12"/>
                        </a:lnTo>
                        <a:cubicBezTo>
                          <a:pt x="f15" y="f13"/>
                          <a:pt x="f14" y="f13"/>
                          <a:pt x="f17" y="f1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grpSp>
        <p:nvGrpSpPr>
          <p:cNvPr id="77" name="Google Shape;1093;p32">
            <a:extLst>
              <a:ext uri="{FF2B5EF4-FFF2-40B4-BE49-F238E27FC236}">
                <a16:creationId xmlns:a16="http://schemas.microsoft.com/office/drawing/2014/main" id="{A8374C66-D006-4863-E174-08962C746336}"/>
              </a:ext>
            </a:extLst>
          </p:cNvPr>
          <p:cNvGrpSpPr/>
          <p:nvPr/>
        </p:nvGrpSpPr>
        <p:grpSpPr>
          <a:xfrm>
            <a:off x="254431" y="3695346"/>
            <a:ext cx="917380" cy="683569"/>
            <a:chOff x="254431" y="3695346"/>
            <a:chExt cx="917380" cy="683569"/>
          </a:xfrm>
        </p:grpSpPr>
        <p:grpSp>
          <p:nvGrpSpPr>
            <p:cNvPr id="78" name="Google Shape;1094;p32">
              <a:extLst>
                <a:ext uri="{FF2B5EF4-FFF2-40B4-BE49-F238E27FC236}">
                  <a16:creationId xmlns:a16="http://schemas.microsoft.com/office/drawing/2014/main" id="{FBCB80B0-A405-47CF-558C-489013F44BAE}"/>
                </a:ext>
              </a:extLst>
            </p:cNvPr>
            <p:cNvGrpSpPr/>
            <p:nvPr/>
          </p:nvGrpSpPr>
          <p:grpSpPr>
            <a:xfrm>
              <a:off x="254431" y="3695346"/>
              <a:ext cx="917380" cy="683569"/>
              <a:chOff x="254431" y="3695346"/>
              <a:chExt cx="917380" cy="683569"/>
            </a:xfrm>
          </p:grpSpPr>
          <p:sp>
            <p:nvSpPr>
              <p:cNvPr id="79" name="Google Shape;1095;p32">
                <a:extLst>
                  <a:ext uri="{FF2B5EF4-FFF2-40B4-BE49-F238E27FC236}">
                    <a16:creationId xmlns:a16="http://schemas.microsoft.com/office/drawing/2014/main" id="{0CB5A205-BA60-874A-1D1A-16DEB72914B6}"/>
                  </a:ext>
                </a:extLst>
              </p:cNvPr>
              <p:cNvSpPr/>
              <p:nvPr/>
            </p:nvSpPr>
            <p:spPr>
              <a:xfrm>
                <a:off x="458653" y="3695346"/>
                <a:ext cx="713158" cy="479502"/>
              </a:xfrm>
              <a:custGeom>
                <a:avLst/>
                <a:gdLst>
                  <a:gd name="f0" fmla="val w"/>
                  <a:gd name="f1" fmla="val h"/>
                  <a:gd name="f2" fmla="val 0"/>
                  <a:gd name="f3" fmla="val 445389"/>
                  <a:gd name="f4" fmla="val 299466"/>
                  <a:gd name="f5" fmla="val 139065"/>
                  <a:gd name="f6" fmla="val 7620"/>
                  <a:gd name="f7" fmla="val 173355"/>
                  <a:gd name="f8" fmla="val 41910"/>
                  <a:gd name="f9" fmla="val 178308"/>
                  <a:gd name="f10" fmla="val 46863"/>
                  <a:gd name="f11" fmla="val 185071"/>
                  <a:gd name="f12" fmla="val 49721"/>
                  <a:gd name="f13" fmla="val 192119"/>
                  <a:gd name="f14" fmla="val 418910"/>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val 7715"/>
                  <a:gd name="f31" fmla="*/ f0 1 445389"/>
                  <a:gd name="f32" fmla="*/ f1 1 299466"/>
                  <a:gd name="f33" fmla="+- f4 0 f2"/>
                  <a:gd name="f34" fmla="+- f3 0 f2"/>
                  <a:gd name="f35" fmla="*/ f34 1 445389"/>
                  <a:gd name="f36" fmla="*/ f33 1 299466"/>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30"/>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0" name="Google Shape;1096;p32">
                <a:extLst>
                  <a:ext uri="{FF2B5EF4-FFF2-40B4-BE49-F238E27FC236}">
                    <a16:creationId xmlns:a16="http://schemas.microsoft.com/office/drawing/2014/main" id="{BE36025D-4762-D51C-835F-57E7B88A4C82}"/>
                  </a:ext>
                </a:extLst>
              </p:cNvPr>
              <p:cNvSpPr/>
              <p:nvPr/>
            </p:nvSpPr>
            <p:spPr>
              <a:xfrm>
                <a:off x="356469" y="3797228"/>
                <a:ext cx="713158" cy="479502"/>
              </a:xfrm>
              <a:custGeom>
                <a:avLst/>
                <a:gdLst>
                  <a:gd name="f0" fmla="val w"/>
                  <a:gd name="f1" fmla="val h"/>
                  <a:gd name="f2" fmla="val 0"/>
                  <a:gd name="f3" fmla="val 445389"/>
                  <a:gd name="f4" fmla="val 299465"/>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6"/>
                  <a:gd name="f19" fmla="val 287655"/>
                  <a:gd name="f20" fmla="val 433483"/>
                  <a:gd name="f21" fmla="val 299466"/>
                  <a:gd name="f22" fmla="val 26480"/>
                  <a:gd name="f23" fmla="val 11811"/>
                  <a:gd name="f24" fmla="val 287560"/>
                  <a:gd name="f25" fmla="val 26479"/>
                  <a:gd name="f26" fmla="val 11906"/>
                  <a:gd name="f27" fmla="val 120396"/>
                  <a:gd name="f28" fmla="val 127445"/>
                  <a:gd name="f29" fmla="val 134207"/>
                  <a:gd name="f30" fmla="val 2762"/>
                  <a:gd name="f31" fmla="val 139160"/>
                  <a:gd name="f32" fmla="*/ f0 1 445389"/>
                  <a:gd name="f33" fmla="*/ f1 1 299465"/>
                  <a:gd name="f34" fmla="+- f4 0 f2"/>
                  <a:gd name="f35" fmla="+- f3 0 f2"/>
                  <a:gd name="f36" fmla="*/ f35 1 445389"/>
                  <a:gd name="f37" fmla="*/ f34 1 299465"/>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445389" h="299465">
                    <a:moveTo>
                      <a:pt x="f5" y="f6"/>
                    </a:moveTo>
                    <a:lnTo>
                      <a:pt x="f7" y="f8"/>
                    </a:lnTo>
                    <a:cubicBezTo>
                      <a:pt x="f9" y="f10"/>
                      <a:pt x="f11" y="f12"/>
                      <a:pt x="f13" y="f12"/>
                    </a:cubicBezTo>
                    <a:lnTo>
                      <a:pt x="f14" y="f12"/>
                    </a:lnTo>
                    <a:cubicBezTo>
                      <a:pt x="f15" y="f12"/>
                      <a:pt x="f3" y="f16"/>
                      <a:pt x="f3" y="f17"/>
                    </a:cubicBezTo>
                    <a:lnTo>
                      <a:pt x="f3" y="f18"/>
                    </a:lnTo>
                    <a:cubicBezTo>
                      <a:pt x="f3" y="f19"/>
                      <a:pt x="f20" y="f21"/>
                      <a:pt x="f14" y="f21"/>
                    </a:cubicBezTo>
                    <a:lnTo>
                      <a:pt x="f22" y="f21"/>
                    </a:lnTo>
                    <a:cubicBezTo>
                      <a:pt x="f23" y="f21"/>
                      <a:pt x="f2" y="f24"/>
                      <a:pt x="f2" y="f18"/>
                    </a:cubicBezTo>
                    <a:lnTo>
                      <a:pt x="f2" y="f25"/>
                    </a:lnTo>
                    <a:cubicBezTo>
                      <a:pt x="f2" y="f23"/>
                      <a:pt x="f26" y="f2"/>
                      <a:pt x="f22" y="f2"/>
                    </a:cubicBezTo>
                    <a:lnTo>
                      <a:pt x="f27" y="f2"/>
                    </a:lnTo>
                    <a:cubicBezTo>
                      <a:pt x="f28" y="f2"/>
                      <a:pt x="f29" y="f30"/>
                      <a:pt x="f31" y="f6"/>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1" name="Google Shape;1097;p32">
                <a:extLst>
                  <a:ext uri="{FF2B5EF4-FFF2-40B4-BE49-F238E27FC236}">
                    <a16:creationId xmlns:a16="http://schemas.microsoft.com/office/drawing/2014/main" id="{F21A932A-1673-5864-F613-22D2D696FF10}"/>
                  </a:ext>
                </a:extLst>
              </p:cNvPr>
              <p:cNvSpPr/>
              <p:nvPr/>
            </p:nvSpPr>
            <p:spPr>
              <a:xfrm>
                <a:off x="254431" y="3899413"/>
                <a:ext cx="713158" cy="479502"/>
              </a:xfrm>
              <a:custGeom>
                <a:avLst/>
                <a:gdLst>
                  <a:gd name="f0" fmla="val w"/>
                  <a:gd name="f1" fmla="val h"/>
                  <a:gd name="f2" fmla="val 0"/>
                  <a:gd name="f3" fmla="val 445389"/>
                  <a:gd name="f4" fmla="val 299466"/>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 f0 1 445389"/>
                  <a:gd name="f31" fmla="*/ f1 1 299466"/>
                  <a:gd name="f32" fmla="+- f4 0 f2"/>
                  <a:gd name="f33" fmla="+- f3 0 f2"/>
                  <a:gd name="f34" fmla="*/ f33 1 445389"/>
                  <a:gd name="f35" fmla="*/ f32 1 299466"/>
                  <a:gd name="f36" fmla="*/ f2 1 f34"/>
                  <a:gd name="f37" fmla="*/ f3 1 f34"/>
                  <a:gd name="f38" fmla="*/ f2 1 f35"/>
                  <a:gd name="f39" fmla="*/ f4 1 f35"/>
                  <a:gd name="f40" fmla="*/ f36 f30 1"/>
                  <a:gd name="f41" fmla="*/ f37 f30 1"/>
                  <a:gd name="f42" fmla="*/ f39 f31 1"/>
                  <a:gd name="f43" fmla="*/ f38 f31 1"/>
                </a:gdLst>
                <a:ahLst/>
                <a:cxnLst>
                  <a:cxn ang="3cd4">
                    <a:pos x="hc" y="t"/>
                  </a:cxn>
                  <a:cxn ang="0">
                    <a:pos x="r" y="vc"/>
                  </a:cxn>
                  <a:cxn ang="cd4">
                    <a:pos x="hc" y="b"/>
                  </a:cxn>
                  <a:cxn ang="cd2">
                    <a:pos x="l" y="vc"/>
                  </a:cxn>
                </a:cxnLst>
                <a:rect l="f40" t="f43" r="f41" b="f42"/>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6"/>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82" name="Google Shape;1098;p32">
              <a:extLst>
                <a:ext uri="{FF2B5EF4-FFF2-40B4-BE49-F238E27FC236}">
                  <a16:creationId xmlns:a16="http://schemas.microsoft.com/office/drawing/2014/main" id="{33313C1B-6054-FEA7-561B-7FD5BF58F7A3}"/>
                </a:ext>
              </a:extLst>
            </p:cNvPr>
            <p:cNvSpPr/>
            <p:nvPr/>
          </p:nvSpPr>
          <p:spPr>
            <a:xfrm>
              <a:off x="429822" y="4095396"/>
              <a:ext cx="357036" cy="163192"/>
            </a:xfrm>
            <a:custGeom>
              <a:avLst/>
              <a:gdLst>
                <a:gd name="f0" fmla="val w"/>
                <a:gd name="f1" fmla="val h"/>
                <a:gd name="f2" fmla="val 0"/>
                <a:gd name="f3" fmla="val 222980"/>
                <a:gd name="f4" fmla="val 101917"/>
                <a:gd name="f5" fmla="val 25051"/>
                <a:gd name="f6" fmla="val 45529"/>
                <a:gd name="f7" fmla="val 56388"/>
                <a:gd name="f8" fmla="val 115538"/>
                <a:gd name="f9" fmla="val 79153"/>
                <a:gd name="f10" fmla="val 184023"/>
                <a:gd name="f11" fmla="val 68294"/>
                <a:gd name="f12" fmla="val 32766"/>
                <a:gd name="f13" fmla="val 129730"/>
                <a:gd name="f14" fmla="val 23908"/>
                <a:gd name="f15" fmla="val 10858"/>
                <a:gd name="f16" fmla="val 47815"/>
                <a:gd name="f17" fmla="val 22765"/>
                <a:gd name="f18" fmla="val 33623"/>
                <a:gd name="f19" fmla="val 102584"/>
                <a:gd name="f20" fmla="val 146875"/>
                <a:gd name="f21" fmla="val 101918"/>
                <a:gd name="f22" fmla="val 195644"/>
                <a:gd name="f23" fmla="val 91059"/>
                <a:gd name="f24" fmla="val 62198"/>
                <a:gd name="f25" fmla="val 60769"/>
                <a:gd name="f26" fmla="val 190500"/>
                <a:gd name="f27" fmla="val 137350"/>
                <a:gd name="f28" fmla="val 196882"/>
                <a:gd name="f29" fmla="val 222885"/>
                <a:gd name="f30" fmla="val 75057"/>
                <a:gd name="f31" fmla="val 139065"/>
                <a:gd name="f32" fmla="*/ f0 1 222980"/>
                <a:gd name="f33" fmla="*/ f1 1 101917"/>
                <a:gd name="f34" fmla="+- f4 0 f2"/>
                <a:gd name="f35" fmla="+- f3 0 f2"/>
                <a:gd name="f36" fmla="*/ f35 1 222980"/>
                <a:gd name="f37" fmla="*/ f34 1 101917"/>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222980" h="101917">
                  <a:moveTo>
                    <a:pt x="f5" y="f6"/>
                  </a:moveTo>
                  <a:lnTo>
                    <a:pt x="f2" y="f6"/>
                  </a:lnTo>
                  <a:lnTo>
                    <a:pt x="f2" y="f7"/>
                  </a:lnTo>
                  <a:lnTo>
                    <a:pt x="f5" y="f7"/>
                  </a:lnTo>
                  <a:lnTo>
                    <a:pt x="f5" y="f6"/>
                  </a:lnTo>
                  <a:close/>
                  <a:moveTo>
                    <a:pt x="f8" y="f9"/>
                  </a:moveTo>
                  <a:lnTo>
                    <a:pt x="f10" y="f9"/>
                  </a:lnTo>
                  <a:lnTo>
                    <a:pt x="f10" y="f11"/>
                  </a:lnTo>
                  <a:lnTo>
                    <a:pt x="f8" y="f11"/>
                  </a:lnTo>
                  <a:lnTo>
                    <a:pt x="f8" y="f9"/>
                  </a:lnTo>
                  <a:close/>
                  <a:moveTo>
                    <a:pt x="f12" y="f7"/>
                  </a:moveTo>
                  <a:lnTo>
                    <a:pt x="f13" y="f7"/>
                  </a:lnTo>
                  <a:lnTo>
                    <a:pt x="f13" y="f6"/>
                  </a:lnTo>
                  <a:lnTo>
                    <a:pt x="f12" y="f6"/>
                  </a:lnTo>
                  <a:lnTo>
                    <a:pt x="f12" y="f7"/>
                  </a:lnTo>
                  <a:close/>
                  <a:moveTo>
                    <a:pt x="f10" y="f2"/>
                  </a:moveTo>
                  <a:lnTo>
                    <a:pt x="f14" y="f2"/>
                  </a:lnTo>
                  <a:lnTo>
                    <a:pt x="f14" y="f15"/>
                  </a:lnTo>
                  <a:lnTo>
                    <a:pt x="f10" y="f15"/>
                  </a:lnTo>
                  <a:lnTo>
                    <a:pt x="f10" y="f2"/>
                  </a:lnTo>
                  <a:close/>
                  <a:moveTo>
                    <a:pt x="f16" y="f17"/>
                  </a:moveTo>
                  <a:lnTo>
                    <a:pt x="f2" y="f17"/>
                  </a:lnTo>
                  <a:lnTo>
                    <a:pt x="f2" y="f18"/>
                  </a:lnTo>
                  <a:lnTo>
                    <a:pt x="f16" y="f18"/>
                  </a:lnTo>
                  <a:lnTo>
                    <a:pt x="f16" y="f17"/>
                  </a:lnTo>
                  <a:close/>
                  <a:moveTo>
                    <a:pt x="f19" y="f11"/>
                  </a:moveTo>
                  <a:lnTo>
                    <a:pt x="f2" y="f11"/>
                  </a:lnTo>
                  <a:lnTo>
                    <a:pt x="f2" y="f9"/>
                  </a:lnTo>
                  <a:lnTo>
                    <a:pt x="f19" y="f9"/>
                  </a:lnTo>
                  <a:lnTo>
                    <a:pt x="f19" y="f11"/>
                  </a:lnTo>
                  <a:close/>
                  <a:moveTo>
                    <a:pt x="f20" y="f21"/>
                  </a:moveTo>
                  <a:lnTo>
                    <a:pt x="f22" y="f21"/>
                  </a:lnTo>
                  <a:lnTo>
                    <a:pt x="f22" y="f23"/>
                  </a:lnTo>
                  <a:lnTo>
                    <a:pt x="f20" y="f23"/>
                  </a:lnTo>
                  <a:lnTo>
                    <a:pt x="f20" y="f21"/>
                  </a:lnTo>
                  <a:close/>
                  <a:moveTo>
                    <a:pt x="f2" y="f21"/>
                  </a:moveTo>
                  <a:lnTo>
                    <a:pt x="f24" y="f21"/>
                  </a:lnTo>
                  <a:lnTo>
                    <a:pt x="f24" y="f23"/>
                  </a:lnTo>
                  <a:lnTo>
                    <a:pt x="f2" y="f23"/>
                  </a:lnTo>
                  <a:lnTo>
                    <a:pt x="f2" y="f21"/>
                  </a:lnTo>
                  <a:close/>
                  <a:moveTo>
                    <a:pt x="f25" y="f18"/>
                  </a:moveTo>
                  <a:lnTo>
                    <a:pt x="f3" y="f18"/>
                  </a:lnTo>
                  <a:lnTo>
                    <a:pt x="f3" y="f17"/>
                  </a:lnTo>
                  <a:lnTo>
                    <a:pt x="f25" y="f17"/>
                  </a:lnTo>
                  <a:lnTo>
                    <a:pt x="f25" y="f18"/>
                  </a:lnTo>
                  <a:close/>
                  <a:moveTo>
                    <a:pt x="f26" y="f2"/>
                  </a:moveTo>
                  <a:lnTo>
                    <a:pt x="f26" y="f15"/>
                  </a:lnTo>
                  <a:lnTo>
                    <a:pt x="f3" y="f15"/>
                  </a:lnTo>
                  <a:lnTo>
                    <a:pt x="f3" y="f2"/>
                  </a:lnTo>
                  <a:lnTo>
                    <a:pt x="f26" y="f2"/>
                  </a:lnTo>
                  <a:close/>
                  <a:moveTo>
                    <a:pt x="f27" y="f7"/>
                  </a:moveTo>
                  <a:lnTo>
                    <a:pt x="f3" y="f7"/>
                  </a:lnTo>
                  <a:lnTo>
                    <a:pt x="f3" y="f6"/>
                  </a:lnTo>
                  <a:lnTo>
                    <a:pt x="f27" y="f6"/>
                  </a:lnTo>
                  <a:lnTo>
                    <a:pt x="f27" y="f7"/>
                  </a:lnTo>
                  <a:close/>
                  <a:moveTo>
                    <a:pt x="f28" y="f9"/>
                  </a:moveTo>
                  <a:lnTo>
                    <a:pt x="f29" y="f9"/>
                  </a:lnTo>
                  <a:lnTo>
                    <a:pt x="f29" y="f11"/>
                  </a:lnTo>
                  <a:lnTo>
                    <a:pt x="f28" y="f11"/>
                  </a:lnTo>
                  <a:lnTo>
                    <a:pt x="f28" y="f9"/>
                  </a:lnTo>
                  <a:close/>
                  <a:moveTo>
                    <a:pt x="f30" y="f21"/>
                  </a:moveTo>
                  <a:lnTo>
                    <a:pt x="f31" y="f21"/>
                  </a:lnTo>
                  <a:lnTo>
                    <a:pt x="f31" y="f23"/>
                  </a:lnTo>
                  <a:lnTo>
                    <a:pt x="f30" y="f23"/>
                  </a:lnTo>
                  <a:lnTo>
                    <a:pt x="f30" y="f21"/>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Tree>
  </p:cSld>
  <p:clrMapOvr>
    <a:masterClrMapping/>
  </p:clrMapOvr>
</p:sld>
</file>

<file path=ppt/slides/slide3.xml><?xml version="1.0" encoding="utf-8"?>
<p:sld xmlns:a="http://purl.oclc.org/ooxml/drawingml/main" xmlns:r="http://purl.oclc.org/ooxml/officeDocument/relationships" xmlns:p="http://purl.oclc.org/ooxml/presentationml/main">
  <p:cSld name="Slide2">
    <p:spTree>
      <p:nvGrpSpPr>
        <p:cNvPr id="1" name=""/>
        <p:cNvGrpSpPr/>
        <p:nvPr/>
      </p:nvGrpSpPr>
      <p:grpSpPr>
        <a:xfrm>
          <a:off x="0" y="0"/>
          <a:ext cx="0" cy="0"/>
          <a:chOff x="0" y="0"/>
          <a:chExt cx="0" cy="0"/>
        </a:xfrm>
      </p:grpSpPr>
      <p:sp>
        <p:nvSpPr>
          <p:cNvPr id="2" name="Google Shape;940;p29">
            <a:extLst>
              <a:ext uri="{FF2B5EF4-FFF2-40B4-BE49-F238E27FC236}">
                <a16:creationId xmlns:a16="http://schemas.microsoft.com/office/drawing/2014/main" id="{E8C74E2E-3840-E833-FC7A-C848E61B23EE}"/>
              </a:ext>
            </a:extLst>
          </p:cNvPr>
          <p:cNvSpPr txBox="1">
            <a:spLocks noGrp="1"/>
          </p:cNvSpPr>
          <p:nvPr>
            <p:ph type="title"/>
          </p:nvPr>
        </p:nvSpPr>
        <p:spPr>
          <a:xfrm>
            <a:off x="438061" y="145462"/>
            <a:ext cx="7704002" cy="572697"/>
          </a:xfrm>
        </p:spPr>
        <p:txBody>
          <a:bodyPr/>
          <a:lstStyle/>
          <a:p>
            <a:pPr lvl="0"/>
            <a:r>
              <a:rPr lang="en-US"/>
              <a:t>Table of contents</a:t>
            </a:r>
          </a:p>
        </p:txBody>
      </p:sp>
      <p:graphicFrame>
        <p:nvGraphicFramePr>
          <p:cNvPr id="3" name="Google Shape;941;p29">
            <a:extLst>
              <a:ext uri="{FF2B5EF4-FFF2-40B4-BE49-F238E27FC236}">
                <a16:creationId xmlns:a16="http://schemas.microsoft.com/office/drawing/2014/main" id="{0D42554A-24A3-C97D-26B6-CFFF55D9C18C}"/>
              </a:ext>
            </a:extLst>
          </p:cNvPr>
          <p:cNvGraphicFramePr>
            <a:graphicFrameLocks noGrp="1"/>
          </p:cNvGraphicFramePr>
          <p:nvPr/>
        </p:nvGraphicFramePr>
        <p:xfrm>
          <a:off x="599965" y="1622438"/>
          <a:ext cx="7704002" cy="2212056"/>
        </p:xfrm>
        <a:graphic>
          <a:graphicData uri="http://purl.oclc.org/ooxml/drawingml/table">
            <a:tbl>
              <a:tblPr>
                <a:effectLst/>
                <a:tableStyleId>{E6318DB0-A769-4DC7-91D3-6804AA4FFEF4}</a:tableStyleId>
              </a:tblPr>
              <a:tblGrid>
                <a:gridCol w="2619874">
                  <a:extLst>
                    <a:ext uri="{9D8B030D-6E8A-4147-A177-3AD203B41FA5}">
                      <a16:colId xmlns:a16="http://schemas.microsoft.com/office/drawing/2014/main" val="50814765"/>
                    </a:ext>
                  </a:extLst>
                </a:gridCol>
                <a:gridCol w="5084128">
                  <a:extLst>
                    <a:ext uri="{9D8B030D-6E8A-4147-A177-3AD203B41FA5}">
                      <a16:colId xmlns:a16="http://schemas.microsoft.com/office/drawing/2014/main" val="3982125708"/>
                    </a:ext>
                  </a:extLst>
                </a:gridCol>
              </a:tblGrid>
              <a:tr h="368676">
                <a:tc>
                  <a:txBody>
                    <a:bodyPr/>
                    <a:lstStyle/>
                    <a:p>
                      <a:pPr marL="0" lvl="0" indent="0" algn="l">
                        <a:spcBef>
                          <a:spcPts val="0"/>
                        </a:spcBef>
                        <a:spcAft>
                          <a:spcPts val="0"/>
                        </a:spcAft>
                        <a:buNone/>
                      </a:pPr>
                      <a:r>
                        <a:rPr lang="en-US" sz="1000" b="0" i="0" u="none" strike="noStrike">
                          <a:solidFill>
                            <a:srgbClr val="35363B"/>
                          </a:solidFill>
                        </a:rPr>
                        <a:t>1- Introduction &amp; Problem Statement</a:t>
                      </a:r>
                    </a:p>
                  </a:txBody>
                  <a:tcPr marL="91421" marR="91421" marT="0" marB="0" anchor="ctr">
                    <a:lnL w="19046" cap="flat" cmpd="sng" algn="ctr">
                      <a:solidFill>
                        <a:srgbClr val="6F7082"/>
                      </a:solidFill>
                      <a:prstDash val="dash"/>
                      <a:round/>
                      <a:headEnd type="none" w="med" len="med"/>
                      <a:tailEnd type="none" w="med" len="med"/>
                    </a:lnL>
                    <a:lnR w="9528" cap="flat" cmpd="sng" algn="ctr">
                      <a:solidFill>
                        <a:srgbClr val="6F7082"/>
                      </a:solidFill>
                      <a:prstDash val="dash"/>
                      <a:round/>
                      <a:headEnd type="none" w="med" len="med"/>
                      <a:tailEnd type="none" w="med" len="med"/>
                    </a:lnR>
                    <a:lnT w="19046" cap="flat" cmpd="sng" algn="ctr">
                      <a:solidFill>
                        <a:srgbClr val="6F7082"/>
                      </a:solidFill>
                      <a:prstDash val="dash"/>
                      <a:round/>
                      <a:headEnd type="none" w="med" len="med"/>
                      <a:tailEnd type="none" w="med" len="med"/>
                    </a:lnT>
                    <a:lnB w="9528" cap="flat" cmpd="sng" algn="ctr">
                      <a:solidFill>
                        <a:srgbClr val="6F7082"/>
                      </a:solidFill>
                      <a:prstDash val="dash"/>
                      <a:round/>
                      <a:headEnd type="none" w="med" len="med"/>
                      <a:tailEnd type="none" w="med" len="med"/>
                    </a:lnB>
                    <a:solidFill>
                      <a:srgbClr val="D9DDE3"/>
                    </a:solidFill>
                  </a:tcPr>
                </a:tc>
                <a:tc>
                  <a:txBody>
                    <a:bodyPr/>
                    <a:lstStyle/>
                    <a:p>
                      <a:pPr marL="0" lvl="0" indent="0" algn="l">
                        <a:spcBef>
                          <a:spcPts val="0"/>
                        </a:spcBef>
                        <a:spcAft>
                          <a:spcPts val="1600"/>
                        </a:spcAft>
                        <a:buNone/>
                      </a:pPr>
                      <a:r>
                        <a:rPr lang="en-US" sz="1000" b="0" i="0" u="none" strike="noStrike">
                          <a:solidFill>
                            <a:srgbClr val="35363B"/>
                          </a:solidFill>
                        </a:rPr>
                        <a:t>Why this project is important.</a:t>
                      </a:r>
                    </a:p>
                  </a:txBody>
                  <a:tcPr marL="91421" marR="91421" marT="0" marB="0" anchor="ctr">
                    <a:lnL w="9528" cap="flat" cmpd="sng" algn="ctr">
                      <a:solidFill>
                        <a:srgbClr val="6F7082"/>
                      </a:solidFill>
                      <a:prstDash val="dash"/>
                      <a:round/>
                      <a:headEnd type="none" w="med" len="med"/>
                      <a:tailEnd type="none" w="med" len="med"/>
                    </a:lnL>
                    <a:lnR w="19046" cap="flat" cmpd="sng" algn="ctr">
                      <a:solidFill>
                        <a:srgbClr val="6F7082"/>
                      </a:solidFill>
                      <a:prstDash val="dash"/>
                      <a:round/>
                      <a:headEnd type="none" w="med" len="med"/>
                      <a:tailEnd type="none" w="med" len="med"/>
                    </a:lnR>
                    <a:lnT w="19046" cap="flat" cmpd="sng" algn="ctr">
                      <a:solidFill>
                        <a:srgbClr val="6F7082"/>
                      </a:solidFill>
                      <a:prstDash val="dash"/>
                      <a:round/>
                      <a:headEnd type="none" w="med" len="med"/>
                      <a:tailEnd type="none" w="med" len="med"/>
                    </a:lnT>
                    <a:lnB w="9528" cap="flat" cmpd="sng" algn="ctr">
                      <a:solidFill>
                        <a:srgbClr val="6F7082"/>
                      </a:solidFill>
                      <a:prstDash val="dash"/>
                      <a:round/>
                      <a:headEnd type="none" w="med" len="med"/>
                      <a:tailEnd type="none" w="med" len="med"/>
                    </a:lnB>
                    <a:solidFill>
                      <a:srgbClr val="D9DDE3"/>
                    </a:solidFill>
                  </a:tcPr>
                </a:tc>
                <a:extLst>
                  <a:ext uri="{0D108BD9-81ED-4DB2-BD59-A6C34878D82A}">
                    <a16:rowId xmlns:a16="http://schemas.microsoft.com/office/drawing/2014/main" val="3932999807"/>
                  </a:ext>
                </a:extLst>
              </a:tr>
              <a:tr h="368676">
                <a:tc>
                  <a:txBody>
                    <a:bodyPr/>
                    <a:lstStyle/>
                    <a:p>
                      <a:pPr marL="0" lvl="0" indent="0" algn="l">
                        <a:spcBef>
                          <a:spcPts val="0"/>
                        </a:spcBef>
                        <a:spcAft>
                          <a:spcPts val="0"/>
                        </a:spcAft>
                        <a:buNone/>
                      </a:pPr>
                      <a:r>
                        <a:rPr lang="en-US" sz="1000" b="0" i="0" u="none" strike="noStrike">
                          <a:solidFill>
                            <a:srgbClr val="35363B"/>
                          </a:solidFill>
                        </a:rPr>
                        <a:t>2- </a:t>
                      </a:r>
                      <a:r>
                        <a:rPr lang="en-US" sz="1000" b="0" i="0" u="none" strike="noStrike">
                          <a:solidFill>
                            <a:srgbClr val="35363B"/>
                          </a:solidFill>
                          <a:latin typeface="Arial"/>
                        </a:rPr>
                        <a:t>Related Work</a:t>
                      </a:r>
                      <a:r>
                        <a:rPr lang="en-US" sz="1000" b="0" i="0" u="none" strike="noStrike">
                          <a:solidFill>
                            <a:srgbClr val="35363B"/>
                          </a:solidFill>
                        </a:rPr>
                        <a:t> &amp; Background</a:t>
                      </a:r>
                      <a:endParaRPr lang="en-US"/>
                    </a:p>
                  </a:txBody>
                  <a:tcPr marL="91421" marR="91421" marT="0" marB="0" anchor="ctr">
                    <a:lnL w="19046" cap="flat" cmpd="sng" algn="ctr">
                      <a:solidFill>
                        <a:srgbClr val="6F7082"/>
                      </a:solidFill>
                      <a:prstDash val="dash"/>
                      <a:round/>
                      <a:headEnd type="none" w="med" len="med"/>
                      <a:tailEnd type="none" w="med" len="med"/>
                    </a:lnL>
                    <a:lnR w="9528" cap="flat" cmpd="sng" algn="ctr">
                      <a:solidFill>
                        <a:srgbClr val="6F7082"/>
                      </a:solidFill>
                      <a:prstDash val="dash"/>
                      <a:round/>
                      <a:headEnd type="none" w="med" len="med"/>
                      <a:tailEnd type="none" w="med" len="med"/>
                    </a:lnR>
                    <a:lnT w="9528" cap="flat" cmpd="sng" algn="ctr">
                      <a:solidFill>
                        <a:srgbClr val="6F7082"/>
                      </a:solidFill>
                      <a:prstDash val="dash"/>
                      <a:round/>
                      <a:headEnd type="none" w="med" len="med"/>
                      <a:tailEnd type="none" w="med" len="med"/>
                    </a:lnT>
                    <a:lnB w="9528" cap="flat" cmpd="sng" algn="ctr">
                      <a:solidFill>
                        <a:srgbClr val="6F7082"/>
                      </a:solidFill>
                      <a:prstDash val="dash"/>
                      <a:round/>
                      <a:headEnd type="none" w="med" len="med"/>
                      <a:tailEnd type="none" w="med" len="med"/>
                    </a:lnB>
                    <a:solidFill>
                      <a:srgbClr val="D9DDE3"/>
                    </a:solidFill>
                  </a:tcPr>
                </a:tc>
                <a:tc>
                  <a:txBody>
                    <a:bodyPr/>
                    <a:lstStyle/>
                    <a:p>
                      <a:pPr marL="0" marR="0" lvl="0" indent="0" algn="l">
                        <a:lnSpc>
                          <a:spcPct val="100%"/>
                        </a:lnSpc>
                        <a:spcBef>
                          <a:spcPts val="0"/>
                        </a:spcBef>
                        <a:spcAft>
                          <a:spcPts val="1600"/>
                        </a:spcAft>
                        <a:buNone/>
                      </a:pPr>
                      <a:r>
                        <a:rPr lang="en-US" sz="1000" b="0" i="0" u="none" strike="noStrike">
                          <a:solidFill>
                            <a:srgbClr val="35363B"/>
                          </a:solidFill>
                        </a:rPr>
                        <a:t>What others have done.</a:t>
                      </a:r>
                    </a:p>
                  </a:txBody>
                  <a:tcPr marL="91421" marR="91421" marT="0" marB="0" anchor="ctr">
                    <a:lnL w="9528" cap="flat" cmpd="sng" algn="ctr">
                      <a:solidFill>
                        <a:srgbClr val="6F7082"/>
                      </a:solidFill>
                      <a:prstDash val="dash"/>
                      <a:round/>
                      <a:headEnd type="none" w="med" len="med"/>
                      <a:tailEnd type="none" w="med" len="med"/>
                    </a:lnL>
                    <a:lnR w="19046" cap="flat" cmpd="sng" algn="ctr">
                      <a:solidFill>
                        <a:srgbClr val="6F7082"/>
                      </a:solidFill>
                      <a:prstDash val="dash"/>
                      <a:round/>
                      <a:headEnd type="none" w="med" len="med"/>
                      <a:tailEnd type="none" w="med" len="med"/>
                    </a:lnR>
                    <a:lnT w="9528" cap="flat" cmpd="sng" algn="ctr">
                      <a:solidFill>
                        <a:srgbClr val="6F7082"/>
                      </a:solidFill>
                      <a:prstDash val="dash"/>
                      <a:round/>
                      <a:headEnd type="none" w="med" len="med"/>
                      <a:tailEnd type="none" w="med" len="med"/>
                    </a:lnT>
                    <a:lnB w="9528" cap="flat" cmpd="sng" algn="ctr">
                      <a:solidFill>
                        <a:srgbClr val="6F7082"/>
                      </a:solidFill>
                      <a:prstDash val="dash"/>
                      <a:round/>
                      <a:headEnd type="none" w="med" len="med"/>
                      <a:tailEnd type="none" w="med" len="med"/>
                    </a:lnB>
                    <a:solidFill>
                      <a:srgbClr val="D9DDE3"/>
                    </a:solidFill>
                  </a:tcPr>
                </a:tc>
                <a:extLst>
                  <a:ext uri="{0D108BD9-81ED-4DB2-BD59-A6C34878D82A}">
                    <a16:rowId xmlns:a16="http://schemas.microsoft.com/office/drawing/2014/main" val="1589820567"/>
                  </a:ext>
                </a:extLst>
              </a:tr>
              <a:tr h="368676">
                <a:tc>
                  <a:txBody>
                    <a:bodyPr/>
                    <a:lstStyle/>
                    <a:p>
                      <a:pPr marL="0" lvl="0" indent="0" algn="l">
                        <a:spcBef>
                          <a:spcPts val="0"/>
                        </a:spcBef>
                        <a:spcAft>
                          <a:spcPts val="0"/>
                        </a:spcAft>
                        <a:buNone/>
                      </a:pPr>
                      <a:r>
                        <a:rPr lang="en-US" sz="1000" b="0" i="0" u="none" strike="noStrike">
                          <a:solidFill>
                            <a:srgbClr val="35363B"/>
                          </a:solidFill>
                        </a:rPr>
                        <a:t>3- System Design &amp; Architecture</a:t>
                      </a:r>
                    </a:p>
                  </a:txBody>
                  <a:tcPr marL="91421" marR="91421" marT="0" marB="0" anchor="ctr">
                    <a:lnL w="19046" cap="flat" cmpd="sng" algn="ctr">
                      <a:solidFill>
                        <a:srgbClr val="6F7082"/>
                      </a:solidFill>
                      <a:prstDash val="dash"/>
                      <a:round/>
                      <a:headEnd type="none" w="med" len="med"/>
                      <a:tailEnd type="none" w="med" len="med"/>
                    </a:lnL>
                    <a:lnR w="9528" cap="flat" cmpd="sng" algn="ctr">
                      <a:solidFill>
                        <a:srgbClr val="6F7082"/>
                      </a:solidFill>
                      <a:prstDash val="dash"/>
                      <a:round/>
                      <a:headEnd type="none" w="med" len="med"/>
                      <a:tailEnd type="none" w="med" len="med"/>
                    </a:lnR>
                    <a:lnT w="9528" cap="flat" cmpd="sng" algn="ctr">
                      <a:solidFill>
                        <a:srgbClr val="6F7082"/>
                      </a:solidFill>
                      <a:prstDash val="dash"/>
                      <a:round/>
                      <a:headEnd type="none" w="med" len="med"/>
                      <a:tailEnd type="none" w="med" len="med"/>
                    </a:lnT>
                    <a:lnB w="9528" cap="flat" cmpd="sng" algn="ctr">
                      <a:solidFill>
                        <a:srgbClr val="6F7082"/>
                      </a:solidFill>
                      <a:prstDash val="dash"/>
                      <a:round/>
                      <a:headEnd type="none" w="med" len="med"/>
                      <a:tailEnd type="none" w="med" len="med"/>
                    </a:lnB>
                    <a:solidFill>
                      <a:srgbClr val="D9DDE3"/>
                    </a:solidFill>
                  </a:tcPr>
                </a:tc>
                <a:tc>
                  <a:txBody>
                    <a:bodyPr/>
                    <a:lstStyle/>
                    <a:p>
                      <a:pPr marL="0" lvl="0" indent="0" algn="l">
                        <a:spcBef>
                          <a:spcPts val="0"/>
                        </a:spcBef>
                        <a:spcAft>
                          <a:spcPts val="1600"/>
                        </a:spcAft>
                        <a:buNone/>
                      </a:pPr>
                      <a:r>
                        <a:rPr lang="en-US" sz="1000" b="0" i="0" u="none" strike="noStrike">
                          <a:solidFill>
                            <a:srgbClr val="35363B"/>
                          </a:solidFill>
                        </a:rPr>
                        <a:t>How we designed our system.</a:t>
                      </a:r>
                    </a:p>
                  </a:txBody>
                  <a:tcPr marL="91421" marR="91421" marT="0" marB="0" anchor="ctr">
                    <a:lnL w="9528" cap="flat" cmpd="sng" algn="ctr">
                      <a:solidFill>
                        <a:srgbClr val="6F7082"/>
                      </a:solidFill>
                      <a:prstDash val="dash"/>
                      <a:round/>
                      <a:headEnd type="none" w="med" len="med"/>
                      <a:tailEnd type="none" w="med" len="med"/>
                    </a:lnL>
                    <a:lnR w="19046" cap="flat" cmpd="sng" algn="ctr">
                      <a:solidFill>
                        <a:srgbClr val="6F7082"/>
                      </a:solidFill>
                      <a:prstDash val="dash"/>
                      <a:round/>
                      <a:headEnd type="none" w="med" len="med"/>
                      <a:tailEnd type="none" w="med" len="med"/>
                    </a:lnR>
                    <a:lnT w="9528" cap="flat" cmpd="sng" algn="ctr">
                      <a:solidFill>
                        <a:srgbClr val="6F7082"/>
                      </a:solidFill>
                      <a:prstDash val="dash"/>
                      <a:round/>
                      <a:headEnd type="none" w="med" len="med"/>
                      <a:tailEnd type="none" w="med" len="med"/>
                    </a:lnT>
                    <a:lnB w="9528" cap="flat" cmpd="sng" algn="ctr">
                      <a:solidFill>
                        <a:srgbClr val="6F7082"/>
                      </a:solidFill>
                      <a:prstDash val="dash"/>
                      <a:round/>
                      <a:headEnd type="none" w="med" len="med"/>
                      <a:tailEnd type="none" w="med" len="med"/>
                    </a:lnB>
                    <a:solidFill>
                      <a:srgbClr val="D9DDE3"/>
                    </a:solidFill>
                  </a:tcPr>
                </a:tc>
                <a:extLst>
                  <a:ext uri="{0D108BD9-81ED-4DB2-BD59-A6C34878D82A}">
                    <a16:rowId xmlns:a16="http://schemas.microsoft.com/office/drawing/2014/main" val="1654786372"/>
                  </a:ext>
                </a:extLst>
              </a:tr>
              <a:tr h="368676">
                <a:tc>
                  <a:txBody>
                    <a:bodyPr/>
                    <a:lstStyle/>
                    <a:p>
                      <a:pPr marL="0" lvl="0" indent="0" algn="l">
                        <a:spcBef>
                          <a:spcPts val="0"/>
                        </a:spcBef>
                        <a:spcAft>
                          <a:spcPts val="0"/>
                        </a:spcAft>
                        <a:buNone/>
                      </a:pPr>
                      <a:r>
                        <a:rPr lang="en-US" sz="1000" b="0" i="0" u="none" strike="noStrike">
                          <a:solidFill>
                            <a:srgbClr val="35363B"/>
                          </a:solidFill>
                        </a:rPr>
                        <a:t>4- Implementation &amp; Results</a:t>
                      </a:r>
                    </a:p>
                  </a:txBody>
                  <a:tcPr marL="91421" marR="91421" marT="0" marB="0" anchor="ctr">
                    <a:lnL w="19046" cap="flat" cmpd="sng" algn="ctr">
                      <a:solidFill>
                        <a:srgbClr val="6F7082"/>
                      </a:solidFill>
                      <a:prstDash val="dash"/>
                      <a:round/>
                      <a:headEnd type="none" w="med" len="med"/>
                      <a:tailEnd type="none" w="med" len="med"/>
                    </a:lnL>
                    <a:lnR w="9528" cap="flat" cmpd="sng" algn="ctr">
                      <a:solidFill>
                        <a:srgbClr val="6F7082"/>
                      </a:solidFill>
                      <a:prstDash val="dash"/>
                      <a:round/>
                      <a:headEnd type="none" w="med" len="med"/>
                      <a:tailEnd type="none" w="med" len="med"/>
                    </a:lnR>
                    <a:lnT w="9528" cap="flat" cmpd="sng" algn="ctr">
                      <a:solidFill>
                        <a:srgbClr val="6F7082"/>
                      </a:solidFill>
                      <a:prstDash val="dash"/>
                      <a:round/>
                      <a:headEnd type="none" w="med" len="med"/>
                      <a:tailEnd type="none" w="med" len="med"/>
                    </a:lnT>
                    <a:lnB w="9528" cap="flat" cmpd="sng" algn="ctr">
                      <a:solidFill>
                        <a:srgbClr val="6F7082"/>
                      </a:solidFill>
                      <a:prstDash val="dash"/>
                      <a:round/>
                      <a:headEnd type="none" w="med" len="med"/>
                      <a:tailEnd type="none" w="med" len="med"/>
                    </a:lnB>
                    <a:solidFill>
                      <a:srgbClr val="D9DDE3"/>
                    </a:solidFill>
                  </a:tcPr>
                </a:tc>
                <a:tc>
                  <a:txBody>
                    <a:bodyPr/>
                    <a:lstStyle/>
                    <a:p>
                      <a:pPr marL="0" lvl="0" indent="0" algn="l">
                        <a:spcBef>
                          <a:spcPts val="0"/>
                        </a:spcBef>
                        <a:spcAft>
                          <a:spcPts val="1600"/>
                        </a:spcAft>
                        <a:buNone/>
                      </a:pPr>
                      <a:r>
                        <a:rPr lang="en-US" sz="1000" b="0" i="0" u="none" strike="noStrike">
                          <a:solidFill>
                            <a:srgbClr val="35363B"/>
                          </a:solidFill>
                        </a:rPr>
                        <a:t>How we built it and how well it works.</a:t>
                      </a:r>
                    </a:p>
                  </a:txBody>
                  <a:tcPr marL="91421" marR="91421" marT="0" marB="0" anchor="ctr">
                    <a:lnL w="9528" cap="flat" cmpd="sng" algn="ctr">
                      <a:solidFill>
                        <a:srgbClr val="6F7082"/>
                      </a:solidFill>
                      <a:prstDash val="dash"/>
                      <a:round/>
                      <a:headEnd type="none" w="med" len="med"/>
                      <a:tailEnd type="none" w="med" len="med"/>
                    </a:lnL>
                    <a:lnR w="19046" cap="flat" cmpd="sng" algn="ctr">
                      <a:solidFill>
                        <a:srgbClr val="6F7082"/>
                      </a:solidFill>
                      <a:prstDash val="dash"/>
                      <a:round/>
                      <a:headEnd type="none" w="med" len="med"/>
                      <a:tailEnd type="none" w="med" len="med"/>
                    </a:lnR>
                    <a:lnT w="9528" cap="flat" cmpd="sng" algn="ctr">
                      <a:solidFill>
                        <a:srgbClr val="6F7082"/>
                      </a:solidFill>
                      <a:prstDash val="dash"/>
                      <a:round/>
                      <a:headEnd type="none" w="med" len="med"/>
                      <a:tailEnd type="none" w="med" len="med"/>
                    </a:lnT>
                    <a:lnB w="9528" cap="flat" cmpd="sng" algn="ctr">
                      <a:solidFill>
                        <a:srgbClr val="6F7082"/>
                      </a:solidFill>
                      <a:prstDash val="dash"/>
                      <a:round/>
                      <a:headEnd type="none" w="med" len="med"/>
                      <a:tailEnd type="none" w="med" len="med"/>
                    </a:lnB>
                    <a:solidFill>
                      <a:srgbClr val="D9DDE3"/>
                    </a:solidFill>
                  </a:tcPr>
                </a:tc>
                <a:extLst>
                  <a:ext uri="{0D108BD9-81ED-4DB2-BD59-A6C34878D82A}">
                    <a16:rowId xmlns:a16="http://schemas.microsoft.com/office/drawing/2014/main" val="448018072"/>
                  </a:ext>
                </a:extLst>
              </a:tr>
              <a:tr h="368676">
                <a:tc>
                  <a:txBody>
                    <a:bodyPr/>
                    <a:lstStyle/>
                    <a:p>
                      <a:pPr marL="0" lvl="0" indent="0" algn="l">
                        <a:spcBef>
                          <a:spcPts val="0"/>
                        </a:spcBef>
                        <a:spcAft>
                          <a:spcPts val="0"/>
                        </a:spcAft>
                        <a:buNone/>
                      </a:pPr>
                      <a:r>
                        <a:rPr lang="en-US" sz="1000" b="0" i="0" u="none" strike="noStrike">
                          <a:solidFill>
                            <a:srgbClr val="35363B"/>
                          </a:solidFill>
                        </a:rPr>
                        <a:t>5- Application Walkthrough</a:t>
                      </a:r>
                    </a:p>
                  </a:txBody>
                  <a:tcPr marL="91421" marR="91421" marT="0" marB="0" anchor="ctr">
                    <a:lnL w="19046" cap="flat" cmpd="sng" algn="ctr">
                      <a:solidFill>
                        <a:srgbClr val="6F7082"/>
                      </a:solidFill>
                      <a:prstDash val="dash"/>
                      <a:round/>
                      <a:headEnd type="none" w="med" len="med"/>
                      <a:tailEnd type="none" w="med" len="med"/>
                    </a:lnL>
                    <a:lnR w="9528" cap="flat" cmpd="sng" algn="ctr">
                      <a:solidFill>
                        <a:srgbClr val="6F7082"/>
                      </a:solidFill>
                      <a:prstDash val="dash"/>
                      <a:round/>
                      <a:headEnd type="none" w="med" len="med"/>
                      <a:tailEnd type="none" w="med" len="med"/>
                    </a:lnR>
                    <a:lnT w="9528" cap="flat" cmpd="sng" algn="ctr">
                      <a:solidFill>
                        <a:srgbClr val="6F7082"/>
                      </a:solidFill>
                      <a:prstDash val="dash"/>
                      <a:round/>
                      <a:headEnd type="none" w="med" len="med"/>
                      <a:tailEnd type="none" w="med" len="med"/>
                    </a:lnT>
                    <a:lnB w="9528" cap="flat" cmpd="sng" algn="ctr">
                      <a:solidFill>
                        <a:srgbClr val="6F7082"/>
                      </a:solidFill>
                      <a:prstDash val="dash"/>
                      <a:round/>
                      <a:headEnd type="none" w="med" len="med"/>
                      <a:tailEnd type="none" w="med" len="med"/>
                    </a:lnB>
                    <a:solidFill>
                      <a:srgbClr val="D9DDE3"/>
                    </a:solidFill>
                  </a:tcPr>
                </a:tc>
                <a:tc>
                  <a:txBody>
                    <a:bodyPr/>
                    <a:lstStyle/>
                    <a:p>
                      <a:pPr marL="0" lvl="0" indent="0" algn="l">
                        <a:spcBef>
                          <a:spcPts val="0"/>
                        </a:spcBef>
                        <a:spcAft>
                          <a:spcPts val="0"/>
                        </a:spcAft>
                        <a:buNone/>
                      </a:pPr>
                      <a:r>
                        <a:rPr lang="en-US" sz="1000" b="0" i="0" u="none" strike="noStrike">
                          <a:solidFill>
                            <a:srgbClr val="35363B"/>
                          </a:solidFill>
                        </a:rPr>
                        <a:t>A visual demo of the final product.</a:t>
                      </a:r>
                    </a:p>
                  </a:txBody>
                  <a:tcPr marL="91421" marR="91421" marT="0" marB="0" anchor="ctr">
                    <a:lnL w="9528" cap="flat" cmpd="sng" algn="ctr">
                      <a:solidFill>
                        <a:srgbClr val="6F7082"/>
                      </a:solidFill>
                      <a:prstDash val="dash"/>
                      <a:round/>
                      <a:headEnd type="none" w="med" len="med"/>
                      <a:tailEnd type="none" w="med" len="med"/>
                    </a:lnL>
                    <a:lnR w="19046" cap="flat" cmpd="sng" algn="ctr">
                      <a:solidFill>
                        <a:srgbClr val="6F7082"/>
                      </a:solidFill>
                      <a:prstDash val="dash"/>
                      <a:round/>
                      <a:headEnd type="none" w="med" len="med"/>
                      <a:tailEnd type="none" w="med" len="med"/>
                    </a:lnR>
                    <a:lnT w="9528" cap="flat" cmpd="sng" algn="ctr">
                      <a:solidFill>
                        <a:srgbClr val="6F7082"/>
                      </a:solidFill>
                      <a:prstDash val="dash"/>
                      <a:round/>
                      <a:headEnd type="none" w="med" len="med"/>
                      <a:tailEnd type="none" w="med" len="med"/>
                    </a:lnT>
                    <a:lnB w="9528" cap="flat" cmpd="sng" algn="ctr">
                      <a:solidFill>
                        <a:srgbClr val="6F7082"/>
                      </a:solidFill>
                      <a:prstDash val="dash"/>
                      <a:round/>
                      <a:headEnd type="none" w="med" len="med"/>
                      <a:tailEnd type="none" w="med" len="med"/>
                    </a:lnB>
                    <a:solidFill>
                      <a:srgbClr val="D9DDE3"/>
                    </a:solidFill>
                  </a:tcPr>
                </a:tc>
                <a:extLst>
                  <a:ext uri="{0D108BD9-81ED-4DB2-BD59-A6C34878D82A}">
                    <a16:rowId xmlns:a16="http://schemas.microsoft.com/office/drawing/2014/main" val="2279995656"/>
                  </a:ext>
                </a:extLst>
              </a:tr>
              <a:tr h="368676">
                <a:tc>
                  <a:txBody>
                    <a:bodyPr/>
                    <a:lstStyle/>
                    <a:p>
                      <a:pPr marL="0" lvl="0" indent="0" algn="l">
                        <a:spcBef>
                          <a:spcPts val="0"/>
                        </a:spcBef>
                        <a:spcAft>
                          <a:spcPts val="0"/>
                        </a:spcAft>
                        <a:buNone/>
                      </a:pPr>
                      <a:r>
                        <a:rPr lang="en-US" sz="1000" b="0" i="0" u="none" strike="noStrike">
                          <a:solidFill>
                            <a:srgbClr val="35363B"/>
                          </a:solidFill>
                        </a:rPr>
                        <a:t>6- Conclusion </a:t>
                      </a:r>
                      <a:r>
                        <a:rPr lang="en-US" sz="1000" b="1">
                          <a:solidFill>
                            <a:srgbClr val="35363B"/>
                          </a:solidFill>
                          <a:latin typeface="Lato"/>
                          <a:ea typeface="Lato"/>
                          <a:cs typeface="Lato"/>
                        </a:rPr>
                        <a:t> </a:t>
                      </a:r>
                    </a:p>
                  </a:txBody>
                  <a:tcPr marL="91421" marR="91421" marT="0" marB="0" anchor="ctr">
                    <a:lnL w="19046" cap="flat" cmpd="sng" algn="ctr">
                      <a:solidFill>
                        <a:srgbClr val="6F7082"/>
                      </a:solidFill>
                      <a:prstDash val="dash"/>
                      <a:round/>
                      <a:headEnd type="none" w="med" len="med"/>
                      <a:tailEnd type="none" w="med" len="med"/>
                    </a:lnL>
                    <a:lnR w="9528" cap="flat" cmpd="sng" algn="ctr">
                      <a:solidFill>
                        <a:srgbClr val="6F7082"/>
                      </a:solidFill>
                      <a:prstDash val="dash"/>
                      <a:round/>
                      <a:headEnd type="none" w="med" len="med"/>
                      <a:tailEnd type="none" w="med" len="med"/>
                    </a:lnR>
                    <a:lnT w="9528" cap="flat" cmpd="sng" algn="ctr">
                      <a:solidFill>
                        <a:srgbClr val="6F7082"/>
                      </a:solidFill>
                      <a:prstDash val="dash"/>
                      <a:round/>
                      <a:headEnd type="none" w="med" len="med"/>
                      <a:tailEnd type="none" w="med" len="med"/>
                    </a:lnT>
                    <a:lnB w="19046" cap="flat" cmpd="sng" algn="ctr">
                      <a:solidFill>
                        <a:srgbClr val="6F7082"/>
                      </a:solidFill>
                      <a:prstDash val="dash"/>
                      <a:round/>
                      <a:headEnd type="none" w="med" len="med"/>
                      <a:tailEnd type="none" w="med" len="med"/>
                    </a:lnB>
                    <a:solidFill>
                      <a:srgbClr val="D9DDE3"/>
                    </a:solidFill>
                  </a:tcPr>
                </a:tc>
                <a:tc>
                  <a:txBody>
                    <a:bodyPr/>
                    <a:lstStyle/>
                    <a:p>
                      <a:pPr marL="0" lvl="0" indent="0" algn="l">
                        <a:spcBef>
                          <a:spcPts val="0"/>
                        </a:spcBef>
                        <a:spcAft>
                          <a:spcPts val="1600"/>
                        </a:spcAft>
                        <a:buNone/>
                      </a:pPr>
                      <a:r>
                        <a:rPr lang="en-US" sz="1000" b="0" i="0" u="none" strike="noStrike">
                          <a:solidFill>
                            <a:srgbClr val="35363B"/>
                          </a:solidFill>
                        </a:rPr>
                        <a:t>Final summary and what's next.</a:t>
                      </a:r>
                      <a:endParaRPr lang="en-US" b="0" i="0" u="none" strike="noStrike"/>
                    </a:p>
                  </a:txBody>
                  <a:tcPr marL="91421" marR="91421" marT="0" marB="0" anchor="ctr">
                    <a:lnL w="9528" cap="flat" cmpd="sng" algn="ctr">
                      <a:solidFill>
                        <a:srgbClr val="6F7082"/>
                      </a:solidFill>
                      <a:prstDash val="dash"/>
                      <a:round/>
                      <a:headEnd type="none" w="med" len="med"/>
                      <a:tailEnd type="none" w="med" len="med"/>
                    </a:lnL>
                    <a:lnR w="19046" cap="flat" cmpd="sng" algn="ctr">
                      <a:solidFill>
                        <a:srgbClr val="6F7082"/>
                      </a:solidFill>
                      <a:prstDash val="dash"/>
                      <a:round/>
                      <a:headEnd type="none" w="med" len="med"/>
                      <a:tailEnd type="none" w="med" len="med"/>
                    </a:lnR>
                    <a:lnT w="9528" cap="flat" cmpd="sng" algn="ctr">
                      <a:solidFill>
                        <a:srgbClr val="6F7082"/>
                      </a:solidFill>
                      <a:prstDash val="dash"/>
                      <a:round/>
                      <a:headEnd type="none" w="med" len="med"/>
                      <a:tailEnd type="none" w="med" len="med"/>
                    </a:lnT>
                    <a:lnB w="19046" cap="flat" cmpd="sng" algn="ctr">
                      <a:solidFill>
                        <a:srgbClr val="6F7082"/>
                      </a:solidFill>
                      <a:prstDash val="dash"/>
                      <a:round/>
                      <a:headEnd type="none" w="med" len="med"/>
                      <a:tailEnd type="none" w="med" len="med"/>
                    </a:lnB>
                    <a:solidFill>
                      <a:srgbClr val="D9DDE3"/>
                    </a:solidFill>
                  </a:tcPr>
                </a:tc>
                <a:extLst>
                  <a:ext uri="{0D108BD9-81ED-4DB2-BD59-A6C34878D82A}">
                    <a16:rowId xmlns:a16="http://schemas.microsoft.com/office/drawing/2014/main" val="3258912361"/>
                  </a:ext>
                </a:extLst>
              </a:tr>
            </a:tbl>
          </a:graphicData>
        </a:graphic>
      </p:graphicFrame>
      <p:sp>
        <p:nvSpPr>
          <p:cNvPr id="4" name="TextBox 2">
            <a:extLst>
              <a:ext uri="{FF2B5EF4-FFF2-40B4-BE49-F238E27FC236}">
                <a16:creationId xmlns:a16="http://schemas.microsoft.com/office/drawing/2014/main" id="{E89922F0-6277-C723-8C9C-1D677BF9572B}"/>
              </a:ext>
            </a:extLst>
          </p:cNvPr>
          <p:cNvSpPr txBox="1"/>
          <p:nvPr/>
        </p:nvSpPr>
        <p:spPr>
          <a:xfrm>
            <a:off x="6825685" y="210376"/>
            <a:ext cx="2743200"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0" i="0" u="none" strike="noStrike" kern="0" cap="none" spc="0" baseline="0%">
                <a:solidFill>
                  <a:srgbClr val="F3F3F3"/>
                </a:solidFill>
                <a:uFillTx/>
                <a:latin typeface="Arial"/>
                <a:ea typeface="Arial"/>
                <a:cs typeface="Arial"/>
              </a:rPr>
              <a:t>Tumor</a:t>
            </a:r>
            <a:r>
              <a:rPr lang="en-US" sz="1400" b="0" i="1" u="none" strike="noStrike" kern="0" cap="none" spc="0" baseline="0%">
                <a:solidFill>
                  <a:srgbClr val="FF0000"/>
                </a:solidFill>
                <a:uFillTx/>
                <a:latin typeface="Arial"/>
                <a:ea typeface="Arial"/>
                <a:cs typeface="Arial"/>
              </a:rPr>
              <a:t>X</a:t>
            </a:r>
            <a:r>
              <a:rPr lang="en-US" sz="1400" b="0" i="0" u="none" strike="noStrike" kern="0" cap="none" spc="0" baseline="0%">
                <a:solidFill>
                  <a:srgbClr val="F3F3F3"/>
                </a:solidFill>
                <a:uFillTx/>
                <a:latin typeface="Arial"/>
                <a:ea typeface="Arial"/>
                <a:cs typeface="Arial"/>
              </a:rPr>
              <a:t>tract</a:t>
            </a:r>
          </a:p>
        </p:txBody>
      </p:sp>
    </p:spTree>
  </p:cSld>
  <p:clrMapOvr>
    <a:masterClrMapping/>
  </p:clrMapOvr>
</p:sld>
</file>

<file path=ppt/slides/slide30.xml><?xml version="1.0" encoding="utf-8"?>
<p:sld xmlns:a="http://purl.oclc.org/ooxml/drawingml/main" xmlns:r="http://purl.oclc.org/ooxml/officeDocument/relationships" xmlns:p="http://purl.oclc.org/ooxml/presentationml/main">
  <p:cSld name="Slide73">
    <p:spTree>
      <p:nvGrpSpPr>
        <p:cNvPr id="1" name=""/>
        <p:cNvGrpSpPr/>
        <p:nvPr/>
      </p:nvGrpSpPr>
      <p:grpSpPr>
        <a:xfrm>
          <a:off x="0" y="0"/>
          <a:ext cx="0" cy="0"/>
          <a:chOff x="0" y="0"/>
          <a:chExt cx="0" cy="0"/>
        </a:xfrm>
      </p:grpSpPr>
      <p:sp>
        <p:nvSpPr>
          <p:cNvPr id="2" name="Google Shape;966;p31">
            <a:extLst>
              <a:ext uri="{FF2B5EF4-FFF2-40B4-BE49-F238E27FC236}">
                <a16:creationId xmlns:a16="http://schemas.microsoft.com/office/drawing/2014/main" id="{A9977273-C25D-8D97-CD90-279760DD5D73}"/>
              </a:ext>
            </a:extLst>
          </p:cNvPr>
          <p:cNvSpPr/>
          <p:nvPr/>
        </p:nvSpPr>
        <p:spPr>
          <a:xfrm rot="4500182">
            <a:off x="3690897" y="205700"/>
            <a:ext cx="5575736" cy="4867268"/>
          </a:xfrm>
          <a:custGeom>
            <a:avLst/>
            <a:gdLst>
              <a:gd name="f0" fmla="val w"/>
              <a:gd name="f1" fmla="val h"/>
              <a:gd name="f2" fmla="val 0"/>
              <a:gd name="f3" fmla="val 45721"/>
              <a:gd name="f4" fmla="val 44028"/>
              <a:gd name="f5" fmla="val 22493"/>
              <a:gd name="f6" fmla="val 21088"/>
              <a:gd name="f7" fmla="val 19696"/>
              <a:gd name="f8" fmla="val 207"/>
              <a:gd name="f9" fmla="val 18384"/>
              <a:gd name="f10" fmla="val 686"/>
              <a:gd name="f11" fmla="val 16538"/>
              <a:gd name="f12" fmla="val 1365"/>
              <a:gd name="f13" fmla="val 14788"/>
              <a:gd name="f14" fmla="val 2674"/>
              <a:gd name="f15" fmla="val 13800"/>
              <a:gd name="f16" fmla="val 4401"/>
              <a:gd name="f17" fmla="val 12502"/>
              <a:gd name="f18" fmla="val 6663"/>
              <a:gd name="f19" fmla="val 12633"/>
              <a:gd name="f20" fmla="val 9461"/>
              <a:gd name="f21" fmla="val 11597"/>
              <a:gd name="f22" fmla="val 11842"/>
              <a:gd name="f23" fmla="val 10764"/>
              <a:gd name="f24" fmla="val 13771"/>
              <a:gd name="f25" fmla="val 8704"/>
              <a:gd name="f26" fmla="val 14926"/>
              <a:gd name="f27" fmla="val 7073"/>
              <a:gd name="f28" fmla="val 16116"/>
              <a:gd name="f29" fmla="val 4548"/>
              <a:gd name="f30" fmla="val 17962"/>
              <a:gd name="f31" fmla="val 2048"/>
              <a:gd name="f32" fmla="val 20141"/>
              <a:gd name="f33" fmla="val 1179"/>
              <a:gd name="f34" fmla="val 23260"/>
              <a:gd name="f35" fmla="val 27415"/>
              <a:gd name="f36" fmla="val 346"/>
              <a:gd name="f37" fmla="val 32368"/>
              <a:gd name="f38" fmla="val 2715"/>
              <a:gd name="f39" fmla="val 36071"/>
              <a:gd name="f40" fmla="val 4489"/>
              <a:gd name="f41" fmla="val 38834"/>
              <a:gd name="f42" fmla="val 7513"/>
              <a:gd name="f43" fmla="val 39655"/>
              <a:gd name="f44" fmla="val 10644"/>
              <a:gd name="f45" fmla="val 39715"/>
              <a:gd name="f46" fmla="val 10740"/>
              <a:gd name="f47" fmla="val 39716"/>
              <a:gd name="f48" fmla="val 10835"/>
              <a:gd name="f49" fmla="val 39717"/>
              <a:gd name="f50" fmla="val 10932"/>
              <a:gd name="f51" fmla="val 12378"/>
              <a:gd name="f52" fmla="val 13967"/>
              <a:gd name="f53" fmla="val 39555"/>
              <a:gd name="f54" fmla="val 15526"/>
              <a:gd name="f55" fmla="val 17089"/>
              <a:gd name="f56" fmla="val 18623"/>
              <a:gd name="f57" fmla="val 39718"/>
              <a:gd name="f58" fmla="val 19955"/>
              <a:gd name="f59" fmla="val 40369"/>
              <a:gd name="f60" fmla="val 23538"/>
              <a:gd name="f61" fmla="val 42115"/>
              <a:gd name="f62" fmla="val 27996"/>
              <a:gd name="f63" fmla="val 32241"/>
              <a:gd name="f64" fmla="val 33555"/>
              <a:gd name="f65" fmla="val 34848"/>
              <a:gd name="f66" fmla="val 43845"/>
              <a:gd name="f67" fmla="val 36088"/>
              <a:gd name="f68" fmla="val 43417"/>
              <a:gd name="f69" fmla="val 41505"/>
              <a:gd name="f70" fmla="val 41548"/>
              <a:gd name="f71" fmla="val 44149"/>
              <a:gd name="f72" fmla="val 37905"/>
              <a:gd name="f73" fmla="val 44934"/>
              <a:gd name="f74" fmla="val 33178"/>
              <a:gd name="f75" fmla="val 45720"/>
              <a:gd name="f76" fmla="val 28463"/>
              <a:gd name="f77" fmla="val 43565"/>
              <a:gd name="f78" fmla="val 24534"/>
              <a:gd name="f79" fmla="val 42875"/>
              <a:gd name="f80" fmla="val 20796"/>
              <a:gd name="f81" fmla="val 42446"/>
              <a:gd name="f82" fmla="val 18438"/>
              <a:gd name="f83" fmla="val 42160"/>
              <a:gd name="f84" fmla="val 15819"/>
              <a:gd name="f85" fmla="val 41422"/>
              <a:gd name="f86" fmla="val 13473"/>
              <a:gd name="f87" fmla="val 41148"/>
              <a:gd name="f88" fmla="val 12580"/>
              <a:gd name="f89" fmla="val 40779"/>
              <a:gd name="f90" fmla="val 11711"/>
              <a:gd name="f91" fmla="val 40339"/>
              <a:gd name="f92" fmla="val 10890"/>
              <a:gd name="f93" fmla="val 38076"/>
              <a:gd name="f94" fmla="val 6675"/>
              <a:gd name="f95" fmla="val 34100"/>
              <a:gd name="f96" fmla="val 3496"/>
              <a:gd name="f97" fmla="val 29766"/>
              <a:gd name="f98" fmla="val 1615"/>
              <a:gd name="f99" fmla="val 27553"/>
              <a:gd name="f100" fmla="val 661"/>
              <a:gd name="f101" fmla="val 25002"/>
              <a:gd name="f102" fmla="*/ f0 1 45721"/>
              <a:gd name="f103" fmla="*/ f1 1 44028"/>
              <a:gd name="f104" fmla="+- f4 0 f2"/>
              <a:gd name="f105" fmla="+- f3 0 f2"/>
              <a:gd name="f106" fmla="*/ f105 1 45721"/>
              <a:gd name="f107" fmla="*/ f104 1 44028"/>
              <a:gd name="f108" fmla="*/ f2 1 f106"/>
              <a:gd name="f109" fmla="*/ f3 1 f106"/>
              <a:gd name="f110" fmla="*/ f2 1 f107"/>
              <a:gd name="f111" fmla="*/ f4 1 f107"/>
              <a:gd name="f112" fmla="*/ f108 f102 1"/>
              <a:gd name="f113" fmla="*/ f109 f102 1"/>
              <a:gd name="f114" fmla="*/ f111 f103 1"/>
              <a:gd name="f115" fmla="*/ f110 f103 1"/>
            </a:gdLst>
            <a:ahLst/>
            <a:cxnLst>
              <a:cxn ang="3cd4">
                <a:pos x="hc" y="t"/>
              </a:cxn>
              <a:cxn ang="0">
                <a:pos x="r" y="vc"/>
              </a:cxn>
              <a:cxn ang="cd4">
                <a:pos x="hc" y="b"/>
              </a:cxn>
              <a:cxn ang="cd2">
                <a:pos x="l" y="vc"/>
              </a:cxn>
            </a:cxnLst>
            <a:rect l="f112" t="f115" r="f113" b="f114"/>
            <a:pathLst>
              <a:path w="45721" h="44028">
                <a:moveTo>
                  <a:pt x="f5" y="f2"/>
                </a:moveTo>
                <a:cubicBezTo>
                  <a:pt x="f6" y="f2"/>
                  <a:pt x="f7" y="f8"/>
                  <a:pt x="f9" y="f10"/>
                </a:cubicBez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2" y="f35"/>
                  <a:pt x="f36" y="f37"/>
                  <a:pt x="f38" y="f39"/>
                </a:cubicBezTo>
                <a:cubicBezTo>
                  <a:pt x="f40" y="f41"/>
                  <a:pt x="f42" y="f43"/>
                  <a:pt x="f44" y="f45"/>
                </a:cubicBezTo>
                <a:cubicBezTo>
                  <a:pt x="f46" y="f47"/>
                  <a:pt x="f48" y="f49"/>
                  <a:pt x="f50" y="f49"/>
                </a:cubicBezTo>
                <a:cubicBezTo>
                  <a:pt x="f51" y="f49"/>
                  <a:pt x="f52" y="f53"/>
                  <a:pt x="f54" y="f53"/>
                </a:cubicBezTo>
                <a:cubicBezTo>
                  <a:pt x="f55" y="f53"/>
                  <a:pt x="f56" y="f57"/>
                  <a:pt x="f58" y="f59"/>
                </a:cubicBezTo>
                <a:cubicBezTo>
                  <a:pt x="f60" y="f61"/>
                  <a:pt x="f62" y="f4"/>
                  <a:pt x="f63" y="f4"/>
                </a:cubicBezTo>
                <a:cubicBezTo>
                  <a:pt x="f64" y="f4"/>
                  <a:pt x="f65" y="f66"/>
                  <a:pt x="f67" y="f68"/>
                </a:cubicBezTo>
                <a:cubicBezTo>
                  <a:pt x="f69" y="f70"/>
                  <a:pt x="f71" y="f72"/>
                  <a:pt x="f73" y="f74"/>
                </a:cubicBezTo>
                <a:cubicBezTo>
                  <a:pt x="f75" y="f76"/>
                  <a:pt x="f77" y="f78"/>
                  <a:pt x="f79" y="f80"/>
                </a:cubicBezTo>
                <a:cubicBezTo>
                  <a:pt x="f81" y="f82"/>
                  <a:pt x="f83" y="f84"/>
                  <a:pt x="f85" y="f86"/>
                </a:cubicBezTo>
                <a:cubicBezTo>
                  <a:pt x="f87" y="f88"/>
                  <a:pt x="f89" y="f90"/>
                  <a:pt x="f91" y="f92"/>
                </a:cubicBezTo>
                <a:cubicBezTo>
                  <a:pt x="f93" y="f94"/>
                  <a:pt x="f95" y="f96"/>
                  <a:pt x="f97" y="f98"/>
                </a:cubicBezTo>
                <a:cubicBezTo>
                  <a:pt x="f99" y="f100"/>
                  <a:pt x="f101"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TextBox 5">
            <a:extLst>
              <a:ext uri="{FF2B5EF4-FFF2-40B4-BE49-F238E27FC236}">
                <a16:creationId xmlns:a16="http://schemas.microsoft.com/office/drawing/2014/main" id="{E855FFA3-6C92-02FE-3338-F9092C89A7E5}"/>
              </a:ext>
            </a:extLst>
          </p:cNvPr>
          <p:cNvSpPr txBox="1"/>
          <p:nvPr/>
        </p:nvSpPr>
        <p:spPr>
          <a:xfrm>
            <a:off x="-120783" y="187726"/>
            <a:ext cx="8126108" cy="101566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3000" b="1" i="0" u="none" strike="noStrike" kern="0" cap="none" spc="0" baseline="0%">
                <a:solidFill>
                  <a:srgbClr val="35363B"/>
                </a:solidFill>
                <a:uFillTx/>
                <a:latin typeface="Epilogue"/>
                <a:ea typeface="Arial"/>
                <a:cs typeface="Arial"/>
              </a:rPr>
              <a:t>Application Walkthrough: User Onboarding</a:t>
            </a:r>
            <a:r>
              <a:rPr lang="en-US" sz="3000" b="0" i="0" u="none" strike="noStrike" kern="0" cap="none" spc="0" baseline="0%">
                <a:solidFill>
                  <a:srgbClr val="000000"/>
                </a:solidFill>
                <a:uFillTx/>
                <a:latin typeface="Epilogue"/>
                <a:ea typeface="Arial"/>
                <a:cs typeface="Arial"/>
              </a:rPr>
              <a:t>​</a:t>
            </a:r>
            <a:endParaRPr lang="en-US" sz="1400" b="0" i="0" u="none" strike="noStrike" kern="0" cap="none" spc="0" baseline="0%">
              <a:solidFill>
                <a:srgbClr val="000000"/>
              </a:solidFill>
              <a:uFillTx/>
              <a:latin typeface="Arial"/>
              <a:ea typeface="Arial"/>
              <a:cs typeface="Arial"/>
            </a:endParaRPr>
          </a:p>
        </p:txBody>
      </p:sp>
      <p:pic>
        <p:nvPicPr>
          <p:cNvPr id="4" name="Google Shape;969;p31" descr="A screenshot of a login form&#10;&#10;AI-generated content may be incorrect.">
            <a:extLst>
              <a:ext uri="{FF2B5EF4-FFF2-40B4-BE49-F238E27FC236}">
                <a16:creationId xmlns:a16="http://schemas.microsoft.com/office/drawing/2014/main" id="{83FF5867-729F-A2E8-D13A-99F004A345B1}"/>
              </a:ext>
            </a:extLst>
          </p:cNvPr>
          <p:cNvPicPr>
            <a:picLocks noChangeAspect="1"/>
          </p:cNvPicPr>
          <p:nvPr/>
        </p:nvPicPr>
        <p:blipFill>
          <a:blip r:embed="rId2"/>
          <a:srcRect l="16.984%" r="17.183%" b="-0.249%"/>
          <a:stretch>
            <a:fillRect/>
          </a:stretch>
        </p:blipFill>
        <p:spPr>
          <a:xfrm>
            <a:off x="553596" y="942270"/>
            <a:ext cx="3474180" cy="2997842"/>
          </a:xfrm>
          <a:prstGeom prst="rect">
            <a:avLst/>
          </a:prstGeom>
          <a:noFill/>
          <a:ln cap="flat">
            <a:noFill/>
          </a:ln>
        </p:spPr>
      </p:pic>
      <p:pic>
        <p:nvPicPr>
          <p:cNvPr id="5" name="Google Shape;969;p31" descr="A screenshot of a login form&#10;&#10;AI-generated content may be incorrect.">
            <a:extLst>
              <a:ext uri="{FF2B5EF4-FFF2-40B4-BE49-F238E27FC236}">
                <a16:creationId xmlns:a16="http://schemas.microsoft.com/office/drawing/2014/main" id="{07DCFC79-7AD0-39C2-8D72-12D3339B313F}"/>
              </a:ext>
            </a:extLst>
          </p:cNvPr>
          <p:cNvPicPr>
            <a:picLocks noChangeAspect="1"/>
          </p:cNvPicPr>
          <p:nvPr/>
        </p:nvPicPr>
        <p:blipFill>
          <a:blip r:embed="rId3"/>
          <a:srcRect l="17.474%" t="0.116%" r="15.915%" b="-0.116%"/>
          <a:stretch>
            <a:fillRect/>
          </a:stretch>
        </p:blipFill>
        <p:spPr>
          <a:xfrm>
            <a:off x="5041901" y="1143786"/>
            <a:ext cx="3511716" cy="2990398"/>
          </a:xfrm>
          <a:prstGeom prst="rect">
            <a:avLst/>
          </a:prstGeom>
          <a:noFill/>
          <a:ln cap="flat">
            <a:noFill/>
          </a:ln>
        </p:spPr>
      </p:pic>
      <p:sp>
        <p:nvSpPr>
          <p:cNvPr id="6" name="TextBox 10">
            <a:extLst>
              <a:ext uri="{FF2B5EF4-FFF2-40B4-BE49-F238E27FC236}">
                <a16:creationId xmlns:a16="http://schemas.microsoft.com/office/drawing/2014/main" id="{023E71C0-42EB-3B8E-7797-6670C6C51FF1}"/>
              </a:ext>
            </a:extLst>
          </p:cNvPr>
          <p:cNvSpPr txBox="1"/>
          <p:nvPr/>
        </p:nvSpPr>
        <p:spPr>
          <a:xfrm>
            <a:off x="553010" y="4133289"/>
            <a:ext cx="3776938"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a:solidFill>
                  <a:srgbClr val="35363B"/>
                </a:solidFill>
                <a:uFillTx/>
                <a:latin typeface="Lato"/>
                <a:ea typeface="Arial"/>
                <a:cs typeface="Arial"/>
              </a:rPr>
              <a:t>Doctor Registration:</a:t>
            </a:r>
            <a:r>
              <a:rPr lang="en-US" sz="1200" b="0" i="0" u="none" strike="noStrike" kern="0" cap="none" spc="0" baseline="0%">
                <a:solidFill>
                  <a:srgbClr val="35363B"/>
                </a:solidFill>
                <a:uFillTx/>
                <a:latin typeface="Lato"/>
                <a:ea typeface="Arial"/>
                <a:cs typeface="Arial"/>
              </a:rPr>
              <a:t> New doctors can create a secure account through this comprehensive registration form, which captures necessary professional details.</a:t>
            </a:r>
            <a:r>
              <a:rPr lang="en-US" sz="1200" b="0" i="0" u="none" strike="noStrike" kern="0" cap="none" spc="0" baseline="0%">
                <a:solidFill>
                  <a:srgbClr val="000000"/>
                </a:solidFill>
                <a:uFillTx/>
                <a:latin typeface="Lato"/>
                <a:ea typeface="Lato"/>
                <a:cs typeface="Lato"/>
              </a:rPr>
              <a:t>​</a:t>
            </a:r>
            <a:endParaRPr lang="en-US" sz="1400" b="0" i="0" u="none" strike="noStrike" kern="0" cap="none" spc="0" baseline="0%">
              <a:solidFill>
                <a:srgbClr val="000000"/>
              </a:solidFill>
              <a:uFillTx/>
              <a:latin typeface="Arial"/>
              <a:ea typeface="Arial"/>
              <a:cs typeface="Arial"/>
            </a:endParaRPr>
          </a:p>
        </p:txBody>
      </p:sp>
      <p:sp>
        <p:nvSpPr>
          <p:cNvPr id="7" name="TextBox 11">
            <a:extLst>
              <a:ext uri="{FF2B5EF4-FFF2-40B4-BE49-F238E27FC236}">
                <a16:creationId xmlns:a16="http://schemas.microsoft.com/office/drawing/2014/main" id="{0BB3F113-376A-1EC2-A6E0-485A3CD43C38}"/>
              </a:ext>
            </a:extLst>
          </p:cNvPr>
          <p:cNvSpPr txBox="1"/>
          <p:nvPr/>
        </p:nvSpPr>
        <p:spPr>
          <a:xfrm>
            <a:off x="4923303" y="4225735"/>
            <a:ext cx="3751728"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a:solidFill>
                  <a:srgbClr val="35363B"/>
                </a:solidFill>
                <a:uFillTx/>
                <a:latin typeface="Lato"/>
                <a:ea typeface="Arial"/>
                <a:cs typeface="Arial"/>
              </a:rPr>
              <a:t>Secure Login:</a:t>
            </a:r>
            <a:r>
              <a:rPr lang="en-US" sz="1200" b="0" i="0" u="none" strike="noStrike" kern="0" cap="none" spc="0" baseline="0%">
                <a:solidFill>
                  <a:srgbClr val="35363B"/>
                </a:solidFill>
                <a:uFillTx/>
                <a:latin typeface="Lato"/>
                <a:ea typeface="Arial"/>
                <a:cs typeface="Arial"/>
              </a:rPr>
              <a:t> Registered users, including doctors and their designated assistants, can securely access the clinical dashboard through this portal.</a:t>
            </a:r>
            <a:r>
              <a:rPr lang="en-US" sz="1200" b="0" i="0" u="none" strike="noStrike" kern="0" cap="none" spc="0" baseline="0%">
                <a:solidFill>
                  <a:srgbClr val="000000"/>
                </a:solidFill>
                <a:uFillTx/>
                <a:latin typeface="Lato"/>
                <a:ea typeface="Lato"/>
                <a:cs typeface="Lato"/>
              </a:rPr>
              <a:t>​</a:t>
            </a:r>
            <a:endParaRPr lang="en-US" sz="1400" b="0" i="0" u="none" strike="noStrike" kern="0" cap="none" spc="0" baseline="0%">
              <a:solidFill>
                <a:srgbClr val="000000"/>
              </a:solidFill>
              <a:uFillTx/>
              <a:latin typeface="Arial"/>
              <a:ea typeface="Arial"/>
              <a:cs typeface="Arial"/>
            </a:endParaRPr>
          </a:p>
        </p:txBody>
      </p:sp>
    </p:spTree>
  </p:cSld>
  <p:clrMapOvr>
    <a:masterClrMapping/>
  </p:clrMapOvr>
</p:sld>
</file>

<file path=ppt/slides/slide31.xml><?xml version="1.0" encoding="utf-8"?>
<p:sld xmlns:a="http://purl.oclc.org/ooxml/drawingml/main" xmlns:r="http://purl.oclc.org/ooxml/officeDocument/relationships" xmlns:p="http://purl.oclc.org/ooxml/presentationml/main">
  <p:cSld name="Slide44">
    <p:spTree>
      <p:nvGrpSpPr>
        <p:cNvPr id="1" name=""/>
        <p:cNvGrpSpPr/>
        <p:nvPr/>
      </p:nvGrpSpPr>
      <p:grpSpPr>
        <a:xfrm>
          <a:off x="0" y="0"/>
          <a:ext cx="0" cy="0"/>
          <a:chOff x="0" y="0"/>
          <a:chExt cx="0" cy="0"/>
        </a:xfrm>
      </p:grpSpPr>
      <p:sp>
        <p:nvSpPr>
          <p:cNvPr id="2" name="Google Shape;966;p31">
            <a:extLst>
              <a:ext uri="{FF2B5EF4-FFF2-40B4-BE49-F238E27FC236}">
                <a16:creationId xmlns:a16="http://schemas.microsoft.com/office/drawing/2014/main" id="{1889B986-E182-AC80-D65F-8BF097BBE870}"/>
              </a:ext>
            </a:extLst>
          </p:cNvPr>
          <p:cNvSpPr/>
          <p:nvPr/>
        </p:nvSpPr>
        <p:spPr>
          <a:xfrm rot="4500182">
            <a:off x="4508947" y="8244"/>
            <a:ext cx="5575736" cy="4867268"/>
          </a:xfrm>
          <a:custGeom>
            <a:avLst/>
            <a:gdLst>
              <a:gd name="f0" fmla="val w"/>
              <a:gd name="f1" fmla="val h"/>
              <a:gd name="f2" fmla="val 0"/>
              <a:gd name="f3" fmla="val 45721"/>
              <a:gd name="f4" fmla="val 44028"/>
              <a:gd name="f5" fmla="val 22493"/>
              <a:gd name="f6" fmla="val 21088"/>
              <a:gd name="f7" fmla="val 19696"/>
              <a:gd name="f8" fmla="val 207"/>
              <a:gd name="f9" fmla="val 18384"/>
              <a:gd name="f10" fmla="val 686"/>
              <a:gd name="f11" fmla="val 16538"/>
              <a:gd name="f12" fmla="val 1365"/>
              <a:gd name="f13" fmla="val 14788"/>
              <a:gd name="f14" fmla="val 2674"/>
              <a:gd name="f15" fmla="val 13800"/>
              <a:gd name="f16" fmla="val 4401"/>
              <a:gd name="f17" fmla="val 12502"/>
              <a:gd name="f18" fmla="val 6663"/>
              <a:gd name="f19" fmla="val 12633"/>
              <a:gd name="f20" fmla="val 9461"/>
              <a:gd name="f21" fmla="val 11597"/>
              <a:gd name="f22" fmla="val 11842"/>
              <a:gd name="f23" fmla="val 10764"/>
              <a:gd name="f24" fmla="val 13771"/>
              <a:gd name="f25" fmla="val 8704"/>
              <a:gd name="f26" fmla="val 14926"/>
              <a:gd name="f27" fmla="val 7073"/>
              <a:gd name="f28" fmla="val 16116"/>
              <a:gd name="f29" fmla="val 4548"/>
              <a:gd name="f30" fmla="val 17962"/>
              <a:gd name="f31" fmla="val 2048"/>
              <a:gd name="f32" fmla="val 20141"/>
              <a:gd name="f33" fmla="val 1179"/>
              <a:gd name="f34" fmla="val 23260"/>
              <a:gd name="f35" fmla="val 27415"/>
              <a:gd name="f36" fmla="val 346"/>
              <a:gd name="f37" fmla="val 32368"/>
              <a:gd name="f38" fmla="val 2715"/>
              <a:gd name="f39" fmla="val 36071"/>
              <a:gd name="f40" fmla="val 4489"/>
              <a:gd name="f41" fmla="val 38834"/>
              <a:gd name="f42" fmla="val 7513"/>
              <a:gd name="f43" fmla="val 39655"/>
              <a:gd name="f44" fmla="val 10644"/>
              <a:gd name="f45" fmla="val 39715"/>
              <a:gd name="f46" fmla="val 10740"/>
              <a:gd name="f47" fmla="val 39716"/>
              <a:gd name="f48" fmla="val 10835"/>
              <a:gd name="f49" fmla="val 39717"/>
              <a:gd name="f50" fmla="val 10932"/>
              <a:gd name="f51" fmla="val 12378"/>
              <a:gd name="f52" fmla="val 13967"/>
              <a:gd name="f53" fmla="val 39555"/>
              <a:gd name="f54" fmla="val 15526"/>
              <a:gd name="f55" fmla="val 17089"/>
              <a:gd name="f56" fmla="val 18623"/>
              <a:gd name="f57" fmla="val 39718"/>
              <a:gd name="f58" fmla="val 19955"/>
              <a:gd name="f59" fmla="val 40369"/>
              <a:gd name="f60" fmla="val 23538"/>
              <a:gd name="f61" fmla="val 42115"/>
              <a:gd name="f62" fmla="val 27996"/>
              <a:gd name="f63" fmla="val 32241"/>
              <a:gd name="f64" fmla="val 33555"/>
              <a:gd name="f65" fmla="val 34848"/>
              <a:gd name="f66" fmla="val 43845"/>
              <a:gd name="f67" fmla="val 36088"/>
              <a:gd name="f68" fmla="val 43417"/>
              <a:gd name="f69" fmla="val 41505"/>
              <a:gd name="f70" fmla="val 41548"/>
              <a:gd name="f71" fmla="val 44149"/>
              <a:gd name="f72" fmla="val 37905"/>
              <a:gd name="f73" fmla="val 44934"/>
              <a:gd name="f74" fmla="val 33178"/>
              <a:gd name="f75" fmla="val 45720"/>
              <a:gd name="f76" fmla="val 28463"/>
              <a:gd name="f77" fmla="val 43565"/>
              <a:gd name="f78" fmla="val 24534"/>
              <a:gd name="f79" fmla="val 42875"/>
              <a:gd name="f80" fmla="val 20796"/>
              <a:gd name="f81" fmla="val 42446"/>
              <a:gd name="f82" fmla="val 18438"/>
              <a:gd name="f83" fmla="val 42160"/>
              <a:gd name="f84" fmla="val 15819"/>
              <a:gd name="f85" fmla="val 41422"/>
              <a:gd name="f86" fmla="val 13473"/>
              <a:gd name="f87" fmla="val 41148"/>
              <a:gd name="f88" fmla="val 12580"/>
              <a:gd name="f89" fmla="val 40779"/>
              <a:gd name="f90" fmla="val 11711"/>
              <a:gd name="f91" fmla="val 40339"/>
              <a:gd name="f92" fmla="val 10890"/>
              <a:gd name="f93" fmla="val 38076"/>
              <a:gd name="f94" fmla="val 6675"/>
              <a:gd name="f95" fmla="val 34100"/>
              <a:gd name="f96" fmla="val 3496"/>
              <a:gd name="f97" fmla="val 29766"/>
              <a:gd name="f98" fmla="val 1615"/>
              <a:gd name="f99" fmla="val 27553"/>
              <a:gd name="f100" fmla="val 661"/>
              <a:gd name="f101" fmla="val 25002"/>
              <a:gd name="f102" fmla="*/ f0 1 45721"/>
              <a:gd name="f103" fmla="*/ f1 1 44028"/>
              <a:gd name="f104" fmla="+- f4 0 f2"/>
              <a:gd name="f105" fmla="+- f3 0 f2"/>
              <a:gd name="f106" fmla="*/ f105 1 45721"/>
              <a:gd name="f107" fmla="*/ f104 1 44028"/>
              <a:gd name="f108" fmla="*/ f2 1 f106"/>
              <a:gd name="f109" fmla="*/ f3 1 f106"/>
              <a:gd name="f110" fmla="*/ f2 1 f107"/>
              <a:gd name="f111" fmla="*/ f4 1 f107"/>
              <a:gd name="f112" fmla="*/ f108 f102 1"/>
              <a:gd name="f113" fmla="*/ f109 f102 1"/>
              <a:gd name="f114" fmla="*/ f111 f103 1"/>
              <a:gd name="f115" fmla="*/ f110 f103 1"/>
            </a:gdLst>
            <a:ahLst/>
            <a:cxnLst>
              <a:cxn ang="3cd4">
                <a:pos x="hc" y="t"/>
              </a:cxn>
              <a:cxn ang="0">
                <a:pos x="r" y="vc"/>
              </a:cxn>
              <a:cxn ang="cd4">
                <a:pos x="hc" y="b"/>
              </a:cxn>
              <a:cxn ang="cd2">
                <a:pos x="l" y="vc"/>
              </a:cxn>
            </a:cxnLst>
            <a:rect l="f112" t="f115" r="f113" b="f114"/>
            <a:pathLst>
              <a:path w="45721" h="44028">
                <a:moveTo>
                  <a:pt x="f5" y="f2"/>
                </a:moveTo>
                <a:cubicBezTo>
                  <a:pt x="f6" y="f2"/>
                  <a:pt x="f7" y="f8"/>
                  <a:pt x="f9" y="f10"/>
                </a:cubicBez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2" y="f35"/>
                  <a:pt x="f36" y="f37"/>
                  <a:pt x="f38" y="f39"/>
                </a:cubicBezTo>
                <a:cubicBezTo>
                  <a:pt x="f40" y="f41"/>
                  <a:pt x="f42" y="f43"/>
                  <a:pt x="f44" y="f45"/>
                </a:cubicBezTo>
                <a:cubicBezTo>
                  <a:pt x="f46" y="f47"/>
                  <a:pt x="f48" y="f49"/>
                  <a:pt x="f50" y="f49"/>
                </a:cubicBezTo>
                <a:cubicBezTo>
                  <a:pt x="f51" y="f49"/>
                  <a:pt x="f52" y="f53"/>
                  <a:pt x="f54" y="f53"/>
                </a:cubicBezTo>
                <a:cubicBezTo>
                  <a:pt x="f55" y="f53"/>
                  <a:pt x="f56" y="f57"/>
                  <a:pt x="f58" y="f59"/>
                </a:cubicBezTo>
                <a:cubicBezTo>
                  <a:pt x="f60" y="f61"/>
                  <a:pt x="f62" y="f4"/>
                  <a:pt x="f63" y="f4"/>
                </a:cubicBezTo>
                <a:cubicBezTo>
                  <a:pt x="f64" y="f4"/>
                  <a:pt x="f65" y="f66"/>
                  <a:pt x="f67" y="f68"/>
                </a:cubicBezTo>
                <a:cubicBezTo>
                  <a:pt x="f69" y="f70"/>
                  <a:pt x="f71" y="f72"/>
                  <a:pt x="f73" y="f74"/>
                </a:cubicBezTo>
                <a:cubicBezTo>
                  <a:pt x="f75" y="f76"/>
                  <a:pt x="f77" y="f78"/>
                  <a:pt x="f79" y="f80"/>
                </a:cubicBezTo>
                <a:cubicBezTo>
                  <a:pt x="f81" y="f82"/>
                  <a:pt x="f83" y="f84"/>
                  <a:pt x="f85" y="f86"/>
                </a:cubicBezTo>
                <a:cubicBezTo>
                  <a:pt x="f87" y="f88"/>
                  <a:pt x="f89" y="f90"/>
                  <a:pt x="f91" y="f92"/>
                </a:cubicBezTo>
                <a:cubicBezTo>
                  <a:pt x="f93" y="f94"/>
                  <a:pt x="f95" y="f96"/>
                  <a:pt x="f97" y="f98"/>
                </a:cubicBezTo>
                <a:cubicBezTo>
                  <a:pt x="f99" y="f100"/>
                  <a:pt x="f101"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967;p31">
            <a:extLst>
              <a:ext uri="{FF2B5EF4-FFF2-40B4-BE49-F238E27FC236}">
                <a16:creationId xmlns:a16="http://schemas.microsoft.com/office/drawing/2014/main" id="{1CEAF8FC-FC0B-042F-2A5A-95E9B8EA9A8A}"/>
              </a:ext>
            </a:extLst>
          </p:cNvPr>
          <p:cNvSpPr txBox="1">
            <a:spLocks noGrp="1"/>
          </p:cNvSpPr>
          <p:nvPr>
            <p:ph type="title"/>
          </p:nvPr>
        </p:nvSpPr>
        <p:spPr>
          <a:xfrm>
            <a:off x="484403" y="-163915"/>
            <a:ext cx="7118960" cy="962268"/>
          </a:xfrm>
        </p:spPr>
        <p:txBody>
          <a:bodyPr/>
          <a:lstStyle/>
          <a:p>
            <a:pPr lvl="0"/>
            <a:r>
              <a:rPr lang="en-US"/>
              <a:t>Application Walkthrough: User Onboarding</a:t>
            </a:r>
          </a:p>
        </p:txBody>
      </p:sp>
      <p:sp>
        <p:nvSpPr>
          <p:cNvPr id="4" name="Google Shape;968;p31">
            <a:extLst>
              <a:ext uri="{FF2B5EF4-FFF2-40B4-BE49-F238E27FC236}">
                <a16:creationId xmlns:a16="http://schemas.microsoft.com/office/drawing/2014/main" id="{F43BC29C-A0AC-EFDD-2300-473D17B15D6F}"/>
              </a:ext>
            </a:extLst>
          </p:cNvPr>
          <p:cNvSpPr txBox="1">
            <a:spLocks noGrp="1"/>
          </p:cNvSpPr>
          <p:nvPr>
            <p:ph type="subTitle" idx="4294967295"/>
          </p:nvPr>
        </p:nvSpPr>
        <p:spPr>
          <a:xfrm>
            <a:off x="952914" y="4062459"/>
            <a:ext cx="4294799" cy="1076340"/>
          </a:xfrm>
        </p:spPr>
        <p:txBody>
          <a:bodyPr/>
          <a:lstStyle/>
          <a:p>
            <a:pPr marL="0" lvl="0" indent="0">
              <a:buNone/>
            </a:pPr>
            <a:r>
              <a:rPr lang="en-US" b="1"/>
              <a:t>Doctor Registration:</a:t>
            </a:r>
            <a:r>
              <a:rPr lang="en-US"/>
              <a:t> New doctors can create a secure account through this comprehensive registration form, </a:t>
            </a:r>
          </a:p>
          <a:p>
            <a:pPr marL="0" lvl="0" indent="0">
              <a:buNone/>
            </a:pPr>
            <a:r>
              <a:rPr lang="en-US"/>
              <a:t>which captures necessary professional details.</a:t>
            </a:r>
          </a:p>
        </p:txBody>
      </p:sp>
      <p:pic>
        <p:nvPicPr>
          <p:cNvPr id="5" name="Google Shape;969;p31" descr="A screenshot of a login form&#10;&#10;AI-generated content may be incorrect.">
            <a:extLst>
              <a:ext uri="{FF2B5EF4-FFF2-40B4-BE49-F238E27FC236}">
                <a16:creationId xmlns:a16="http://schemas.microsoft.com/office/drawing/2014/main" id="{15328A1E-1E80-6CBB-91A4-17C0F3822996}"/>
              </a:ext>
            </a:extLst>
          </p:cNvPr>
          <p:cNvPicPr>
            <a:picLocks noGrp="1" noChangeAspect="1"/>
          </p:cNvPicPr>
          <p:nvPr>
            <p:ph type="pic" idx="4294967295"/>
          </p:nvPr>
        </p:nvPicPr>
        <p:blipFill>
          <a:blip r:embed="rId3"/>
          <a:srcRect l="16.984%" r="17.183%" b="-0.249%"/>
          <a:stretch>
            <a:fillRect/>
          </a:stretch>
        </p:blipFill>
        <p:spPr>
          <a:xfrm>
            <a:off x="388912" y="942956"/>
            <a:ext cx="3474180" cy="2997842"/>
          </a:xfrm>
        </p:spPr>
      </p:pic>
      <p:pic>
        <p:nvPicPr>
          <p:cNvPr id="6" name="Google Shape;969;p31" descr="A screenshot of a login form&#10;&#10;AI-generated content may be incorrect.">
            <a:extLst>
              <a:ext uri="{FF2B5EF4-FFF2-40B4-BE49-F238E27FC236}">
                <a16:creationId xmlns:a16="http://schemas.microsoft.com/office/drawing/2014/main" id="{DB26F735-A8DE-4689-3E00-0780EB988D9F}"/>
              </a:ext>
            </a:extLst>
          </p:cNvPr>
          <p:cNvPicPr>
            <a:picLocks noChangeAspect="1"/>
          </p:cNvPicPr>
          <p:nvPr/>
        </p:nvPicPr>
        <p:blipFill>
          <a:blip r:embed="rId4"/>
          <a:srcRect l="17.474%" t="0.116%" r="15.915%" b="-0.116%"/>
          <a:stretch>
            <a:fillRect/>
          </a:stretch>
        </p:blipFill>
        <p:spPr>
          <a:xfrm>
            <a:off x="5428509" y="1076550"/>
            <a:ext cx="3511716" cy="2990398"/>
          </a:xfrm>
          <a:prstGeom prst="rect">
            <a:avLst/>
          </a:prstGeom>
          <a:noFill/>
          <a:ln cap="flat">
            <a:noFill/>
          </a:ln>
        </p:spPr>
      </p:pic>
      <p:sp>
        <p:nvSpPr>
          <p:cNvPr id="7" name="Google Shape;968;p31">
            <a:extLst>
              <a:ext uri="{FF2B5EF4-FFF2-40B4-BE49-F238E27FC236}">
                <a16:creationId xmlns:a16="http://schemas.microsoft.com/office/drawing/2014/main" id="{B6570A82-A020-8C03-E1E2-F830B0387EA5}"/>
              </a:ext>
            </a:extLst>
          </p:cNvPr>
          <p:cNvSpPr txBox="1"/>
          <p:nvPr/>
        </p:nvSpPr>
        <p:spPr>
          <a:xfrm>
            <a:off x="5036963" y="4078699"/>
            <a:ext cx="4294799" cy="1076340"/>
          </a:xfrm>
          <a:prstGeom prst="rect">
            <a:avLst/>
          </a:prstGeom>
          <a:noFill/>
          <a:ln cap="flat">
            <a:noFill/>
          </a:ln>
        </p:spPr>
        <p:txBody>
          <a:bodyPr vert="horz" wrap="square" lIns="91421" tIns="91421" rIns="91421" bIns="91421" anchor="t"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a:solidFill>
                  <a:srgbClr val="35363B"/>
                </a:solidFill>
                <a:uFillTx/>
                <a:latin typeface="Lato"/>
                <a:ea typeface="Lato"/>
                <a:cs typeface="Lato"/>
              </a:rPr>
              <a:t>Secure Login:</a:t>
            </a:r>
            <a:r>
              <a:rPr lang="en-US" sz="1200" b="0" i="0" u="none" strike="noStrike" kern="0" cap="none" spc="0" baseline="0%">
                <a:solidFill>
                  <a:srgbClr val="35363B"/>
                </a:solidFill>
                <a:uFillTx/>
                <a:latin typeface="Lato"/>
                <a:ea typeface="Lato"/>
                <a:cs typeface="Lato"/>
              </a:rPr>
              <a:t> Registered users, including doctors and their designated assistants, can securely access the clinical dashboard through this portal.</a:t>
            </a:r>
          </a:p>
        </p:txBody>
      </p:sp>
    </p:spTree>
  </p:cSld>
  <p:clrMapOvr>
    <a:masterClrMapping/>
  </p:clrMapOvr>
</p:sld>
</file>

<file path=ppt/slides/slide32.xml><?xml version="1.0" encoding="utf-8"?>
<p:sld xmlns:a="http://purl.oclc.org/ooxml/drawingml/main" xmlns:r="http://purl.oclc.org/ooxml/officeDocument/relationships" xmlns:p="http://purl.oclc.org/ooxml/presentationml/main">
  <p:cSld name="Slide69">
    <p:spTree>
      <p:nvGrpSpPr>
        <p:cNvPr id="1" name=""/>
        <p:cNvGrpSpPr/>
        <p:nvPr/>
      </p:nvGrpSpPr>
      <p:grpSpPr>
        <a:xfrm>
          <a:off x="0" y="0"/>
          <a:ext cx="0" cy="0"/>
          <a:chOff x="0" y="0"/>
          <a:chExt cx="0" cy="0"/>
        </a:xfrm>
      </p:grpSpPr>
      <p:sp>
        <p:nvSpPr>
          <p:cNvPr id="2" name="Google Shape;966;p31">
            <a:extLst>
              <a:ext uri="{FF2B5EF4-FFF2-40B4-BE49-F238E27FC236}">
                <a16:creationId xmlns:a16="http://schemas.microsoft.com/office/drawing/2014/main" id="{0BE05BFE-783E-244E-18F6-AB45AE8FA8DF}"/>
              </a:ext>
            </a:extLst>
          </p:cNvPr>
          <p:cNvSpPr/>
          <p:nvPr/>
        </p:nvSpPr>
        <p:spPr>
          <a:xfrm rot="4500182">
            <a:off x="4600387" y="7403"/>
            <a:ext cx="5575736" cy="4867268"/>
          </a:xfrm>
          <a:custGeom>
            <a:avLst/>
            <a:gdLst>
              <a:gd name="f0" fmla="val w"/>
              <a:gd name="f1" fmla="val h"/>
              <a:gd name="f2" fmla="val 0"/>
              <a:gd name="f3" fmla="val 45721"/>
              <a:gd name="f4" fmla="val 44028"/>
              <a:gd name="f5" fmla="val 22493"/>
              <a:gd name="f6" fmla="val 21088"/>
              <a:gd name="f7" fmla="val 19696"/>
              <a:gd name="f8" fmla="val 207"/>
              <a:gd name="f9" fmla="val 18384"/>
              <a:gd name="f10" fmla="val 686"/>
              <a:gd name="f11" fmla="val 16538"/>
              <a:gd name="f12" fmla="val 1365"/>
              <a:gd name="f13" fmla="val 14788"/>
              <a:gd name="f14" fmla="val 2674"/>
              <a:gd name="f15" fmla="val 13800"/>
              <a:gd name="f16" fmla="val 4401"/>
              <a:gd name="f17" fmla="val 12502"/>
              <a:gd name="f18" fmla="val 6663"/>
              <a:gd name="f19" fmla="val 12633"/>
              <a:gd name="f20" fmla="val 9461"/>
              <a:gd name="f21" fmla="val 11597"/>
              <a:gd name="f22" fmla="val 11842"/>
              <a:gd name="f23" fmla="val 10764"/>
              <a:gd name="f24" fmla="val 13771"/>
              <a:gd name="f25" fmla="val 8704"/>
              <a:gd name="f26" fmla="val 14926"/>
              <a:gd name="f27" fmla="val 7073"/>
              <a:gd name="f28" fmla="val 16116"/>
              <a:gd name="f29" fmla="val 4548"/>
              <a:gd name="f30" fmla="val 17962"/>
              <a:gd name="f31" fmla="val 2048"/>
              <a:gd name="f32" fmla="val 20141"/>
              <a:gd name="f33" fmla="val 1179"/>
              <a:gd name="f34" fmla="val 23260"/>
              <a:gd name="f35" fmla="val 27415"/>
              <a:gd name="f36" fmla="val 346"/>
              <a:gd name="f37" fmla="val 32368"/>
              <a:gd name="f38" fmla="val 2715"/>
              <a:gd name="f39" fmla="val 36071"/>
              <a:gd name="f40" fmla="val 4489"/>
              <a:gd name="f41" fmla="val 38834"/>
              <a:gd name="f42" fmla="val 7513"/>
              <a:gd name="f43" fmla="val 39655"/>
              <a:gd name="f44" fmla="val 10644"/>
              <a:gd name="f45" fmla="val 39715"/>
              <a:gd name="f46" fmla="val 10740"/>
              <a:gd name="f47" fmla="val 39716"/>
              <a:gd name="f48" fmla="val 10835"/>
              <a:gd name="f49" fmla="val 39717"/>
              <a:gd name="f50" fmla="val 10932"/>
              <a:gd name="f51" fmla="val 12378"/>
              <a:gd name="f52" fmla="val 13967"/>
              <a:gd name="f53" fmla="val 39555"/>
              <a:gd name="f54" fmla="val 15526"/>
              <a:gd name="f55" fmla="val 17089"/>
              <a:gd name="f56" fmla="val 18623"/>
              <a:gd name="f57" fmla="val 39718"/>
              <a:gd name="f58" fmla="val 19955"/>
              <a:gd name="f59" fmla="val 40369"/>
              <a:gd name="f60" fmla="val 23538"/>
              <a:gd name="f61" fmla="val 42115"/>
              <a:gd name="f62" fmla="val 27996"/>
              <a:gd name="f63" fmla="val 32241"/>
              <a:gd name="f64" fmla="val 33555"/>
              <a:gd name="f65" fmla="val 34848"/>
              <a:gd name="f66" fmla="val 43845"/>
              <a:gd name="f67" fmla="val 36088"/>
              <a:gd name="f68" fmla="val 43417"/>
              <a:gd name="f69" fmla="val 41505"/>
              <a:gd name="f70" fmla="val 41548"/>
              <a:gd name="f71" fmla="val 44149"/>
              <a:gd name="f72" fmla="val 37905"/>
              <a:gd name="f73" fmla="val 44934"/>
              <a:gd name="f74" fmla="val 33178"/>
              <a:gd name="f75" fmla="val 45720"/>
              <a:gd name="f76" fmla="val 28463"/>
              <a:gd name="f77" fmla="val 43565"/>
              <a:gd name="f78" fmla="val 24534"/>
              <a:gd name="f79" fmla="val 42875"/>
              <a:gd name="f80" fmla="val 20796"/>
              <a:gd name="f81" fmla="val 42446"/>
              <a:gd name="f82" fmla="val 18438"/>
              <a:gd name="f83" fmla="val 42160"/>
              <a:gd name="f84" fmla="val 15819"/>
              <a:gd name="f85" fmla="val 41422"/>
              <a:gd name="f86" fmla="val 13473"/>
              <a:gd name="f87" fmla="val 41148"/>
              <a:gd name="f88" fmla="val 12580"/>
              <a:gd name="f89" fmla="val 40779"/>
              <a:gd name="f90" fmla="val 11711"/>
              <a:gd name="f91" fmla="val 40339"/>
              <a:gd name="f92" fmla="val 10890"/>
              <a:gd name="f93" fmla="val 38076"/>
              <a:gd name="f94" fmla="val 6675"/>
              <a:gd name="f95" fmla="val 34100"/>
              <a:gd name="f96" fmla="val 3496"/>
              <a:gd name="f97" fmla="val 29766"/>
              <a:gd name="f98" fmla="val 1615"/>
              <a:gd name="f99" fmla="val 27553"/>
              <a:gd name="f100" fmla="val 661"/>
              <a:gd name="f101" fmla="val 25002"/>
              <a:gd name="f102" fmla="*/ f0 1 45721"/>
              <a:gd name="f103" fmla="*/ f1 1 44028"/>
              <a:gd name="f104" fmla="+- f4 0 f2"/>
              <a:gd name="f105" fmla="+- f3 0 f2"/>
              <a:gd name="f106" fmla="*/ f105 1 45721"/>
              <a:gd name="f107" fmla="*/ f104 1 44028"/>
              <a:gd name="f108" fmla="*/ f2 1 f106"/>
              <a:gd name="f109" fmla="*/ f3 1 f106"/>
              <a:gd name="f110" fmla="*/ f2 1 f107"/>
              <a:gd name="f111" fmla="*/ f4 1 f107"/>
              <a:gd name="f112" fmla="*/ f108 f102 1"/>
              <a:gd name="f113" fmla="*/ f109 f102 1"/>
              <a:gd name="f114" fmla="*/ f111 f103 1"/>
              <a:gd name="f115" fmla="*/ f110 f103 1"/>
            </a:gdLst>
            <a:ahLst/>
            <a:cxnLst>
              <a:cxn ang="3cd4">
                <a:pos x="hc" y="t"/>
              </a:cxn>
              <a:cxn ang="0">
                <a:pos x="r" y="vc"/>
              </a:cxn>
              <a:cxn ang="cd4">
                <a:pos x="hc" y="b"/>
              </a:cxn>
              <a:cxn ang="cd2">
                <a:pos x="l" y="vc"/>
              </a:cxn>
            </a:cxnLst>
            <a:rect l="f112" t="f115" r="f113" b="f114"/>
            <a:pathLst>
              <a:path w="45721" h="44028">
                <a:moveTo>
                  <a:pt x="f5" y="f2"/>
                </a:moveTo>
                <a:cubicBezTo>
                  <a:pt x="f6" y="f2"/>
                  <a:pt x="f7" y="f8"/>
                  <a:pt x="f9" y="f10"/>
                </a:cubicBez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2" y="f35"/>
                  <a:pt x="f36" y="f37"/>
                  <a:pt x="f38" y="f39"/>
                </a:cubicBezTo>
                <a:cubicBezTo>
                  <a:pt x="f40" y="f41"/>
                  <a:pt x="f42" y="f43"/>
                  <a:pt x="f44" y="f45"/>
                </a:cubicBezTo>
                <a:cubicBezTo>
                  <a:pt x="f46" y="f47"/>
                  <a:pt x="f48" y="f49"/>
                  <a:pt x="f50" y="f49"/>
                </a:cubicBezTo>
                <a:cubicBezTo>
                  <a:pt x="f51" y="f49"/>
                  <a:pt x="f52" y="f53"/>
                  <a:pt x="f54" y="f53"/>
                </a:cubicBezTo>
                <a:cubicBezTo>
                  <a:pt x="f55" y="f53"/>
                  <a:pt x="f56" y="f57"/>
                  <a:pt x="f58" y="f59"/>
                </a:cubicBezTo>
                <a:cubicBezTo>
                  <a:pt x="f60" y="f61"/>
                  <a:pt x="f62" y="f4"/>
                  <a:pt x="f63" y="f4"/>
                </a:cubicBezTo>
                <a:cubicBezTo>
                  <a:pt x="f64" y="f4"/>
                  <a:pt x="f65" y="f66"/>
                  <a:pt x="f67" y="f68"/>
                </a:cubicBezTo>
                <a:cubicBezTo>
                  <a:pt x="f69" y="f70"/>
                  <a:pt x="f71" y="f72"/>
                  <a:pt x="f73" y="f74"/>
                </a:cubicBezTo>
                <a:cubicBezTo>
                  <a:pt x="f75" y="f76"/>
                  <a:pt x="f77" y="f78"/>
                  <a:pt x="f79" y="f80"/>
                </a:cubicBezTo>
                <a:cubicBezTo>
                  <a:pt x="f81" y="f82"/>
                  <a:pt x="f83" y="f84"/>
                  <a:pt x="f85" y="f86"/>
                </a:cubicBezTo>
                <a:cubicBezTo>
                  <a:pt x="f87" y="f88"/>
                  <a:pt x="f89" y="f90"/>
                  <a:pt x="f91" y="f92"/>
                </a:cubicBezTo>
                <a:cubicBezTo>
                  <a:pt x="f93" y="f94"/>
                  <a:pt x="f95" y="f96"/>
                  <a:pt x="f97" y="f98"/>
                </a:cubicBezTo>
                <a:cubicBezTo>
                  <a:pt x="f99" y="f100"/>
                  <a:pt x="f101"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967;p31">
            <a:extLst>
              <a:ext uri="{FF2B5EF4-FFF2-40B4-BE49-F238E27FC236}">
                <a16:creationId xmlns:a16="http://schemas.microsoft.com/office/drawing/2014/main" id="{C85F4F51-2210-DC29-6E03-0E4CB39837E0}"/>
              </a:ext>
            </a:extLst>
          </p:cNvPr>
          <p:cNvSpPr txBox="1">
            <a:spLocks noGrp="1"/>
          </p:cNvSpPr>
          <p:nvPr>
            <p:ph type="title"/>
          </p:nvPr>
        </p:nvSpPr>
        <p:spPr>
          <a:xfrm>
            <a:off x="496747" y="-163074"/>
            <a:ext cx="8365141" cy="962268"/>
          </a:xfrm>
        </p:spPr>
        <p:txBody>
          <a:bodyPr/>
          <a:lstStyle/>
          <a:p>
            <a:pPr lvl="0"/>
            <a:r>
              <a:rPr lang="en-US"/>
              <a:t>Application Walkthrough: The Main Dashboard</a:t>
            </a:r>
          </a:p>
        </p:txBody>
      </p:sp>
      <p:sp>
        <p:nvSpPr>
          <p:cNvPr id="4" name="Google Shape;968;p31">
            <a:extLst>
              <a:ext uri="{FF2B5EF4-FFF2-40B4-BE49-F238E27FC236}">
                <a16:creationId xmlns:a16="http://schemas.microsoft.com/office/drawing/2014/main" id="{F4A17AA7-2F8C-1E10-C72F-BC3C5E75F78E}"/>
              </a:ext>
            </a:extLst>
          </p:cNvPr>
          <p:cNvSpPr txBox="1">
            <a:spLocks noGrp="1"/>
          </p:cNvSpPr>
          <p:nvPr>
            <p:ph type="subTitle" idx="4294967295"/>
          </p:nvPr>
        </p:nvSpPr>
        <p:spPr>
          <a:xfrm>
            <a:off x="907075" y="4062459"/>
            <a:ext cx="3916384" cy="1076340"/>
          </a:xfrm>
        </p:spPr>
        <p:txBody>
          <a:bodyPr/>
          <a:lstStyle/>
          <a:p>
            <a:pPr marL="0" lvl="0" indent="0">
              <a:buNone/>
            </a:pPr>
            <a:r>
              <a:rPr lang="en-US" b="1"/>
              <a:t>Patient Dashboard:</a:t>
            </a:r>
            <a:r>
              <a:rPr lang="en-US"/>
              <a:t> Upon logging in, doctors are presented with this central dashboard, which provides a comprehensive and searchable list of their patients.</a:t>
            </a:r>
          </a:p>
        </p:txBody>
      </p:sp>
      <p:pic>
        <p:nvPicPr>
          <p:cNvPr id="5" name="Google Shape;969;p31" descr="A screenshot of a medical records&#10;&#10;AI-generated content may be incorrect.">
            <a:extLst>
              <a:ext uri="{FF2B5EF4-FFF2-40B4-BE49-F238E27FC236}">
                <a16:creationId xmlns:a16="http://schemas.microsoft.com/office/drawing/2014/main" id="{2B0C3901-55B5-C721-7B07-F395730C89C9}"/>
              </a:ext>
            </a:extLst>
          </p:cNvPr>
          <p:cNvPicPr>
            <a:picLocks noGrp="1" noChangeAspect="1"/>
          </p:cNvPicPr>
          <p:nvPr>
            <p:ph type="pic" idx="4294967295"/>
          </p:nvPr>
        </p:nvPicPr>
        <p:blipFill>
          <a:blip r:embed="rId3"/>
          <a:srcRect l="17.149%" r="17.149%"/>
          <a:stretch>
            <a:fillRect/>
          </a:stretch>
        </p:blipFill>
        <p:spPr>
          <a:xfrm>
            <a:off x="602269" y="942956"/>
            <a:ext cx="3474180" cy="2997842"/>
          </a:xfrm>
        </p:spPr>
      </p:pic>
      <p:pic>
        <p:nvPicPr>
          <p:cNvPr id="6" name="Google Shape;969;p31" descr="A screenshot of a medical form&#10;&#10;AI-generated content may be incorrect.">
            <a:extLst>
              <a:ext uri="{FF2B5EF4-FFF2-40B4-BE49-F238E27FC236}">
                <a16:creationId xmlns:a16="http://schemas.microsoft.com/office/drawing/2014/main" id="{01BA6DC0-C606-E8CE-B422-00278493602D}"/>
              </a:ext>
            </a:extLst>
          </p:cNvPr>
          <p:cNvPicPr>
            <a:picLocks noChangeAspect="1"/>
          </p:cNvPicPr>
          <p:nvPr/>
        </p:nvPicPr>
        <p:blipFill>
          <a:blip r:embed="rId4"/>
          <a:srcRect l="16.712%" r="16.712%"/>
          <a:stretch>
            <a:fillRect/>
          </a:stretch>
        </p:blipFill>
        <p:spPr>
          <a:xfrm>
            <a:off x="5172587" y="1072060"/>
            <a:ext cx="3511716" cy="2990398"/>
          </a:xfrm>
          <a:prstGeom prst="rect">
            <a:avLst/>
          </a:prstGeom>
          <a:noFill/>
          <a:ln cap="flat">
            <a:noFill/>
          </a:ln>
        </p:spPr>
      </p:pic>
      <p:sp>
        <p:nvSpPr>
          <p:cNvPr id="7" name="Google Shape;968;p31">
            <a:extLst>
              <a:ext uri="{FF2B5EF4-FFF2-40B4-BE49-F238E27FC236}">
                <a16:creationId xmlns:a16="http://schemas.microsoft.com/office/drawing/2014/main" id="{E0308087-D9D5-1245-6F08-D8571D679A9D}"/>
              </a:ext>
            </a:extLst>
          </p:cNvPr>
          <p:cNvSpPr txBox="1"/>
          <p:nvPr/>
        </p:nvSpPr>
        <p:spPr>
          <a:xfrm>
            <a:off x="5172587" y="4062459"/>
            <a:ext cx="4023561" cy="1076340"/>
          </a:xfrm>
          <a:prstGeom prst="rect">
            <a:avLst/>
          </a:prstGeom>
          <a:noFill/>
          <a:ln cap="flat">
            <a:noFill/>
          </a:ln>
        </p:spPr>
        <p:txBody>
          <a:bodyPr vert="horz" wrap="square" lIns="91421" tIns="91421" rIns="91421" bIns="91421" anchor="t"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a:solidFill>
                  <a:srgbClr val="35363B"/>
                </a:solidFill>
                <a:uFillTx/>
                <a:latin typeface="Lato"/>
                <a:ea typeface="Lato"/>
                <a:cs typeface="Lato"/>
              </a:rPr>
              <a:t>Patient Creation:</a:t>
            </a:r>
            <a:r>
              <a:rPr lang="en-US" sz="1200" b="0" i="0" u="none" strike="noStrike" kern="0" cap="none" spc="0" baseline="0%">
                <a:solidFill>
                  <a:srgbClr val="35363B"/>
                </a:solidFill>
                <a:uFillTx/>
                <a:latin typeface="Lato"/>
                <a:ea typeface="Lato"/>
                <a:cs typeface="Lato"/>
              </a:rPr>
              <a:t> From the dashboard, doctors can easily add new patients to the system by filling out this structured form to create a new record.</a:t>
            </a:r>
          </a:p>
        </p:txBody>
      </p:sp>
    </p:spTree>
  </p:cSld>
  <p:clrMapOvr>
    <a:masterClrMapping/>
  </p:clrMapOvr>
</p:sld>
</file>

<file path=ppt/slides/slide33.xml><?xml version="1.0" encoding="utf-8"?>
<p:sld xmlns:a="http://purl.oclc.org/ooxml/drawingml/main" xmlns:r="http://purl.oclc.org/ooxml/officeDocument/relationships" xmlns:p="http://purl.oclc.org/ooxml/presentationml/main">
  <p:cSld name="Slide70">
    <p:spTree>
      <p:nvGrpSpPr>
        <p:cNvPr id="1" name=""/>
        <p:cNvGrpSpPr/>
        <p:nvPr/>
      </p:nvGrpSpPr>
      <p:grpSpPr>
        <a:xfrm>
          <a:off x="0" y="0"/>
          <a:ext cx="0" cy="0"/>
          <a:chOff x="0" y="0"/>
          <a:chExt cx="0" cy="0"/>
        </a:xfrm>
      </p:grpSpPr>
      <p:sp>
        <p:nvSpPr>
          <p:cNvPr id="2" name="Google Shape;966;p31">
            <a:extLst>
              <a:ext uri="{FF2B5EF4-FFF2-40B4-BE49-F238E27FC236}">
                <a16:creationId xmlns:a16="http://schemas.microsoft.com/office/drawing/2014/main" id="{488C26E7-5612-E239-5B2A-4ABF053AE730}"/>
              </a:ext>
            </a:extLst>
          </p:cNvPr>
          <p:cNvSpPr/>
          <p:nvPr/>
        </p:nvSpPr>
        <p:spPr>
          <a:xfrm rot="4500182">
            <a:off x="4600387" y="7403"/>
            <a:ext cx="5575736" cy="4867268"/>
          </a:xfrm>
          <a:custGeom>
            <a:avLst/>
            <a:gdLst>
              <a:gd name="f0" fmla="val w"/>
              <a:gd name="f1" fmla="val h"/>
              <a:gd name="f2" fmla="val 0"/>
              <a:gd name="f3" fmla="val 45721"/>
              <a:gd name="f4" fmla="val 44028"/>
              <a:gd name="f5" fmla="val 22493"/>
              <a:gd name="f6" fmla="val 21088"/>
              <a:gd name="f7" fmla="val 19696"/>
              <a:gd name="f8" fmla="val 207"/>
              <a:gd name="f9" fmla="val 18384"/>
              <a:gd name="f10" fmla="val 686"/>
              <a:gd name="f11" fmla="val 16538"/>
              <a:gd name="f12" fmla="val 1365"/>
              <a:gd name="f13" fmla="val 14788"/>
              <a:gd name="f14" fmla="val 2674"/>
              <a:gd name="f15" fmla="val 13800"/>
              <a:gd name="f16" fmla="val 4401"/>
              <a:gd name="f17" fmla="val 12502"/>
              <a:gd name="f18" fmla="val 6663"/>
              <a:gd name="f19" fmla="val 12633"/>
              <a:gd name="f20" fmla="val 9461"/>
              <a:gd name="f21" fmla="val 11597"/>
              <a:gd name="f22" fmla="val 11842"/>
              <a:gd name="f23" fmla="val 10764"/>
              <a:gd name="f24" fmla="val 13771"/>
              <a:gd name="f25" fmla="val 8704"/>
              <a:gd name="f26" fmla="val 14926"/>
              <a:gd name="f27" fmla="val 7073"/>
              <a:gd name="f28" fmla="val 16116"/>
              <a:gd name="f29" fmla="val 4548"/>
              <a:gd name="f30" fmla="val 17962"/>
              <a:gd name="f31" fmla="val 2048"/>
              <a:gd name="f32" fmla="val 20141"/>
              <a:gd name="f33" fmla="val 1179"/>
              <a:gd name="f34" fmla="val 23260"/>
              <a:gd name="f35" fmla="val 27415"/>
              <a:gd name="f36" fmla="val 346"/>
              <a:gd name="f37" fmla="val 32368"/>
              <a:gd name="f38" fmla="val 2715"/>
              <a:gd name="f39" fmla="val 36071"/>
              <a:gd name="f40" fmla="val 4489"/>
              <a:gd name="f41" fmla="val 38834"/>
              <a:gd name="f42" fmla="val 7513"/>
              <a:gd name="f43" fmla="val 39655"/>
              <a:gd name="f44" fmla="val 10644"/>
              <a:gd name="f45" fmla="val 39715"/>
              <a:gd name="f46" fmla="val 10740"/>
              <a:gd name="f47" fmla="val 39716"/>
              <a:gd name="f48" fmla="val 10835"/>
              <a:gd name="f49" fmla="val 39717"/>
              <a:gd name="f50" fmla="val 10932"/>
              <a:gd name="f51" fmla="val 12378"/>
              <a:gd name="f52" fmla="val 13967"/>
              <a:gd name="f53" fmla="val 39555"/>
              <a:gd name="f54" fmla="val 15526"/>
              <a:gd name="f55" fmla="val 17089"/>
              <a:gd name="f56" fmla="val 18623"/>
              <a:gd name="f57" fmla="val 39718"/>
              <a:gd name="f58" fmla="val 19955"/>
              <a:gd name="f59" fmla="val 40369"/>
              <a:gd name="f60" fmla="val 23538"/>
              <a:gd name="f61" fmla="val 42115"/>
              <a:gd name="f62" fmla="val 27996"/>
              <a:gd name="f63" fmla="val 32241"/>
              <a:gd name="f64" fmla="val 33555"/>
              <a:gd name="f65" fmla="val 34848"/>
              <a:gd name="f66" fmla="val 43845"/>
              <a:gd name="f67" fmla="val 36088"/>
              <a:gd name="f68" fmla="val 43417"/>
              <a:gd name="f69" fmla="val 41505"/>
              <a:gd name="f70" fmla="val 41548"/>
              <a:gd name="f71" fmla="val 44149"/>
              <a:gd name="f72" fmla="val 37905"/>
              <a:gd name="f73" fmla="val 44934"/>
              <a:gd name="f74" fmla="val 33178"/>
              <a:gd name="f75" fmla="val 45720"/>
              <a:gd name="f76" fmla="val 28463"/>
              <a:gd name="f77" fmla="val 43565"/>
              <a:gd name="f78" fmla="val 24534"/>
              <a:gd name="f79" fmla="val 42875"/>
              <a:gd name="f80" fmla="val 20796"/>
              <a:gd name="f81" fmla="val 42446"/>
              <a:gd name="f82" fmla="val 18438"/>
              <a:gd name="f83" fmla="val 42160"/>
              <a:gd name="f84" fmla="val 15819"/>
              <a:gd name="f85" fmla="val 41422"/>
              <a:gd name="f86" fmla="val 13473"/>
              <a:gd name="f87" fmla="val 41148"/>
              <a:gd name="f88" fmla="val 12580"/>
              <a:gd name="f89" fmla="val 40779"/>
              <a:gd name="f90" fmla="val 11711"/>
              <a:gd name="f91" fmla="val 40339"/>
              <a:gd name="f92" fmla="val 10890"/>
              <a:gd name="f93" fmla="val 38076"/>
              <a:gd name="f94" fmla="val 6675"/>
              <a:gd name="f95" fmla="val 34100"/>
              <a:gd name="f96" fmla="val 3496"/>
              <a:gd name="f97" fmla="val 29766"/>
              <a:gd name="f98" fmla="val 1615"/>
              <a:gd name="f99" fmla="val 27553"/>
              <a:gd name="f100" fmla="val 661"/>
              <a:gd name="f101" fmla="val 25002"/>
              <a:gd name="f102" fmla="*/ f0 1 45721"/>
              <a:gd name="f103" fmla="*/ f1 1 44028"/>
              <a:gd name="f104" fmla="+- f4 0 f2"/>
              <a:gd name="f105" fmla="+- f3 0 f2"/>
              <a:gd name="f106" fmla="*/ f105 1 45721"/>
              <a:gd name="f107" fmla="*/ f104 1 44028"/>
              <a:gd name="f108" fmla="*/ f2 1 f106"/>
              <a:gd name="f109" fmla="*/ f3 1 f106"/>
              <a:gd name="f110" fmla="*/ f2 1 f107"/>
              <a:gd name="f111" fmla="*/ f4 1 f107"/>
              <a:gd name="f112" fmla="*/ f108 f102 1"/>
              <a:gd name="f113" fmla="*/ f109 f102 1"/>
              <a:gd name="f114" fmla="*/ f111 f103 1"/>
              <a:gd name="f115" fmla="*/ f110 f103 1"/>
            </a:gdLst>
            <a:ahLst/>
            <a:cxnLst>
              <a:cxn ang="3cd4">
                <a:pos x="hc" y="t"/>
              </a:cxn>
              <a:cxn ang="0">
                <a:pos x="r" y="vc"/>
              </a:cxn>
              <a:cxn ang="cd4">
                <a:pos x="hc" y="b"/>
              </a:cxn>
              <a:cxn ang="cd2">
                <a:pos x="l" y="vc"/>
              </a:cxn>
            </a:cxnLst>
            <a:rect l="f112" t="f115" r="f113" b="f114"/>
            <a:pathLst>
              <a:path w="45721" h="44028">
                <a:moveTo>
                  <a:pt x="f5" y="f2"/>
                </a:moveTo>
                <a:cubicBezTo>
                  <a:pt x="f6" y="f2"/>
                  <a:pt x="f7" y="f8"/>
                  <a:pt x="f9" y="f10"/>
                </a:cubicBez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2" y="f35"/>
                  <a:pt x="f36" y="f37"/>
                  <a:pt x="f38" y="f39"/>
                </a:cubicBezTo>
                <a:cubicBezTo>
                  <a:pt x="f40" y="f41"/>
                  <a:pt x="f42" y="f43"/>
                  <a:pt x="f44" y="f45"/>
                </a:cubicBezTo>
                <a:cubicBezTo>
                  <a:pt x="f46" y="f47"/>
                  <a:pt x="f48" y="f49"/>
                  <a:pt x="f50" y="f49"/>
                </a:cubicBezTo>
                <a:cubicBezTo>
                  <a:pt x="f51" y="f49"/>
                  <a:pt x="f52" y="f53"/>
                  <a:pt x="f54" y="f53"/>
                </a:cubicBezTo>
                <a:cubicBezTo>
                  <a:pt x="f55" y="f53"/>
                  <a:pt x="f56" y="f57"/>
                  <a:pt x="f58" y="f59"/>
                </a:cubicBezTo>
                <a:cubicBezTo>
                  <a:pt x="f60" y="f61"/>
                  <a:pt x="f62" y="f4"/>
                  <a:pt x="f63" y="f4"/>
                </a:cubicBezTo>
                <a:cubicBezTo>
                  <a:pt x="f64" y="f4"/>
                  <a:pt x="f65" y="f66"/>
                  <a:pt x="f67" y="f68"/>
                </a:cubicBezTo>
                <a:cubicBezTo>
                  <a:pt x="f69" y="f70"/>
                  <a:pt x="f71" y="f72"/>
                  <a:pt x="f73" y="f74"/>
                </a:cubicBezTo>
                <a:cubicBezTo>
                  <a:pt x="f75" y="f76"/>
                  <a:pt x="f77" y="f78"/>
                  <a:pt x="f79" y="f80"/>
                </a:cubicBezTo>
                <a:cubicBezTo>
                  <a:pt x="f81" y="f82"/>
                  <a:pt x="f83" y="f84"/>
                  <a:pt x="f85" y="f86"/>
                </a:cubicBezTo>
                <a:cubicBezTo>
                  <a:pt x="f87" y="f88"/>
                  <a:pt x="f89" y="f90"/>
                  <a:pt x="f91" y="f92"/>
                </a:cubicBezTo>
                <a:cubicBezTo>
                  <a:pt x="f93" y="f94"/>
                  <a:pt x="f95" y="f96"/>
                  <a:pt x="f97" y="f98"/>
                </a:cubicBezTo>
                <a:cubicBezTo>
                  <a:pt x="f99" y="f100"/>
                  <a:pt x="f101"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967;p31">
            <a:extLst>
              <a:ext uri="{FF2B5EF4-FFF2-40B4-BE49-F238E27FC236}">
                <a16:creationId xmlns:a16="http://schemas.microsoft.com/office/drawing/2014/main" id="{831F8B31-F96C-6EA9-761B-A775D93F021D}"/>
              </a:ext>
            </a:extLst>
          </p:cNvPr>
          <p:cNvSpPr txBox="1">
            <a:spLocks noGrp="1"/>
          </p:cNvSpPr>
          <p:nvPr>
            <p:ph type="title"/>
          </p:nvPr>
        </p:nvSpPr>
        <p:spPr>
          <a:xfrm>
            <a:off x="467688" y="-148032"/>
            <a:ext cx="8579312" cy="962268"/>
          </a:xfrm>
        </p:spPr>
        <p:txBody>
          <a:bodyPr/>
          <a:lstStyle/>
          <a:p>
            <a:pPr lvl="0"/>
            <a:r>
              <a:rPr lang="en-US"/>
              <a:t>Application Walkthrough: Management Features</a:t>
            </a:r>
          </a:p>
        </p:txBody>
      </p:sp>
      <p:sp>
        <p:nvSpPr>
          <p:cNvPr id="4" name="Google Shape;968;p31">
            <a:extLst>
              <a:ext uri="{FF2B5EF4-FFF2-40B4-BE49-F238E27FC236}">
                <a16:creationId xmlns:a16="http://schemas.microsoft.com/office/drawing/2014/main" id="{918303A9-4342-E157-FA9C-E9F2ECFF4D7C}"/>
              </a:ext>
            </a:extLst>
          </p:cNvPr>
          <p:cNvSpPr txBox="1">
            <a:spLocks noGrp="1"/>
          </p:cNvSpPr>
          <p:nvPr>
            <p:ph type="subTitle" idx="4294967295"/>
          </p:nvPr>
        </p:nvSpPr>
        <p:spPr>
          <a:xfrm>
            <a:off x="899449" y="4048707"/>
            <a:ext cx="4053544" cy="1076340"/>
          </a:xfrm>
        </p:spPr>
        <p:txBody>
          <a:bodyPr/>
          <a:lstStyle/>
          <a:p>
            <a:pPr marL="0" lvl="0" indent="0">
              <a:buNone/>
            </a:pPr>
            <a:r>
              <a:rPr lang="en-US" b="1"/>
              <a:t>Assistant Management:</a:t>
            </a:r>
            <a:r>
              <a:rPr lang="en-US"/>
              <a:t> The platform includes a hierarchical user system. Doctors can create and manage accounts for their assistants and assign granular permissions, controlling their access to patient data and system features.</a:t>
            </a:r>
          </a:p>
        </p:txBody>
      </p:sp>
      <p:pic>
        <p:nvPicPr>
          <p:cNvPr id="5" name="Google Shape;969;p31" descr="A screenshot of a computer&#10;&#10;AI-generated content may be incorrect.">
            <a:extLst>
              <a:ext uri="{FF2B5EF4-FFF2-40B4-BE49-F238E27FC236}">
                <a16:creationId xmlns:a16="http://schemas.microsoft.com/office/drawing/2014/main" id="{5CA61792-3676-2D43-6047-5CF59E033F66}"/>
              </a:ext>
            </a:extLst>
          </p:cNvPr>
          <p:cNvPicPr>
            <a:picLocks noGrp="1" noChangeAspect="1"/>
          </p:cNvPicPr>
          <p:nvPr>
            <p:ph type="pic" idx="4294967295"/>
          </p:nvPr>
        </p:nvPicPr>
        <p:blipFill>
          <a:blip r:embed="rId3"/>
          <a:srcRect l="17.464%" r="17.464%"/>
          <a:stretch>
            <a:fillRect/>
          </a:stretch>
        </p:blipFill>
        <p:spPr>
          <a:xfrm>
            <a:off x="570338" y="1094792"/>
            <a:ext cx="3474180" cy="2997842"/>
          </a:xfrm>
        </p:spPr>
      </p:pic>
      <p:pic>
        <p:nvPicPr>
          <p:cNvPr id="6" name="Google Shape;969;p31" descr="A screenshot of a profile&#10;&#10;AI-generated content may be incorrect.">
            <a:extLst>
              <a:ext uri="{FF2B5EF4-FFF2-40B4-BE49-F238E27FC236}">
                <a16:creationId xmlns:a16="http://schemas.microsoft.com/office/drawing/2014/main" id="{E5180CDA-4F9F-3384-20A2-BE04C2D6686D}"/>
              </a:ext>
            </a:extLst>
          </p:cNvPr>
          <p:cNvPicPr>
            <a:picLocks noChangeAspect="1"/>
          </p:cNvPicPr>
          <p:nvPr/>
        </p:nvPicPr>
        <p:blipFill>
          <a:blip r:embed="rId4"/>
          <a:srcRect l="16.712%" r="16.712%"/>
          <a:stretch>
            <a:fillRect/>
          </a:stretch>
        </p:blipFill>
        <p:spPr>
          <a:xfrm>
            <a:off x="5428509" y="942956"/>
            <a:ext cx="3511716" cy="2990398"/>
          </a:xfrm>
          <a:prstGeom prst="rect">
            <a:avLst/>
          </a:prstGeom>
          <a:noFill/>
          <a:ln cap="flat">
            <a:noFill/>
          </a:ln>
        </p:spPr>
      </p:pic>
      <p:sp>
        <p:nvSpPr>
          <p:cNvPr id="7" name="Google Shape;968;p31">
            <a:extLst>
              <a:ext uri="{FF2B5EF4-FFF2-40B4-BE49-F238E27FC236}">
                <a16:creationId xmlns:a16="http://schemas.microsoft.com/office/drawing/2014/main" id="{9DE4EA3C-B54C-04A3-4FE9-112F63A404B9}"/>
              </a:ext>
            </a:extLst>
          </p:cNvPr>
          <p:cNvSpPr txBox="1"/>
          <p:nvPr/>
        </p:nvSpPr>
        <p:spPr>
          <a:xfrm>
            <a:off x="5157590" y="3965542"/>
            <a:ext cx="4053553" cy="1076340"/>
          </a:xfrm>
          <a:prstGeom prst="rect">
            <a:avLst/>
          </a:prstGeom>
          <a:noFill/>
          <a:ln cap="flat">
            <a:noFill/>
          </a:ln>
        </p:spPr>
        <p:txBody>
          <a:bodyPr vert="horz" wrap="square" lIns="91421" tIns="91421" rIns="91421" bIns="91421" anchor="t"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a:solidFill>
                  <a:srgbClr val="35363B"/>
                </a:solidFill>
                <a:uFillTx/>
                <a:latin typeface="Lato"/>
                <a:ea typeface="Lato"/>
                <a:cs typeface="Lato"/>
              </a:rPr>
              <a:t>User Profile Management:</a:t>
            </a:r>
            <a:r>
              <a:rPr lang="en-US" sz="1200" b="0" i="0" u="none" strike="noStrike" kern="0" cap="none" spc="0" baseline="0%">
                <a:solidFill>
                  <a:srgbClr val="35363B"/>
                </a:solidFill>
                <a:uFillTx/>
                <a:latin typeface="Lato"/>
                <a:ea typeface="Lato"/>
                <a:cs typeface="Lato"/>
              </a:rPr>
              <a:t> Doctors have full control over their own profile information, including the ability to update their name, contact details, and professional specialization.</a:t>
            </a:r>
          </a:p>
        </p:txBody>
      </p:sp>
    </p:spTree>
  </p:cSld>
  <p:clrMapOvr>
    <a:masterClrMapping/>
  </p:clrMapOvr>
</p:sld>
</file>

<file path=ppt/slides/slide34.xml><?xml version="1.0" encoding="utf-8"?>
<p:sld xmlns:a="http://purl.oclc.org/ooxml/drawingml/main" xmlns:r="http://purl.oclc.org/ooxml/officeDocument/relationships" xmlns:p="http://purl.oclc.org/ooxml/presentationml/main">
  <p:cSld name="Slide71">
    <p:spTree>
      <p:nvGrpSpPr>
        <p:cNvPr id="1" name=""/>
        <p:cNvGrpSpPr/>
        <p:nvPr/>
      </p:nvGrpSpPr>
      <p:grpSpPr>
        <a:xfrm>
          <a:off x="0" y="0"/>
          <a:ext cx="0" cy="0"/>
          <a:chOff x="0" y="0"/>
          <a:chExt cx="0" cy="0"/>
        </a:xfrm>
      </p:grpSpPr>
      <p:sp>
        <p:nvSpPr>
          <p:cNvPr id="2" name="Google Shape;966;p31">
            <a:extLst>
              <a:ext uri="{FF2B5EF4-FFF2-40B4-BE49-F238E27FC236}">
                <a16:creationId xmlns:a16="http://schemas.microsoft.com/office/drawing/2014/main" id="{B31F4C7C-A639-BAD5-985D-B502D9B74608}"/>
              </a:ext>
            </a:extLst>
          </p:cNvPr>
          <p:cNvSpPr/>
          <p:nvPr/>
        </p:nvSpPr>
        <p:spPr>
          <a:xfrm rot="4500182">
            <a:off x="4600387" y="7403"/>
            <a:ext cx="5575736" cy="4867268"/>
          </a:xfrm>
          <a:custGeom>
            <a:avLst/>
            <a:gdLst>
              <a:gd name="f0" fmla="val w"/>
              <a:gd name="f1" fmla="val h"/>
              <a:gd name="f2" fmla="val 0"/>
              <a:gd name="f3" fmla="val 45721"/>
              <a:gd name="f4" fmla="val 44028"/>
              <a:gd name="f5" fmla="val 22493"/>
              <a:gd name="f6" fmla="val 21088"/>
              <a:gd name="f7" fmla="val 19696"/>
              <a:gd name="f8" fmla="val 207"/>
              <a:gd name="f9" fmla="val 18384"/>
              <a:gd name="f10" fmla="val 686"/>
              <a:gd name="f11" fmla="val 16538"/>
              <a:gd name="f12" fmla="val 1365"/>
              <a:gd name="f13" fmla="val 14788"/>
              <a:gd name="f14" fmla="val 2674"/>
              <a:gd name="f15" fmla="val 13800"/>
              <a:gd name="f16" fmla="val 4401"/>
              <a:gd name="f17" fmla="val 12502"/>
              <a:gd name="f18" fmla="val 6663"/>
              <a:gd name="f19" fmla="val 12633"/>
              <a:gd name="f20" fmla="val 9461"/>
              <a:gd name="f21" fmla="val 11597"/>
              <a:gd name="f22" fmla="val 11842"/>
              <a:gd name="f23" fmla="val 10764"/>
              <a:gd name="f24" fmla="val 13771"/>
              <a:gd name="f25" fmla="val 8704"/>
              <a:gd name="f26" fmla="val 14926"/>
              <a:gd name="f27" fmla="val 7073"/>
              <a:gd name="f28" fmla="val 16116"/>
              <a:gd name="f29" fmla="val 4548"/>
              <a:gd name="f30" fmla="val 17962"/>
              <a:gd name="f31" fmla="val 2048"/>
              <a:gd name="f32" fmla="val 20141"/>
              <a:gd name="f33" fmla="val 1179"/>
              <a:gd name="f34" fmla="val 23260"/>
              <a:gd name="f35" fmla="val 27415"/>
              <a:gd name="f36" fmla="val 346"/>
              <a:gd name="f37" fmla="val 32368"/>
              <a:gd name="f38" fmla="val 2715"/>
              <a:gd name="f39" fmla="val 36071"/>
              <a:gd name="f40" fmla="val 4489"/>
              <a:gd name="f41" fmla="val 38834"/>
              <a:gd name="f42" fmla="val 7513"/>
              <a:gd name="f43" fmla="val 39655"/>
              <a:gd name="f44" fmla="val 10644"/>
              <a:gd name="f45" fmla="val 39715"/>
              <a:gd name="f46" fmla="val 10740"/>
              <a:gd name="f47" fmla="val 39716"/>
              <a:gd name="f48" fmla="val 10835"/>
              <a:gd name="f49" fmla="val 39717"/>
              <a:gd name="f50" fmla="val 10932"/>
              <a:gd name="f51" fmla="val 12378"/>
              <a:gd name="f52" fmla="val 13967"/>
              <a:gd name="f53" fmla="val 39555"/>
              <a:gd name="f54" fmla="val 15526"/>
              <a:gd name="f55" fmla="val 17089"/>
              <a:gd name="f56" fmla="val 18623"/>
              <a:gd name="f57" fmla="val 39718"/>
              <a:gd name="f58" fmla="val 19955"/>
              <a:gd name="f59" fmla="val 40369"/>
              <a:gd name="f60" fmla="val 23538"/>
              <a:gd name="f61" fmla="val 42115"/>
              <a:gd name="f62" fmla="val 27996"/>
              <a:gd name="f63" fmla="val 32241"/>
              <a:gd name="f64" fmla="val 33555"/>
              <a:gd name="f65" fmla="val 34848"/>
              <a:gd name="f66" fmla="val 43845"/>
              <a:gd name="f67" fmla="val 36088"/>
              <a:gd name="f68" fmla="val 43417"/>
              <a:gd name="f69" fmla="val 41505"/>
              <a:gd name="f70" fmla="val 41548"/>
              <a:gd name="f71" fmla="val 44149"/>
              <a:gd name="f72" fmla="val 37905"/>
              <a:gd name="f73" fmla="val 44934"/>
              <a:gd name="f74" fmla="val 33178"/>
              <a:gd name="f75" fmla="val 45720"/>
              <a:gd name="f76" fmla="val 28463"/>
              <a:gd name="f77" fmla="val 43565"/>
              <a:gd name="f78" fmla="val 24534"/>
              <a:gd name="f79" fmla="val 42875"/>
              <a:gd name="f80" fmla="val 20796"/>
              <a:gd name="f81" fmla="val 42446"/>
              <a:gd name="f82" fmla="val 18438"/>
              <a:gd name="f83" fmla="val 42160"/>
              <a:gd name="f84" fmla="val 15819"/>
              <a:gd name="f85" fmla="val 41422"/>
              <a:gd name="f86" fmla="val 13473"/>
              <a:gd name="f87" fmla="val 41148"/>
              <a:gd name="f88" fmla="val 12580"/>
              <a:gd name="f89" fmla="val 40779"/>
              <a:gd name="f90" fmla="val 11711"/>
              <a:gd name="f91" fmla="val 40339"/>
              <a:gd name="f92" fmla="val 10890"/>
              <a:gd name="f93" fmla="val 38076"/>
              <a:gd name="f94" fmla="val 6675"/>
              <a:gd name="f95" fmla="val 34100"/>
              <a:gd name="f96" fmla="val 3496"/>
              <a:gd name="f97" fmla="val 29766"/>
              <a:gd name="f98" fmla="val 1615"/>
              <a:gd name="f99" fmla="val 27553"/>
              <a:gd name="f100" fmla="val 661"/>
              <a:gd name="f101" fmla="val 25002"/>
              <a:gd name="f102" fmla="*/ f0 1 45721"/>
              <a:gd name="f103" fmla="*/ f1 1 44028"/>
              <a:gd name="f104" fmla="+- f4 0 f2"/>
              <a:gd name="f105" fmla="+- f3 0 f2"/>
              <a:gd name="f106" fmla="*/ f105 1 45721"/>
              <a:gd name="f107" fmla="*/ f104 1 44028"/>
              <a:gd name="f108" fmla="*/ f2 1 f106"/>
              <a:gd name="f109" fmla="*/ f3 1 f106"/>
              <a:gd name="f110" fmla="*/ f2 1 f107"/>
              <a:gd name="f111" fmla="*/ f4 1 f107"/>
              <a:gd name="f112" fmla="*/ f108 f102 1"/>
              <a:gd name="f113" fmla="*/ f109 f102 1"/>
              <a:gd name="f114" fmla="*/ f111 f103 1"/>
              <a:gd name="f115" fmla="*/ f110 f103 1"/>
            </a:gdLst>
            <a:ahLst/>
            <a:cxnLst>
              <a:cxn ang="3cd4">
                <a:pos x="hc" y="t"/>
              </a:cxn>
              <a:cxn ang="0">
                <a:pos x="r" y="vc"/>
              </a:cxn>
              <a:cxn ang="cd4">
                <a:pos x="hc" y="b"/>
              </a:cxn>
              <a:cxn ang="cd2">
                <a:pos x="l" y="vc"/>
              </a:cxn>
            </a:cxnLst>
            <a:rect l="f112" t="f115" r="f113" b="f114"/>
            <a:pathLst>
              <a:path w="45721" h="44028">
                <a:moveTo>
                  <a:pt x="f5" y="f2"/>
                </a:moveTo>
                <a:cubicBezTo>
                  <a:pt x="f6" y="f2"/>
                  <a:pt x="f7" y="f8"/>
                  <a:pt x="f9" y="f10"/>
                </a:cubicBez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2" y="f35"/>
                  <a:pt x="f36" y="f37"/>
                  <a:pt x="f38" y="f39"/>
                </a:cubicBezTo>
                <a:cubicBezTo>
                  <a:pt x="f40" y="f41"/>
                  <a:pt x="f42" y="f43"/>
                  <a:pt x="f44" y="f45"/>
                </a:cubicBezTo>
                <a:cubicBezTo>
                  <a:pt x="f46" y="f47"/>
                  <a:pt x="f48" y="f49"/>
                  <a:pt x="f50" y="f49"/>
                </a:cubicBezTo>
                <a:cubicBezTo>
                  <a:pt x="f51" y="f49"/>
                  <a:pt x="f52" y="f53"/>
                  <a:pt x="f54" y="f53"/>
                </a:cubicBezTo>
                <a:cubicBezTo>
                  <a:pt x="f55" y="f53"/>
                  <a:pt x="f56" y="f57"/>
                  <a:pt x="f58" y="f59"/>
                </a:cubicBezTo>
                <a:cubicBezTo>
                  <a:pt x="f60" y="f61"/>
                  <a:pt x="f62" y="f4"/>
                  <a:pt x="f63" y="f4"/>
                </a:cubicBezTo>
                <a:cubicBezTo>
                  <a:pt x="f64" y="f4"/>
                  <a:pt x="f65" y="f66"/>
                  <a:pt x="f67" y="f68"/>
                </a:cubicBezTo>
                <a:cubicBezTo>
                  <a:pt x="f69" y="f70"/>
                  <a:pt x="f71" y="f72"/>
                  <a:pt x="f73" y="f74"/>
                </a:cubicBezTo>
                <a:cubicBezTo>
                  <a:pt x="f75" y="f76"/>
                  <a:pt x="f77" y="f78"/>
                  <a:pt x="f79" y="f80"/>
                </a:cubicBezTo>
                <a:cubicBezTo>
                  <a:pt x="f81" y="f82"/>
                  <a:pt x="f83" y="f84"/>
                  <a:pt x="f85" y="f86"/>
                </a:cubicBezTo>
                <a:cubicBezTo>
                  <a:pt x="f87" y="f88"/>
                  <a:pt x="f89" y="f90"/>
                  <a:pt x="f91" y="f92"/>
                </a:cubicBezTo>
                <a:cubicBezTo>
                  <a:pt x="f93" y="f94"/>
                  <a:pt x="f95" y="f96"/>
                  <a:pt x="f97" y="f98"/>
                </a:cubicBezTo>
                <a:cubicBezTo>
                  <a:pt x="f99" y="f100"/>
                  <a:pt x="f101"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967;p31">
            <a:extLst>
              <a:ext uri="{FF2B5EF4-FFF2-40B4-BE49-F238E27FC236}">
                <a16:creationId xmlns:a16="http://schemas.microsoft.com/office/drawing/2014/main" id="{A69DDDC3-FA32-16BC-D194-353A8F0099CE}"/>
              </a:ext>
            </a:extLst>
          </p:cNvPr>
          <p:cNvSpPr txBox="1">
            <a:spLocks noGrp="1"/>
          </p:cNvSpPr>
          <p:nvPr>
            <p:ph type="title"/>
          </p:nvPr>
        </p:nvSpPr>
        <p:spPr>
          <a:xfrm>
            <a:off x="417222" y="-128281"/>
            <a:ext cx="8726777" cy="962268"/>
          </a:xfrm>
        </p:spPr>
        <p:txBody>
          <a:bodyPr/>
          <a:lstStyle/>
          <a:p>
            <a:pPr lvl="0"/>
            <a:r>
              <a:rPr lang="en-US"/>
              <a:t>Application Walkthrough: The AI Analysis Workflow</a:t>
            </a:r>
          </a:p>
        </p:txBody>
      </p:sp>
      <p:sp>
        <p:nvSpPr>
          <p:cNvPr id="4" name="Google Shape;968;p31">
            <a:extLst>
              <a:ext uri="{FF2B5EF4-FFF2-40B4-BE49-F238E27FC236}">
                <a16:creationId xmlns:a16="http://schemas.microsoft.com/office/drawing/2014/main" id="{E0801124-FAAB-F46F-9855-9605A54D8615}"/>
              </a:ext>
            </a:extLst>
          </p:cNvPr>
          <p:cNvSpPr txBox="1">
            <a:spLocks noGrp="1"/>
          </p:cNvSpPr>
          <p:nvPr>
            <p:ph type="subTitle" idx="4294967295"/>
          </p:nvPr>
        </p:nvSpPr>
        <p:spPr>
          <a:xfrm>
            <a:off x="929935" y="4124666"/>
            <a:ext cx="3794467" cy="1076340"/>
          </a:xfrm>
        </p:spPr>
        <p:txBody>
          <a:bodyPr/>
          <a:lstStyle/>
          <a:p>
            <a:pPr marL="0" lvl="0" indent="0">
              <a:buNone/>
            </a:pPr>
            <a:r>
              <a:rPr lang="en-US" b="1"/>
              <a:t>Step 1: Initiate Analysis:</a:t>
            </a:r>
            <a:r>
              <a:rPr lang="en-US"/>
              <a:t> The workflow begins on the "Detect" page, where the doctor selects the patient  and uploads their MRI scan.</a:t>
            </a:r>
          </a:p>
        </p:txBody>
      </p:sp>
      <p:pic>
        <p:nvPicPr>
          <p:cNvPr id="5" name="Google Shape;969;p31" descr="A screenshot of a medical application&#10;&#10;AI-generated content may be incorrect.">
            <a:extLst>
              <a:ext uri="{FF2B5EF4-FFF2-40B4-BE49-F238E27FC236}">
                <a16:creationId xmlns:a16="http://schemas.microsoft.com/office/drawing/2014/main" id="{5DB12991-11AC-850D-B7E0-83EA9A7C62E3}"/>
              </a:ext>
            </a:extLst>
          </p:cNvPr>
          <p:cNvPicPr>
            <a:picLocks noGrp="1" noChangeAspect="1"/>
          </p:cNvPicPr>
          <p:nvPr>
            <p:ph type="pic" idx="4294967295"/>
          </p:nvPr>
        </p:nvPicPr>
        <p:blipFill>
          <a:blip r:embed="rId3"/>
          <a:srcRect l="17.132%" r="17.132%"/>
          <a:stretch>
            <a:fillRect/>
          </a:stretch>
        </p:blipFill>
        <p:spPr>
          <a:xfrm>
            <a:off x="519013" y="997720"/>
            <a:ext cx="3474180" cy="2997842"/>
          </a:xfrm>
        </p:spPr>
      </p:pic>
      <p:pic>
        <p:nvPicPr>
          <p:cNvPr id="6" name="Google Shape;969;p31" descr="A screenshot of a computer&#10;&#10;AI-generated content may be incorrect.">
            <a:extLst>
              <a:ext uri="{FF2B5EF4-FFF2-40B4-BE49-F238E27FC236}">
                <a16:creationId xmlns:a16="http://schemas.microsoft.com/office/drawing/2014/main" id="{093EE45B-A90C-2F25-CB6E-8FB741742719}"/>
              </a:ext>
            </a:extLst>
          </p:cNvPr>
          <p:cNvPicPr>
            <a:picLocks noChangeAspect="1"/>
          </p:cNvPicPr>
          <p:nvPr/>
        </p:nvPicPr>
        <p:blipFill>
          <a:blip r:embed="rId4"/>
          <a:srcRect l="16.743%" r="16.743%"/>
          <a:stretch>
            <a:fillRect/>
          </a:stretch>
        </p:blipFill>
        <p:spPr>
          <a:xfrm>
            <a:off x="5161723" y="1017471"/>
            <a:ext cx="3511716" cy="2990398"/>
          </a:xfrm>
          <a:prstGeom prst="rect">
            <a:avLst/>
          </a:prstGeom>
          <a:noFill/>
          <a:ln cap="flat">
            <a:noFill/>
          </a:ln>
        </p:spPr>
      </p:pic>
      <p:sp>
        <p:nvSpPr>
          <p:cNvPr id="7" name="Google Shape;968;p31">
            <a:extLst>
              <a:ext uri="{FF2B5EF4-FFF2-40B4-BE49-F238E27FC236}">
                <a16:creationId xmlns:a16="http://schemas.microsoft.com/office/drawing/2014/main" id="{5CD62D43-3DE7-7EEB-F9B8-211C9A0A8E2A}"/>
              </a:ext>
            </a:extLst>
          </p:cNvPr>
          <p:cNvSpPr txBox="1"/>
          <p:nvPr/>
        </p:nvSpPr>
        <p:spPr>
          <a:xfrm>
            <a:off x="5135316" y="4058015"/>
            <a:ext cx="4294799" cy="1076340"/>
          </a:xfrm>
          <a:prstGeom prst="rect">
            <a:avLst/>
          </a:prstGeom>
          <a:noFill/>
          <a:ln cap="flat">
            <a:noFill/>
          </a:ln>
        </p:spPr>
        <p:txBody>
          <a:bodyPr vert="horz" wrap="square" lIns="91421" tIns="91421" rIns="91421" bIns="91421" anchor="t"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a:solidFill>
                  <a:srgbClr val="35363B"/>
                </a:solidFill>
                <a:uFillTx/>
                <a:latin typeface="Lato"/>
                <a:ea typeface="Lato"/>
                <a:cs typeface="Lato"/>
              </a:rPr>
              <a:t>Step 2: Review Results:</a:t>
            </a:r>
            <a:r>
              <a:rPr lang="en-US" sz="1200" b="0" i="0" u="none" strike="noStrike" kern="0" cap="none" spc="0" baseline="0%">
                <a:solidFill>
                  <a:srgbClr val="35363B"/>
                </a:solidFill>
                <a:uFillTx/>
                <a:latin typeface="Lato"/>
                <a:ea typeface="Lato"/>
                <a:cs typeface="Lato"/>
              </a:rPr>
              <a:t> The system presents a comprehensive results page, including the final diagnosis, confidence scores, and a visual segmentation overlay to highlight the tumor.</a:t>
            </a:r>
          </a:p>
        </p:txBody>
      </p:sp>
    </p:spTree>
  </p:cSld>
  <p:clrMapOvr>
    <a:masterClrMapping/>
  </p:clrMapOvr>
</p:sld>
</file>

<file path=ppt/slides/slide35.xml><?xml version="1.0" encoding="utf-8"?>
<p:sld xmlns:a="http://purl.oclc.org/ooxml/drawingml/main" xmlns:r="http://purl.oclc.org/ooxml/officeDocument/relationships" xmlns:p="http://purl.oclc.org/ooxml/presentationml/main">
  <p:cSld name="Slide72">
    <p:spTree>
      <p:nvGrpSpPr>
        <p:cNvPr id="1" name=""/>
        <p:cNvGrpSpPr/>
        <p:nvPr/>
      </p:nvGrpSpPr>
      <p:grpSpPr>
        <a:xfrm>
          <a:off x="0" y="0"/>
          <a:ext cx="0" cy="0"/>
          <a:chOff x="0" y="0"/>
          <a:chExt cx="0" cy="0"/>
        </a:xfrm>
      </p:grpSpPr>
      <p:sp>
        <p:nvSpPr>
          <p:cNvPr id="2" name="Google Shape;966;p31">
            <a:extLst>
              <a:ext uri="{FF2B5EF4-FFF2-40B4-BE49-F238E27FC236}">
                <a16:creationId xmlns:a16="http://schemas.microsoft.com/office/drawing/2014/main" id="{8BCEF796-88A1-9B5C-2785-74BCEE51C86B}"/>
              </a:ext>
            </a:extLst>
          </p:cNvPr>
          <p:cNvSpPr/>
          <p:nvPr/>
        </p:nvSpPr>
        <p:spPr>
          <a:xfrm rot="4500182">
            <a:off x="4600387" y="7403"/>
            <a:ext cx="5575736" cy="4867268"/>
          </a:xfrm>
          <a:custGeom>
            <a:avLst/>
            <a:gdLst>
              <a:gd name="f0" fmla="val w"/>
              <a:gd name="f1" fmla="val h"/>
              <a:gd name="f2" fmla="val 0"/>
              <a:gd name="f3" fmla="val 45721"/>
              <a:gd name="f4" fmla="val 44028"/>
              <a:gd name="f5" fmla="val 22493"/>
              <a:gd name="f6" fmla="val 21088"/>
              <a:gd name="f7" fmla="val 19696"/>
              <a:gd name="f8" fmla="val 207"/>
              <a:gd name="f9" fmla="val 18384"/>
              <a:gd name="f10" fmla="val 686"/>
              <a:gd name="f11" fmla="val 16538"/>
              <a:gd name="f12" fmla="val 1365"/>
              <a:gd name="f13" fmla="val 14788"/>
              <a:gd name="f14" fmla="val 2674"/>
              <a:gd name="f15" fmla="val 13800"/>
              <a:gd name="f16" fmla="val 4401"/>
              <a:gd name="f17" fmla="val 12502"/>
              <a:gd name="f18" fmla="val 6663"/>
              <a:gd name="f19" fmla="val 12633"/>
              <a:gd name="f20" fmla="val 9461"/>
              <a:gd name="f21" fmla="val 11597"/>
              <a:gd name="f22" fmla="val 11842"/>
              <a:gd name="f23" fmla="val 10764"/>
              <a:gd name="f24" fmla="val 13771"/>
              <a:gd name="f25" fmla="val 8704"/>
              <a:gd name="f26" fmla="val 14926"/>
              <a:gd name="f27" fmla="val 7073"/>
              <a:gd name="f28" fmla="val 16116"/>
              <a:gd name="f29" fmla="val 4548"/>
              <a:gd name="f30" fmla="val 17962"/>
              <a:gd name="f31" fmla="val 2048"/>
              <a:gd name="f32" fmla="val 20141"/>
              <a:gd name="f33" fmla="val 1179"/>
              <a:gd name="f34" fmla="val 23260"/>
              <a:gd name="f35" fmla="val 27415"/>
              <a:gd name="f36" fmla="val 346"/>
              <a:gd name="f37" fmla="val 32368"/>
              <a:gd name="f38" fmla="val 2715"/>
              <a:gd name="f39" fmla="val 36071"/>
              <a:gd name="f40" fmla="val 4489"/>
              <a:gd name="f41" fmla="val 38834"/>
              <a:gd name="f42" fmla="val 7513"/>
              <a:gd name="f43" fmla="val 39655"/>
              <a:gd name="f44" fmla="val 10644"/>
              <a:gd name="f45" fmla="val 39715"/>
              <a:gd name="f46" fmla="val 10740"/>
              <a:gd name="f47" fmla="val 39716"/>
              <a:gd name="f48" fmla="val 10835"/>
              <a:gd name="f49" fmla="val 39717"/>
              <a:gd name="f50" fmla="val 10932"/>
              <a:gd name="f51" fmla="val 12378"/>
              <a:gd name="f52" fmla="val 13967"/>
              <a:gd name="f53" fmla="val 39555"/>
              <a:gd name="f54" fmla="val 15526"/>
              <a:gd name="f55" fmla="val 17089"/>
              <a:gd name="f56" fmla="val 18623"/>
              <a:gd name="f57" fmla="val 39718"/>
              <a:gd name="f58" fmla="val 19955"/>
              <a:gd name="f59" fmla="val 40369"/>
              <a:gd name="f60" fmla="val 23538"/>
              <a:gd name="f61" fmla="val 42115"/>
              <a:gd name="f62" fmla="val 27996"/>
              <a:gd name="f63" fmla="val 32241"/>
              <a:gd name="f64" fmla="val 33555"/>
              <a:gd name="f65" fmla="val 34848"/>
              <a:gd name="f66" fmla="val 43845"/>
              <a:gd name="f67" fmla="val 36088"/>
              <a:gd name="f68" fmla="val 43417"/>
              <a:gd name="f69" fmla="val 41505"/>
              <a:gd name="f70" fmla="val 41548"/>
              <a:gd name="f71" fmla="val 44149"/>
              <a:gd name="f72" fmla="val 37905"/>
              <a:gd name="f73" fmla="val 44934"/>
              <a:gd name="f74" fmla="val 33178"/>
              <a:gd name="f75" fmla="val 45720"/>
              <a:gd name="f76" fmla="val 28463"/>
              <a:gd name="f77" fmla="val 43565"/>
              <a:gd name="f78" fmla="val 24534"/>
              <a:gd name="f79" fmla="val 42875"/>
              <a:gd name="f80" fmla="val 20796"/>
              <a:gd name="f81" fmla="val 42446"/>
              <a:gd name="f82" fmla="val 18438"/>
              <a:gd name="f83" fmla="val 42160"/>
              <a:gd name="f84" fmla="val 15819"/>
              <a:gd name="f85" fmla="val 41422"/>
              <a:gd name="f86" fmla="val 13473"/>
              <a:gd name="f87" fmla="val 41148"/>
              <a:gd name="f88" fmla="val 12580"/>
              <a:gd name="f89" fmla="val 40779"/>
              <a:gd name="f90" fmla="val 11711"/>
              <a:gd name="f91" fmla="val 40339"/>
              <a:gd name="f92" fmla="val 10890"/>
              <a:gd name="f93" fmla="val 38076"/>
              <a:gd name="f94" fmla="val 6675"/>
              <a:gd name="f95" fmla="val 34100"/>
              <a:gd name="f96" fmla="val 3496"/>
              <a:gd name="f97" fmla="val 29766"/>
              <a:gd name="f98" fmla="val 1615"/>
              <a:gd name="f99" fmla="val 27553"/>
              <a:gd name="f100" fmla="val 661"/>
              <a:gd name="f101" fmla="val 25002"/>
              <a:gd name="f102" fmla="*/ f0 1 45721"/>
              <a:gd name="f103" fmla="*/ f1 1 44028"/>
              <a:gd name="f104" fmla="+- f4 0 f2"/>
              <a:gd name="f105" fmla="+- f3 0 f2"/>
              <a:gd name="f106" fmla="*/ f105 1 45721"/>
              <a:gd name="f107" fmla="*/ f104 1 44028"/>
              <a:gd name="f108" fmla="*/ f2 1 f106"/>
              <a:gd name="f109" fmla="*/ f3 1 f106"/>
              <a:gd name="f110" fmla="*/ f2 1 f107"/>
              <a:gd name="f111" fmla="*/ f4 1 f107"/>
              <a:gd name="f112" fmla="*/ f108 f102 1"/>
              <a:gd name="f113" fmla="*/ f109 f102 1"/>
              <a:gd name="f114" fmla="*/ f111 f103 1"/>
              <a:gd name="f115" fmla="*/ f110 f103 1"/>
            </a:gdLst>
            <a:ahLst/>
            <a:cxnLst>
              <a:cxn ang="3cd4">
                <a:pos x="hc" y="t"/>
              </a:cxn>
              <a:cxn ang="0">
                <a:pos x="r" y="vc"/>
              </a:cxn>
              <a:cxn ang="cd4">
                <a:pos x="hc" y="b"/>
              </a:cxn>
              <a:cxn ang="cd2">
                <a:pos x="l" y="vc"/>
              </a:cxn>
            </a:cxnLst>
            <a:rect l="f112" t="f115" r="f113" b="f114"/>
            <a:pathLst>
              <a:path w="45721" h="44028">
                <a:moveTo>
                  <a:pt x="f5" y="f2"/>
                </a:moveTo>
                <a:cubicBezTo>
                  <a:pt x="f6" y="f2"/>
                  <a:pt x="f7" y="f8"/>
                  <a:pt x="f9" y="f10"/>
                </a:cubicBez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2" y="f35"/>
                  <a:pt x="f36" y="f37"/>
                  <a:pt x="f38" y="f39"/>
                </a:cubicBezTo>
                <a:cubicBezTo>
                  <a:pt x="f40" y="f41"/>
                  <a:pt x="f42" y="f43"/>
                  <a:pt x="f44" y="f45"/>
                </a:cubicBezTo>
                <a:cubicBezTo>
                  <a:pt x="f46" y="f47"/>
                  <a:pt x="f48" y="f49"/>
                  <a:pt x="f50" y="f49"/>
                </a:cubicBezTo>
                <a:cubicBezTo>
                  <a:pt x="f51" y="f49"/>
                  <a:pt x="f52" y="f53"/>
                  <a:pt x="f54" y="f53"/>
                </a:cubicBezTo>
                <a:cubicBezTo>
                  <a:pt x="f55" y="f53"/>
                  <a:pt x="f56" y="f57"/>
                  <a:pt x="f58" y="f59"/>
                </a:cubicBezTo>
                <a:cubicBezTo>
                  <a:pt x="f60" y="f61"/>
                  <a:pt x="f62" y="f4"/>
                  <a:pt x="f63" y="f4"/>
                </a:cubicBezTo>
                <a:cubicBezTo>
                  <a:pt x="f64" y="f4"/>
                  <a:pt x="f65" y="f66"/>
                  <a:pt x="f67" y="f68"/>
                </a:cubicBezTo>
                <a:cubicBezTo>
                  <a:pt x="f69" y="f70"/>
                  <a:pt x="f71" y="f72"/>
                  <a:pt x="f73" y="f74"/>
                </a:cubicBezTo>
                <a:cubicBezTo>
                  <a:pt x="f75" y="f76"/>
                  <a:pt x="f77" y="f78"/>
                  <a:pt x="f79" y="f80"/>
                </a:cubicBezTo>
                <a:cubicBezTo>
                  <a:pt x="f81" y="f82"/>
                  <a:pt x="f83" y="f84"/>
                  <a:pt x="f85" y="f86"/>
                </a:cubicBezTo>
                <a:cubicBezTo>
                  <a:pt x="f87" y="f88"/>
                  <a:pt x="f89" y="f90"/>
                  <a:pt x="f91" y="f92"/>
                </a:cubicBezTo>
                <a:cubicBezTo>
                  <a:pt x="f93" y="f94"/>
                  <a:pt x="f95" y="f96"/>
                  <a:pt x="f97" y="f98"/>
                </a:cubicBezTo>
                <a:cubicBezTo>
                  <a:pt x="f99" y="f100"/>
                  <a:pt x="f101"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967;p31">
            <a:extLst>
              <a:ext uri="{FF2B5EF4-FFF2-40B4-BE49-F238E27FC236}">
                <a16:creationId xmlns:a16="http://schemas.microsoft.com/office/drawing/2014/main" id="{6B22DE33-65DF-0246-A07A-5B40C050831D}"/>
              </a:ext>
            </a:extLst>
          </p:cNvPr>
          <p:cNvSpPr txBox="1">
            <a:spLocks noGrp="1"/>
          </p:cNvSpPr>
          <p:nvPr>
            <p:ph type="title"/>
          </p:nvPr>
        </p:nvSpPr>
        <p:spPr>
          <a:xfrm>
            <a:off x="203774" y="318064"/>
            <a:ext cx="8673440" cy="962268"/>
          </a:xfrm>
        </p:spPr>
        <p:txBody>
          <a:bodyPr anchorCtr="1"/>
          <a:lstStyle/>
          <a:p>
            <a:pPr lvl="0" algn="ctr"/>
            <a:r>
              <a:rPr lang="en-US"/>
              <a:t>Application Walkthrough: Comprehensive Analysis Results</a:t>
            </a:r>
          </a:p>
        </p:txBody>
      </p:sp>
      <p:sp>
        <p:nvSpPr>
          <p:cNvPr id="4" name="Google Shape;968;p31">
            <a:extLst>
              <a:ext uri="{FF2B5EF4-FFF2-40B4-BE49-F238E27FC236}">
                <a16:creationId xmlns:a16="http://schemas.microsoft.com/office/drawing/2014/main" id="{09F36A4F-A7EF-08B7-5447-129FAFF38319}"/>
              </a:ext>
            </a:extLst>
          </p:cNvPr>
          <p:cNvSpPr txBox="1">
            <a:spLocks noGrp="1"/>
          </p:cNvSpPr>
          <p:nvPr>
            <p:ph type="subTitle" idx="4294967295"/>
          </p:nvPr>
        </p:nvSpPr>
        <p:spPr>
          <a:xfrm>
            <a:off x="899449" y="4115513"/>
            <a:ext cx="3946669" cy="1076340"/>
          </a:xfrm>
        </p:spPr>
        <p:txBody>
          <a:bodyPr/>
          <a:lstStyle/>
          <a:p>
            <a:pPr marL="0" lvl="0" indent="0">
              <a:buNone/>
            </a:pPr>
            <a:r>
              <a:rPr lang="en-US" b="1"/>
              <a:t>AI Diagnosis:</a:t>
            </a:r>
            <a:r>
              <a:rPr lang="en-US"/>
              <a:t> The system displays the final classification (e.g., "Detected: Pituitary") along with a detailed breakdown of the model's confidence scores for each potential tumor type.</a:t>
            </a:r>
          </a:p>
        </p:txBody>
      </p:sp>
      <p:pic>
        <p:nvPicPr>
          <p:cNvPr id="5" name="Google Shape;969;p31" descr="A screenshot of a computer&#10;&#10;AI-generated content may be incorrect.">
            <a:extLst>
              <a:ext uri="{FF2B5EF4-FFF2-40B4-BE49-F238E27FC236}">
                <a16:creationId xmlns:a16="http://schemas.microsoft.com/office/drawing/2014/main" id="{F92454E8-43E2-FED0-719D-BF3A02868466}"/>
              </a:ext>
            </a:extLst>
          </p:cNvPr>
          <p:cNvPicPr>
            <a:picLocks noGrp="1" noChangeAspect="1"/>
          </p:cNvPicPr>
          <p:nvPr>
            <p:ph type="pic" idx="4294967295"/>
          </p:nvPr>
        </p:nvPicPr>
        <p:blipFill>
          <a:blip r:embed="rId3"/>
          <a:srcRect l="17.149%" r="17.149%"/>
          <a:stretch>
            <a:fillRect/>
          </a:stretch>
        </p:blipFill>
        <p:spPr>
          <a:xfrm>
            <a:off x="388912" y="942956"/>
            <a:ext cx="3474180" cy="2997842"/>
          </a:xfrm>
        </p:spPr>
      </p:pic>
      <p:pic>
        <p:nvPicPr>
          <p:cNvPr id="6" name="Google Shape;969;p31">
            <a:extLst>
              <a:ext uri="{FF2B5EF4-FFF2-40B4-BE49-F238E27FC236}">
                <a16:creationId xmlns:a16="http://schemas.microsoft.com/office/drawing/2014/main" id="{9F7AC824-797E-B1BF-5558-CB294FC99CE0}"/>
              </a:ext>
            </a:extLst>
          </p:cNvPr>
          <p:cNvPicPr>
            <a:picLocks noChangeAspect="1"/>
          </p:cNvPicPr>
          <p:nvPr/>
        </p:nvPicPr>
        <p:blipFill>
          <a:blip r:embed="rId4"/>
          <a:srcRect l="19.081%" r="19.081%"/>
          <a:stretch>
            <a:fillRect/>
          </a:stretch>
        </p:blipFill>
        <p:spPr>
          <a:xfrm>
            <a:off x="5428509" y="942956"/>
            <a:ext cx="3511716" cy="2990398"/>
          </a:xfrm>
          <a:prstGeom prst="rect">
            <a:avLst/>
          </a:prstGeom>
          <a:noFill/>
          <a:ln cap="flat">
            <a:noFill/>
          </a:ln>
        </p:spPr>
      </p:pic>
      <p:sp>
        <p:nvSpPr>
          <p:cNvPr id="7" name="Google Shape;968;p31">
            <a:extLst>
              <a:ext uri="{FF2B5EF4-FFF2-40B4-BE49-F238E27FC236}">
                <a16:creationId xmlns:a16="http://schemas.microsoft.com/office/drawing/2014/main" id="{6C21D823-B0FF-645C-A830-507CC4565594}"/>
              </a:ext>
            </a:extLst>
          </p:cNvPr>
          <p:cNvSpPr txBox="1"/>
          <p:nvPr/>
        </p:nvSpPr>
        <p:spPr>
          <a:xfrm>
            <a:off x="5105195" y="4046951"/>
            <a:ext cx="4294799" cy="1076340"/>
          </a:xfrm>
          <a:prstGeom prst="rect">
            <a:avLst/>
          </a:prstGeom>
          <a:noFill/>
          <a:ln cap="flat">
            <a:noFill/>
          </a:ln>
        </p:spPr>
        <p:txBody>
          <a:bodyPr vert="horz" wrap="square" lIns="91421" tIns="91421" rIns="91421" bIns="91421" anchor="t"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a:solidFill>
                  <a:srgbClr val="35363B"/>
                </a:solidFill>
                <a:uFillTx/>
                <a:latin typeface="Lato"/>
                <a:ea typeface="Lato"/>
                <a:cs typeface="Lato"/>
              </a:rPr>
              <a:t>PDF Report Generation:</a:t>
            </a:r>
            <a:r>
              <a:rPr lang="en-US" sz="1200" b="0" i="0" u="none" strike="noStrike" kern="0" cap="none" spc="0" baseline="0%">
                <a:solidFill>
                  <a:srgbClr val="35363B"/>
                </a:solidFill>
                <a:uFillTx/>
                <a:latin typeface="Lato"/>
                <a:ea typeface="Lato"/>
                <a:cs typeface="Lato"/>
              </a:rPr>
              <a:t> The system can generate a comprehensive, downloadable PDF report of the analysis, including patient data, diagnostic results, and key images, suitable for record-keeping and sharing.</a:t>
            </a:r>
          </a:p>
        </p:txBody>
      </p:sp>
    </p:spTree>
  </p:cSld>
  <p:clrMapOvr>
    <a:masterClrMapping/>
  </p:clrMapOvr>
</p:sld>
</file>

<file path=ppt/slides/slide36.xml><?xml version="1.0" encoding="utf-8"?>
<p:sld xmlns:a="http://purl.oclc.org/ooxml/drawingml/main" xmlns:r="http://purl.oclc.org/ooxml/officeDocument/relationships" xmlns:p="http://purl.oclc.org/ooxml/presentationml/main">
  <p:cSld name="Slide7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D591E-D590-6B7C-CC8C-3EC8D435A46D}"/>
              </a:ext>
            </a:extLst>
          </p:cNvPr>
          <p:cNvSpPr txBox="1">
            <a:spLocks noGrp="1"/>
          </p:cNvSpPr>
          <p:nvPr>
            <p:ph type="title"/>
          </p:nvPr>
        </p:nvSpPr>
        <p:spPr>
          <a:xfrm>
            <a:off x="445678" y="174440"/>
            <a:ext cx="7704002" cy="572697"/>
          </a:xfrm>
        </p:spPr>
        <p:txBody>
          <a:bodyPr/>
          <a:lstStyle/>
          <a:p>
            <a:pPr lvl="0"/>
            <a:r>
              <a:rPr lang="en-US"/>
              <a:t>Implementation Challenges &amp; Solutions</a:t>
            </a:r>
          </a:p>
        </p:txBody>
      </p:sp>
      <p:sp>
        <p:nvSpPr>
          <p:cNvPr id="3" name="Subtitle 2">
            <a:extLst>
              <a:ext uri="{FF2B5EF4-FFF2-40B4-BE49-F238E27FC236}">
                <a16:creationId xmlns:a16="http://schemas.microsoft.com/office/drawing/2014/main" id="{1D4161E0-C13F-42FD-C1CD-D0E4355C97EC}"/>
              </a:ext>
            </a:extLst>
          </p:cNvPr>
          <p:cNvSpPr txBox="1">
            <a:spLocks noGrp="1"/>
          </p:cNvSpPr>
          <p:nvPr>
            <p:ph type="subTitle" idx="4294967295"/>
          </p:nvPr>
        </p:nvSpPr>
        <p:spPr>
          <a:xfrm>
            <a:off x="445678" y="1377086"/>
            <a:ext cx="3926461" cy="1362218"/>
          </a:xfrm>
        </p:spPr>
        <p:txBody>
          <a:bodyPr/>
          <a:lstStyle/>
          <a:p>
            <a:pPr lvl="0">
              <a:buNone/>
            </a:pPr>
            <a:r>
              <a:rPr lang="en-US" b="1"/>
              <a:t>Problem:</a:t>
            </a:r>
            <a:r>
              <a:rPr lang="en-US"/>
              <a:t> Our Python/Flask AI service processes MRI scans and returns the resulting images (segmentation mask, overlay) as Base64 encoded strings. The ASP.NET backend needed an efficient way to handle these strings and make them accessible as viewable images in the web application.</a:t>
            </a:r>
          </a:p>
        </p:txBody>
      </p:sp>
      <p:sp>
        <p:nvSpPr>
          <p:cNvPr id="4" name="Subtitle 4">
            <a:extLst>
              <a:ext uri="{FF2B5EF4-FFF2-40B4-BE49-F238E27FC236}">
                <a16:creationId xmlns:a16="http://schemas.microsoft.com/office/drawing/2014/main" id="{6E7F2EC9-7895-AE46-A034-8CA09D1FB260}"/>
              </a:ext>
            </a:extLst>
          </p:cNvPr>
          <p:cNvSpPr txBox="1">
            <a:spLocks noGrp="1"/>
          </p:cNvSpPr>
          <p:nvPr>
            <p:ph type="subTitle" idx="4294967295"/>
          </p:nvPr>
        </p:nvSpPr>
        <p:spPr>
          <a:xfrm>
            <a:off x="4714298" y="1403183"/>
            <a:ext cx="3148388" cy="1162540"/>
          </a:xfrm>
        </p:spPr>
        <p:txBody>
          <a:bodyPr/>
          <a:lstStyle/>
          <a:p>
            <a:pPr lvl="0">
              <a:buNone/>
            </a:pPr>
            <a:r>
              <a:rPr lang="en-US" b="1"/>
              <a:t>Problem:</a:t>
            </a:r>
            <a:r>
              <a:rPr lang="en-US"/>
              <a:t> A critical bug occurred where clicking the "Download Report" button consistently failed with a "Missing patient data" error, even though a patient was clearly selected in the UI.</a:t>
            </a:r>
          </a:p>
        </p:txBody>
      </p:sp>
      <p:sp>
        <p:nvSpPr>
          <p:cNvPr id="5" name="Subtitle 5">
            <a:extLst>
              <a:ext uri="{FF2B5EF4-FFF2-40B4-BE49-F238E27FC236}">
                <a16:creationId xmlns:a16="http://schemas.microsoft.com/office/drawing/2014/main" id="{F69B6FD1-D6BC-2F4C-0929-EA3D0DD6C000}"/>
              </a:ext>
            </a:extLst>
          </p:cNvPr>
          <p:cNvSpPr txBox="1">
            <a:spLocks noGrp="1"/>
          </p:cNvSpPr>
          <p:nvPr>
            <p:ph type="subTitle" idx="4294967295"/>
          </p:nvPr>
        </p:nvSpPr>
        <p:spPr>
          <a:xfrm>
            <a:off x="519013" y="2811807"/>
            <a:ext cx="3926461" cy="1561904"/>
          </a:xfrm>
        </p:spPr>
        <p:txBody>
          <a:bodyPr/>
          <a:lstStyle/>
          <a:p>
            <a:pPr lvl="0">
              <a:buNone/>
            </a:pPr>
            <a:r>
              <a:rPr lang="en-US" b="1"/>
              <a:t>Solution:</a:t>
            </a:r>
            <a:r>
              <a:rPr lang="en-US"/>
              <a:t> We implemented a handler in the ASP.NET backend that decodes the Base64 strings, saves them as physical image files (e.g., </a:t>
            </a:r>
            <a:r>
              <a:rPr lang="en-US">
                <a:latin typeface="Consolas"/>
              </a:rPr>
              <a:t>.png</a:t>
            </a:r>
            <a:r>
              <a:rPr lang="en-US"/>
              <a:t> or </a:t>
            </a:r>
            <a:r>
              <a:rPr lang="en-US">
                <a:latin typeface="Consolas"/>
              </a:rPr>
              <a:t>.jpg</a:t>
            </a:r>
            <a:r>
              <a:rPr lang="en-US"/>
              <a:t>) on the server, and stores a dynamic, accessible URL path to these images in the database. This decouples the AI service from the file system and ensures images are served efficiently to the frontend.</a:t>
            </a:r>
          </a:p>
        </p:txBody>
      </p:sp>
      <p:sp>
        <p:nvSpPr>
          <p:cNvPr id="6" name="Subtitle 6">
            <a:extLst>
              <a:ext uri="{FF2B5EF4-FFF2-40B4-BE49-F238E27FC236}">
                <a16:creationId xmlns:a16="http://schemas.microsoft.com/office/drawing/2014/main" id="{C5328635-1F14-6DFF-3D4A-F1DA32EF25C8}"/>
              </a:ext>
            </a:extLst>
          </p:cNvPr>
          <p:cNvSpPr txBox="1">
            <a:spLocks noGrp="1"/>
          </p:cNvSpPr>
          <p:nvPr>
            <p:ph type="subTitle" idx="4294967295"/>
          </p:nvPr>
        </p:nvSpPr>
        <p:spPr>
          <a:xfrm>
            <a:off x="4737405" y="2833396"/>
            <a:ext cx="4064169" cy="1706499"/>
          </a:xfrm>
        </p:spPr>
        <p:txBody>
          <a:bodyPr/>
          <a:lstStyle/>
          <a:p>
            <a:pPr lvl="0">
              <a:buNone/>
            </a:pPr>
            <a:r>
              <a:rPr lang="en-US" b="1"/>
              <a:t>Solution:</a:t>
            </a:r>
            <a:r>
              <a:rPr lang="en-US"/>
              <a:t> Using browser developer tools, we diagnosed a data type mismatch. The patient dropdown menu returned the selected patient's ID as a </a:t>
            </a:r>
            <a:r>
              <a:rPr lang="en-US" b="1"/>
              <a:t>string</a:t>
            </a:r>
            <a:r>
              <a:rPr lang="en-US"/>
              <a:t> (e.g., "7"), but our JavaScript </a:t>
            </a:r>
            <a:r>
              <a:rPr lang="en-US">
                <a:latin typeface="Consolas"/>
              </a:rPr>
              <a:t>Map</a:t>
            </a:r>
            <a:r>
              <a:rPr lang="en-US"/>
              <a:t> data structure required a </a:t>
            </a:r>
            <a:r>
              <a:rPr lang="en-US" b="1"/>
              <a:t>number</a:t>
            </a:r>
            <a:r>
              <a:rPr lang="en-US"/>
              <a:t> (e.g., 7) as the key. We resolved this by implementing a </a:t>
            </a:r>
            <a:r>
              <a:rPr lang="en-US">
                <a:latin typeface="Consolas"/>
              </a:rPr>
              <a:t>parseInt()</a:t>
            </a:r>
            <a:r>
              <a:rPr lang="en-US"/>
              <a:t> function to convert the ID to a number before the lookup, which fixed the bug and allowed the PDF generation to proceed correctly.</a:t>
            </a:r>
          </a:p>
        </p:txBody>
      </p:sp>
      <p:sp>
        <p:nvSpPr>
          <p:cNvPr id="7" name="Subtitle 7">
            <a:extLst>
              <a:ext uri="{FF2B5EF4-FFF2-40B4-BE49-F238E27FC236}">
                <a16:creationId xmlns:a16="http://schemas.microsoft.com/office/drawing/2014/main" id="{5AA793C0-0009-0230-0EA9-A62F4207D85B}"/>
              </a:ext>
            </a:extLst>
          </p:cNvPr>
          <p:cNvSpPr txBox="1">
            <a:spLocks noGrp="1"/>
          </p:cNvSpPr>
          <p:nvPr>
            <p:ph type="subTitle" idx="4294967295"/>
          </p:nvPr>
        </p:nvSpPr>
        <p:spPr>
          <a:xfrm>
            <a:off x="305126" y="769467"/>
            <a:ext cx="3382950" cy="697796"/>
          </a:xfrm>
        </p:spPr>
        <p:txBody>
          <a:bodyPr anchor="b"/>
          <a:lstStyle/>
          <a:p>
            <a:pPr lvl="0">
              <a:buNone/>
            </a:pPr>
            <a:r>
              <a:rPr lang="en-US" sz="1800" b="1">
                <a:latin typeface="Epilogue"/>
              </a:rPr>
              <a:t>Handling AI Generated Images</a:t>
            </a:r>
          </a:p>
        </p:txBody>
      </p:sp>
      <p:sp>
        <p:nvSpPr>
          <p:cNvPr id="8" name="Subtitle 9">
            <a:extLst>
              <a:ext uri="{FF2B5EF4-FFF2-40B4-BE49-F238E27FC236}">
                <a16:creationId xmlns:a16="http://schemas.microsoft.com/office/drawing/2014/main" id="{E379E335-651F-1569-4FB8-AA1E500914FC}"/>
              </a:ext>
            </a:extLst>
          </p:cNvPr>
          <p:cNvSpPr txBox="1">
            <a:spLocks noGrp="1"/>
          </p:cNvSpPr>
          <p:nvPr>
            <p:ph type="subTitle" idx="4294967295"/>
          </p:nvPr>
        </p:nvSpPr>
        <p:spPr>
          <a:xfrm>
            <a:off x="4512692" y="759061"/>
            <a:ext cx="3559448" cy="697796"/>
          </a:xfrm>
        </p:spPr>
        <p:txBody>
          <a:bodyPr anchor="b"/>
          <a:lstStyle/>
          <a:p>
            <a:pPr lvl="0">
              <a:buNone/>
            </a:pPr>
            <a:r>
              <a:rPr lang="en-US" sz="1800" b="1">
                <a:latin typeface="Epilogue"/>
              </a:rPr>
              <a:t>PDF Report Data Retrieval</a:t>
            </a:r>
          </a:p>
        </p:txBody>
      </p:sp>
    </p:spTree>
  </p:cSld>
  <p:clrMapOvr>
    <a:masterClrMapping/>
  </p:clrMapOvr>
</p:sld>
</file>

<file path=ppt/slides/slide37.xml><?xml version="1.0" encoding="utf-8"?>
<p:sld xmlns:a="http://purl.oclc.org/ooxml/drawingml/main" xmlns:r="http://purl.oclc.org/ooxml/officeDocument/relationships" xmlns:p="http://purl.oclc.org/ooxml/presentationml/main">
  <p:cSld name="Slide86">
    <p:spTree>
      <p:nvGrpSpPr>
        <p:cNvPr id="1" name=""/>
        <p:cNvGrpSpPr/>
        <p:nvPr/>
      </p:nvGrpSpPr>
      <p:grpSpPr>
        <a:xfrm>
          <a:off x="0" y="0"/>
          <a:ext cx="0" cy="0"/>
          <a:chOff x="0" y="0"/>
          <a:chExt cx="0" cy="0"/>
        </a:xfrm>
      </p:grpSpPr>
      <p:sp>
        <p:nvSpPr>
          <p:cNvPr id="2" name="Google Shape;1018;p32">
            <a:extLst>
              <a:ext uri="{FF2B5EF4-FFF2-40B4-BE49-F238E27FC236}">
                <a16:creationId xmlns:a16="http://schemas.microsoft.com/office/drawing/2014/main" id="{FB95CEB2-2BC7-59B2-0F89-DEDAA58068C4}"/>
              </a:ext>
            </a:extLst>
          </p:cNvPr>
          <p:cNvSpPr/>
          <p:nvPr/>
        </p:nvSpPr>
        <p:spPr>
          <a:xfrm rot="14380319" flipH="1">
            <a:off x="-1095656" y="408442"/>
            <a:ext cx="5219276" cy="4707907"/>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1019;p32">
            <a:extLst>
              <a:ext uri="{FF2B5EF4-FFF2-40B4-BE49-F238E27FC236}">
                <a16:creationId xmlns:a16="http://schemas.microsoft.com/office/drawing/2014/main" id="{D70E8351-6B1F-FC68-890D-D9A4B943764E}"/>
              </a:ext>
            </a:extLst>
          </p:cNvPr>
          <p:cNvSpPr txBox="1">
            <a:spLocks noGrp="1"/>
          </p:cNvSpPr>
          <p:nvPr>
            <p:ph type="title"/>
          </p:nvPr>
        </p:nvSpPr>
        <p:spPr>
          <a:xfrm>
            <a:off x="4047170" y="2571978"/>
            <a:ext cx="4955097" cy="1465252"/>
          </a:xfrm>
        </p:spPr>
        <p:txBody>
          <a:bodyPr anchorCtr="1"/>
          <a:lstStyle/>
          <a:p>
            <a:pPr lvl="0" algn="ctr"/>
            <a:r>
              <a:rPr lang="en-US" b="0"/>
              <a:t>Conclusion &amp; Future Work</a:t>
            </a:r>
            <a:endParaRPr lang="en-US"/>
          </a:p>
        </p:txBody>
      </p:sp>
      <p:sp>
        <p:nvSpPr>
          <p:cNvPr id="4" name="Google Shape;1020;p32">
            <a:extLst>
              <a:ext uri="{FF2B5EF4-FFF2-40B4-BE49-F238E27FC236}">
                <a16:creationId xmlns:a16="http://schemas.microsoft.com/office/drawing/2014/main" id="{CD391829-0206-1B1D-3772-F41BF16AD7A7}"/>
              </a:ext>
            </a:extLst>
          </p:cNvPr>
          <p:cNvSpPr txBox="1">
            <a:spLocks noGrp="1"/>
          </p:cNvSpPr>
          <p:nvPr>
            <p:ph type="title" idx="4294967295"/>
          </p:nvPr>
        </p:nvSpPr>
        <p:spPr>
          <a:xfrm>
            <a:off x="5566464" y="1713329"/>
            <a:ext cx="1235701" cy="841796"/>
          </a:xfrm>
        </p:spPr>
        <p:txBody>
          <a:bodyPr anchor="b" anchorCtr="1"/>
          <a:lstStyle/>
          <a:p>
            <a:pPr lvl="0" algn="ctr"/>
            <a:r>
              <a:rPr lang="en-US" sz="6000" b="0"/>
              <a:t>06</a:t>
            </a:r>
            <a:endParaRPr lang="en-US" sz="6000"/>
          </a:p>
        </p:txBody>
      </p:sp>
      <p:pic>
        <p:nvPicPr>
          <p:cNvPr id="5" name="Google Shape;1021;p32" descr="A plant growing out of a computer circuit board&#10;&#10;AI-generated content may be incorrect.">
            <a:extLst>
              <a:ext uri="{FF2B5EF4-FFF2-40B4-BE49-F238E27FC236}">
                <a16:creationId xmlns:a16="http://schemas.microsoft.com/office/drawing/2014/main" id="{FD1E1BDF-8228-9032-1BCA-29B826D95E16}"/>
              </a:ext>
            </a:extLst>
          </p:cNvPr>
          <p:cNvPicPr>
            <a:picLocks noGrp="1" noChangeAspect="1"/>
          </p:cNvPicPr>
          <p:nvPr>
            <p:ph type="pic" idx="4294967295"/>
          </p:nvPr>
        </p:nvPicPr>
        <p:blipFill>
          <a:blip r:embed="rId3"/>
          <a:srcRect/>
          <a:stretch>
            <a:fillRect/>
          </a:stretch>
        </p:blipFill>
        <p:spPr>
          <a:xfrm>
            <a:off x="536286" y="1098477"/>
            <a:ext cx="2990398" cy="2990398"/>
          </a:xfrm>
        </p:spPr>
      </p:pic>
      <p:grpSp>
        <p:nvGrpSpPr>
          <p:cNvPr id="6" name="Google Shape;1022;p32">
            <a:extLst>
              <a:ext uri="{FF2B5EF4-FFF2-40B4-BE49-F238E27FC236}">
                <a16:creationId xmlns:a16="http://schemas.microsoft.com/office/drawing/2014/main" id="{AC9F834A-15BD-DB9B-0F43-0BA31EB45C13}"/>
              </a:ext>
            </a:extLst>
          </p:cNvPr>
          <p:cNvGrpSpPr/>
          <p:nvPr/>
        </p:nvGrpSpPr>
        <p:grpSpPr>
          <a:xfrm>
            <a:off x="7441506" y="289855"/>
            <a:ext cx="1366908" cy="1382097"/>
            <a:chOff x="7441506" y="289855"/>
            <a:chExt cx="1366908" cy="1382097"/>
          </a:xfrm>
        </p:grpSpPr>
        <p:sp>
          <p:nvSpPr>
            <p:cNvPr id="7" name="Google Shape;1023;p32">
              <a:extLst>
                <a:ext uri="{FF2B5EF4-FFF2-40B4-BE49-F238E27FC236}">
                  <a16:creationId xmlns:a16="http://schemas.microsoft.com/office/drawing/2014/main" id="{78631BDC-002A-3387-05FE-F19C1978B208}"/>
                </a:ext>
              </a:extLst>
            </p:cNvPr>
            <p:cNvSpPr/>
            <p:nvPr/>
          </p:nvSpPr>
          <p:spPr>
            <a:xfrm>
              <a:off x="7568708" y="417012"/>
              <a:ext cx="1239706" cy="1254940"/>
            </a:xfrm>
            <a:custGeom>
              <a:avLst/>
              <a:gdLst>
                <a:gd name="f0" fmla="val w"/>
                <a:gd name="f1" fmla="val h"/>
                <a:gd name="f2" fmla="val 0"/>
                <a:gd name="f3" fmla="val 1959864"/>
                <a:gd name="f4" fmla="val 1983676"/>
                <a:gd name="f5" fmla="val 1868520"/>
                <a:gd name="f6" fmla="val 91345"/>
                <a:gd name="f7" fmla="val 40958"/>
                <a:gd name="f8" fmla="val 1892427"/>
                <a:gd name="f9" fmla="val 1942814"/>
                <a:gd name="f10" fmla="val 1983677"/>
                <a:gd name="f11" fmla="val 1918906"/>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3" y="f9"/>
                    <a:pt x="f3" y="f8"/>
                  </a:cubicBezTo>
                  <a:lnTo>
                    <a:pt x="f3" y="f6"/>
                  </a:lnTo>
                  <a:cubicBezTo>
                    <a:pt x="f3" y="f7"/>
                    <a:pt x="f11" y="f2"/>
                    <a:pt x="f5"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 name="Google Shape;1024;p32">
              <a:extLst>
                <a:ext uri="{FF2B5EF4-FFF2-40B4-BE49-F238E27FC236}">
                  <a16:creationId xmlns:a16="http://schemas.microsoft.com/office/drawing/2014/main" id="{0E3F2B28-612C-6BD4-FA53-495C9B75C590}"/>
                </a:ext>
              </a:extLst>
            </p:cNvPr>
            <p:cNvSpPr/>
            <p:nvPr/>
          </p:nvSpPr>
          <p:spPr>
            <a:xfrm>
              <a:off x="7505102" y="289855"/>
              <a:ext cx="1239706" cy="1254940"/>
            </a:xfrm>
            <a:custGeom>
              <a:avLst/>
              <a:gdLst>
                <a:gd name="f0" fmla="val w"/>
                <a:gd name="f1" fmla="val h"/>
                <a:gd name="f2" fmla="val 0"/>
                <a:gd name="f3" fmla="val 1959864"/>
                <a:gd name="f4" fmla="val 1983676"/>
                <a:gd name="f5" fmla="val 1868519"/>
                <a:gd name="f6" fmla="val 91345"/>
                <a:gd name="f7" fmla="val 40958"/>
                <a:gd name="f8" fmla="val 1892427"/>
                <a:gd name="f9" fmla="val 1942814"/>
                <a:gd name="f10" fmla="val 1983677"/>
                <a:gd name="f11" fmla="val 1918907"/>
                <a:gd name="f12" fmla="val 1959865"/>
                <a:gd name="f13" fmla="*/ f0 1 1959864"/>
                <a:gd name="f14" fmla="*/ f1 1 1983676"/>
                <a:gd name="f15" fmla="+- f4 0 f2"/>
                <a:gd name="f16" fmla="+- f3 0 f2"/>
                <a:gd name="f17" fmla="*/ f16 1 1959864"/>
                <a:gd name="f18" fmla="*/ f15 1 1983676"/>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12" y="f9"/>
                    <a:pt x="f12" y="f8"/>
                  </a:cubicBezTo>
                  <a:lnTo>
                    <a:pt x="f12" y="f6"/>
                  </a:lnTo>
                  <a:cubicBezTo>
                    <a:pt x="f12" y="f7"/>
                    <a:pt x="f11" y="f2"/>
                    <a:pt x="f5" y="f2"/>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9" name="Google Shape;1025;p32">
              <a:extLst>
                <a:ext uri="{FF2B5EF4-FFF2-40B4-BE49-F238E27FC236}">
                  <a16:creationId xmlns:a16="http://schemas.microsoft.com/office/drawing/2014/main" id="{663A5208-A13E-E2B9-1953-7E584A7C1AB0}"/>
                </a:ext>
              </a:extLst>
            </p:cNvPr>
            <p:cNvGrpSpPr/>
            <p:nvPr/>
          </p:nvGrpSpPr>
          <p:grpSpPr>
            <a:xfrm>
              <a:off x="7441506" y="353461"/>
              <a:ext cx="1238152" cy="1253304"/>
              <a:chOff x="7441506" y="353461"/>
              <a:chExt cx="1238152" cy="1253304"/>
            </a:xfrm>
          </p:grpSpPr>
          <p:sp>
            <p:nvSpPr>
              <p:cNvPr id="10" name="Google Shape;1026;p32">
                <a:extLst>
                  <a:ext uri="{FF2B5EF4-FFF2-40B4-BE49-F238E27FC236}">
                    <a16:creationId xmlns:a16="http://schemas.microsoft.com/office/drawing/2014/main" id="{CA3FE08F-2E6B-57B9-D0AB-0495FB2C1312}"/>
                  </a:ext>
                </a:extLst>
              </p:cNvPr>
              <p:cNvSpPr/>
              <p:nvPr/>
            </p:nvSpPr>
            <p:spPr>
              <a:xfrm>
                <a:off x="7441560" y="353461"/>
                <a:ext cx="1238088" cy="1253304"/>
              </a:xfrm>
              <a:custGeom>
                <a:avLst/>
                <a:gdLst>
                  <a:gd name="f0" fmla="val w"/>
                  <a:gd name="f1" fmla="val h"/>
                  <a:gd name="f2" fmla="val 0"/>
                  <a:gd name="f3" fmla="val 1959864"/>
                  <a:gd name="f4" fmla="val 1983676"/>
                  <a:gd name="f5" fmla="val 91345"/>
                  <a:gd name="f6" fmla="val 1892427"/>
                  <a:gd name="f7" fmla="val 1942814"/>
                  <a:gd name="f8" fmla="val 1918907"/>
                  <a:gd name="f9" fmla="val 1983677"/>
                  <a:gd name="f10" fmla="val 1868520"/>
                  <a:gd name="f11" fmla="val 40958"/>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3" y="f5"/>
                    </a:moveTo>
                    <a:lnTo>
                      <a:pt x="f3" y="f6"/>
                    </a:lnTo>
                    <a:cubicBezTo>
                      <a:pt x="f3" y="f7"/>
                      <a:pt x="f8" y="f9"/>
                      <a:pt x="f10" y="f9"/>
                    </a:cubicBezTo>
                    <a:lnTo>
                      <a:pt x="f5" y="f9"/>
                    </a:lnTo>
                    <a:cubicBezTo>
                      <a:pt x="f11" y="f9"/>
                      <a:pt x="f2" y="f7"/>
                      <a:pt x="f2" y="f6"/>
                    </a:cubicBezTo>
                    <a:lnTo>
                      <a:pt x="f2" y="f5"/>
                    </a:lnTo>
                    <a:cubicBezTo>
                      <a:pt x="f2" y="f11"/>
                      <a:pt x="f11" y="f2"/>
                      <a:pt x="f5" y="f2"/>
                    </a:cubicBezTo>
                    <a:lnTo>
                      <a:pt x="f10" y="f2"/>
                    </a:lnTo>
                    <a:cubicBezTo>
                      <a:pt x="f8" y="f2"/>
                      <a:pt x="f3" y="f11"/>
                      <a:pt x="f3" y="f5"/>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 name="Google Shape;1027;p32">
                <a:extLst>
                  <a:ext uri="{FF2B5EF4-FFF2-40B4-BE49-F238E27FC236}">
                    <a16:creationId xmlns:a16="http://schemas.microsoft.com/office/drawing/2014/main" id="{B4E87098-3EED-6421-EEC3-48FE825BD42C}"/>
                  </a:ext>
                </a:extLst>
              </p:cNvPr>
              <p:cNvSpPr/>
              <p:nvPr/>
            </p:nvSpPr>
            <p:spPr>
              <a:xfrm>
                <a:off x="7441506" y="353461"/>
                <a:ext cx="1238152" cy="108868"/>
              </a:xfrm>
              <a:custGeom>
                <a:avLst/>
                <a:gdLst>
                  <a:gd name="f0" fmla="val w"/>
                  <a:gd name="f1" fmla="val h"/>
                  <a:gd name="f2" fmla="val 0"/>
                  <a:gd name="f3" fmla="val 1959958"/>
                  <a:gd name="f4" fmla="val 172307"/>
                  <a:gd name="f5" fmla="val 1959959"/>
                  <a:gd name="f6" fmla="val 91345"/>
                  <a:gd name="f7" fmla="val 40958"/>
                  <a:gd name="f8" fmla="val 40957"/>
                  <a:gd name="f9" fmla="val 91344"/>
                  <a:gd name="f10" fmla="val 1868519"/>
                  <a:gd name="f11" fmla="val 1918906"/>
                  <a:gd name="f12" fmla="val 1959864"/>
                  <a:gd name="f13" fmla="*/ f0 1 1959958"/>
                  <a:gd name="f14" fmla="*/ f1 1 172307"/>
                  <a:gd name="f15" fmla="+- f4 0 f2"/>
                  <a:gd name="f16" fmla="+- f3 0 f2"/>
                  <a:gd name="f17" fmla="*/ f16 1 1959958"/>
                  <a:gd name="f18" fmla="*/ f15 1 172307"/>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958" h="172307">
                    <a:moveTo>
                      <a:pt x="f5" y="f6"/>
                    </a:moveTo>
                    <a:lnTo>
                      <a:pt x="f5" y="f4"/>
                    </a:lnTo>
                    <a:lnTo>
                      <a:pt x="f2" y="f4"/>
                    </a:lnTo>
                    <a:lnTo>
                      <a:pt x="f2" y="f6"/>
                    </a:lnTo>
                    <a:cubicBezTo>
                      <a:pt x="f2" y="f7"/>
                      <a:pt x="f8" y="f2"/>
                      <a:pt x="f9" y="f2"/>
                    </a:cubicBezTo>
                    <a:lnTo>
                      <a:pt x="f10" y="f2"/>
                    </a:lnTo>
                    <a:cubicBezTo>
                      <a:pt x="f11" y="f2"/>
                      <a:pt x="f12" y="f7"/>
                      <a:pt x="f12" y="f6"/>
                    </a:cubicBezTo>
                    <a:close/>
                  </a:path>
                </a:pathLst>
              </a:custGeom>
              <a:solidFill>
                <a:srgbClr val="000000">
                  <a:alpha val="10.06%"/>
                </a:srgbClr>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2" name="Google Shape;1028;p32">
                <a:extLst>
                  <a:ext uri="{FF2B5EF4-FFF2-40B4-BE49-F238E27FC236}">
                    <a16:creationId xmlns:a16="http://schemas.microsoft.com/office/drawing/2014/main" id="{5BF89D9C-99EA-2B43-39D3-D497628BC8BA}"/>
                  </a:ext>
                </a:extLst>
              </p:cNvPr>
              <p:cNvGrpSpPr/>
              <p:nvPr/>
            </p:nvGrpSpPr>
            <p:grpSpPr>
              <a:xfrm>
                <a:off x="7498902" y="394929"/>
                <a:ext cx="161200" cy="40681"/>
                <a:chOff x="7498902" y="394929"/>
                <a:chExt cx="161200" cy="40681"/>
              </a:xfrm>
            </p:grpSpPr>
            <p:sp>
              <p:nvSpPr>
                <p:cNvPr id="13" name="Google Shape;1029;p32">
                  <a:extLst>
                    <a:ext uri="{FF2B5EF4-FFF2-40B4-BE49-F238E27FC236}">
                      <a16:creationId xmlns:a16="http://schemas.microsoft.com/office/drawing/2014/main" id="{4AC75BE2-5DC4-C544-3D01-2BF12B50F4BA}"/>
                    </a:ext>
                  </a:extLst>
                </p:cNvPr>
                <p:cNvSpPr/>
                <p:nvPr/>
              </p:nvSpPr>
              <p:spPr>
                <a:xfrm>
                  <a:off x="7619430"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4" name="Google Shape;1030;p32">
                  <a:extLst>
                    <a:ext uri="{FF2B5EF4-FFF2-40B4-BE49-F238E27FC236}">
                      <a16:creationId xmlns:a16="http://schemas.microsoft.com/office/drawing/2014/main" id="{69D1EB4E-C32D-4DE8-130D-3779D8344CF6}"/>
                    </a:ext>
                  </a:extLst>
                </p:cNvPr>
                <p:cNvSpPr/>
                <p:nvPr/>
              </p:nvSpPr>
              <p:spPr>
                <a:xfrm>
                  <a:off x="7559134"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5" name="Google Shape;1031;p32">
                  <a:extLst>
                    <a:ext uri="{FF2B5EF4-FFF2-40B4-BE49-F238E27FC236}">
                      <a16:creationId xmlns:a16="http://schemas.microsoft.com/office/drawing/2014/main" id="{BC54C0C1-B19B-5F04-749E-2E925E6F1170}"/>
                    </a:ext>
                  </a:extLst>
                </p:cNvPr>
                <p:cNvSpPr/>
                <p:nvPr/>
              </p:nvSpPr>
              <p:spPr>
                <a:xfrm>
                  <a:off x="7498902"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6" name="Google Shape;1032;p32">
              <a:extLst>
                <a:ext uri="{FF2B5EF4-FFF2-40B4-BE49-F238E27FC236}">
                  <a16:creationId xmlns:a16="http://schemas.microsoft.com/office/drawing/2014/main" id="{045F1476-BE70-E8AA-E697-EC4075C038D0}"/>
                </a:ext>
              </a:extLst>
            </p:cNvPr>
            <p:cNvGrpSpPr/>
            <p:nvPr/>
          </p:nvGrpSpPr>
          <p:grpSpPr>
            <a:xfrm>
              <a:off x="7612270" y="594963"/>
              <a:ext cx="896614" cy="922675"/>
              <a:chOff x="7612270" y="594963"/>
              <a:chExt cx="896614" cy="922675"/>
            </a:xfrm>
          </p:grpSpPr>
          <p:grpSp>
            <p:nvGrpSpPr>
              <p:cNvPr id="17" name="Google Shape;1033;p32">
                <a:extLst>
                  <a:ext uri="{FF2B5EF4-FFF2-40B4-BE49-F238E27FC236}">
                    <a16:creationId xmlns:a16="http://schemas.microsoft.com/office/drawing/2014/main" id="{0776DC17-86DD-8EA8-4E73-454030E70B04}"/>
                  </a:ext>
                </a:extLst>
              </p:cNvPr>
              <p:cNvGrpSpPr/>
              <p:nvPr/>
            </p:nvGrpSpPr>
            <p:grpSpPr>
              <a:xfrm>
                <a:off x="7612270" y="1245504"/>
                <a:ext cx="382155" cy="265513"/>
                <a:chOff x="7612270" y="1245504"/>
                <a:chExt cx="382155" cy="265513"/>
              </a:xfrm>
            </p:grpSpPr>
            <p:sp>
              <p:nvSpPr>
                <p:cNvPr id="18" name="Google Shape;1034;p32">
                  <a:extLst>
                    <a:ext uri="{FF2B5EF4-FFF2-40B4-BE49-F238E27FC236}">
                      <a16:creationId xmlns:a16="http://schemas.microsoft.com/office/drawing/2014/main" id="{6B27EB00-3CE7-19CC-4891-A7353F1FE2A0}"/>
                    </a:ext>
                  </a:extLst>
                </p:cNvPr>
                <p:cNvSpPr/>
                <p:nvPr/>
              </p:nvSpPr>
              <p:spPr>
                <a:xfrm>
                  <a:off x="7612270" y="1245504"/>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9" name="Google Shape;1035;p32">
                  <a:extLst>
                    <a:ext uri="{FF2B5EF4-FFF2-40B4-BE49-F238E27FC236}">
                      <a16:creationId xmlns:a16="http://schemas.microsoft.com/office/drawing/2014/main" id="{B82556E4-F09A-CB3D-2006-EE09498A35C8}"/>
                    </a:ext>
                  </a:extLst>
                </p:cNvPr>
                <p:cNvSpPr/>
                <p:nvPr/>
              </p:nvSpPr>
              <p:spPr>
                <a:xfrm>
                  <a:off x="7775335" y="1245504"/>
                  <a:ext cx="115287" cy="33457"/>
                </a:xfrm>
                <a:custGeom>
                  <a:avLst/>
                  <a:gdLst>
                    <a:gd name="f0" fmla="val w"/>
                    <a:gd name="f1" fmla="val h"/>
                    <a:gd name="f2" fmla="val 0"/>
                    <a:gd name="f3" fmla="val 182498"/>
                    <a:gd name="f4" fmla="val 52959"/>
                    <a:gd name="f5" fmla="val 182499"/>
                    <a:gd name="f6" fmla="*/ f0 1 182498"/>
                    <a:gd name="f7" fmla="*/ f1 1 52959"/>
                    <a:gd name="f8" fmla="+- f4 0 f2"/>
                    <a:gd name="f9" fmla="+- f3 0 f2"/>
                    <a:gd name="f10" fmla="*/ f9 1 18249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249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0" name="Google Shape;1036;p32">
                  <a:extLst>
                    <a:ext uri="{FF2B5EF4-FFF2-40B4-BE49-F238E27FC236}">
                      <a16:creationId xmlns:a16="http://schemas.microsoft.com/office/drawing/2014/main" id="{BBF0DD3E-F163-2194-27F6-8A2C4B500D6C}"/>
                    </a:ext>
                  </a:extLst>
                </p:cNvPr>
                <p:cNvSpPr/>
                <p:nvPr/>
              </p:nvSpPr>
              <p:spPr>
                <a:xfrm>
                  <a:off x="7902903" y="1245504"/>
                  <a:ext cx="91522" cy="33457"/>
                </a:xfrm>
                <a:custGeom>
                  <a:avLst/>
                  <a:gdLst>
                    <a:gd name="f0" fmla="val w"/>
                    <a:gd name="f1" fmla="val h"/>
                    <a:gd name="f2" fmla="val 0"/>
                    <a:gd name="f3" fmla="val 144875"/>
                    <a:gd name="f4" fmla="val 52959"/>
                    <a:gd name="f5" fmla="val 144876"/>
                    <a:gd name="f6" fmla="*/ f0 1 144875"/>
                    <a:gd name="f7" fmla="*/ f1 1 52959"/>
                    <a:gd name="f8" fmla="+- f4 0 f2"/>
                    <a:gd name="f9" fmla="+- f3 0 f2"/>
                    <a:gd name="f10" fmla="*/ f9 1 14487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4487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1037;p32">
                  <a:extLst>
                    <a:ext uri="{FF2B5EF4-FFF2-40B4-BE49-F238E27FC236}">
                      <a16:creationId xmlns:a16="http://schemas.microsoft.com/office/drawing/2014/main" id="{25110C61-8CC1-1F9C-A5BB-53EF05D3E086}"/>
                    </a:ext>
                  </a:extLst>
                </p:cNvPr>
                <p:cNvSpPr/>
                <p:nvPr/>
              </p:nvSpPr>
              <p:spPr>
                <a:xfrm>
                  <a:off x="7686162" y="1322899"/>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1038;p32">
                  <a:extLst>
                    <a:ext uri="{FF2B5EF4-FFF2-40B4-BE49-F238E27FC236}">
                      <a16:creationId xmlns:a16="http://schemas.microsoft.com/office/drawing/2014/main" id="{F075B71D-3CBE-EA46-6A57-523317F1F8A9}"/>
                    </a:ext>
                  </a:extLst>
                </p:cNvPr>
                <p:cNvSpPr/>
                <p:nvPr/>
              </p:nvSpPr>
              <p:spPr>
                <a:xfrm>
                  <a:off x="7612270" y="1322899"/>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3" name="Google Shape;1039;p32">
                  <a:extLst>
                    <a:ext uri="{FF2B5EF4-FFF2-40B4-BE49-F238E27FC236}">
                      <a16:creationId xmlns:a16="http://schemas.microsoft.com/office/drawing/2014/main" id="{1FFD8A99-E17D-FFFE-A50B-03AA0F9651C2}"/>
                    </a:ext>
                  </a:extLst>
                </p:cNvPr>
                <p:cNvSpPr/>
                <p:nvPr/>
              </p:nvSpPr>
              <p:spPr>
                <a:xfrm>
                  <a:off x="7782193" y="1400229"/>
                  <a:ext cx="145791" cy="33457"/>
                </a:xfrm>
                <a:custGeom>
                  <a:avLst/>
                  <a:gdLst>
                    <a:gd name="f0" fmla="val w"/>
                    <a:gd name="f1" fmla="val h"/>
                    <a:gd name="f2" fmla="val 0"/>
                    <a:gd name="f3" fmla="val 230790"/>
                    <a:gd name="f4" fmla="val 52959"/>
                    <a:gd name="f5" fmla="val 230791"/>
                    <a:gd name="f6" fmla="*/ f0 1 230790"/>
                    <a:gd name="f7" fmla="*/ f1 1 52959"/>
                    <a:gd name="f8" fmla="+- f4 0 f2"/>
                    <a:gd name="f9" fmla="+- f3 0 f2"/>
                    <a:gd name="f10" fmla="*/ f9 1 230790"/>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30790"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1040;p32">
                  <a:extLst>
                    <a:ext uri="{FF2B5EF4-FFF2-40B4-BE49-F238E27FC236}">
                      <a16:creationId xmlns:a16="http://schemas.microsoft.com/office/drawing/2014/main" id="{AA5AC3E2-6088-112C-3080-86706A502116}"/>
                    </a:ext>
                  </a:extLst>
                </p:cNvPr>
                <p:cNvSpPr/>
                <p:nvPr/>
              </p:nvSpPr>
              <p:spPr>
                <a:xfrm>
                  <a:off x="7941829" y="1400229"/>
                  <a:ext cx="52587" cy="33457"/>
                </a:xfrm>
                <a:custGeom>
                  <a:avLst/>
                  <a:gdLst>
                    <a:gd name="f0" fmla="val w"/>
                    <a:gd name="f1" fmla="val h"/>
                    <a:gd name="f2" fmla="val 0"/>
                    <a:gd name="f3" fmla="val 83248"/>
                    <a:gd name="f4" fmla="val 52959"/>
                    <a:gd name="f5" fmla="*/ f0 1 83248"/>
                    <a:gd name="f6" fmla="*/ f1 1 52959"/>
                    <a:gd name="f7" fmla="+- f4 0 f2"/>
                    <a:gd name="f8" fmla="+- f3 0 f2"/>
                    <a:gd name="f9" fmla="*/ f8 1 8324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324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1041;p32">
                  <a:extLst>
                    <a:ext uri="{FF2B5EF4-FFF2-40B4-BE49-F238E27FC236}">
                      <a16:creationId xmlns:a16="http://schemas.microsoft.com/office/drawing/2014/main" id="{280DB6FF-469E-DBC9-6BDA-3E3F24C19191}"/>
                    </a:ext>
                  </a:extLst>
                </p:cNvPr>
                <p:cNvSpPr/>
                <p:nvPr/>
              </p:nvSpPr>
              <p:spPr>
                <a:xfrm>
                  <a:off x="7612270" y="140022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6" name="Google Shape;1042;p32">
                  <a:extLst>
                    <a:ext uri="{FF2B5EF4-FFF2-40B4-BE49-F238E27FC236}">
                      <a16:creationId xmlns:a16="http://schemas.microsoft.com/office/drawing/2014/main" id="{33A8D784-45B3-7951-7306-3D98742CC48C}"/>
                    </a:ext>
                  </a:extLst>
                </p:cNvPr>
                <p:cNvSpPr/>
                <p:nvPr/>
              </p:nvSpPr>
              <p:spPr>
                <a:xfrm>
                  <a:off x="7722080" y="1477560"/>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7" name="Google Shape;1043;p32">
                  <a:extLst>
                    <a:ext uri="{FF2B5EF4-FFF2-40B4-BE49-F238E27FC236}">
                      <a16:creationId xmlns:a16="http://schemas.microsoft.com/office/drawing/2014/main" id="{FAFD61CB-5BF0-B744-4A94-4F4AFA814BE3}"/>
                    </a:ext>
                  </a:extLst>
                </p:cNvPr>
                <p:cNvSpPr/>
                <p:nvPr/>
              </p:nvSpPr>
              <p:spPr>
                <a:xfrm>
                  <a:off x="7612270" y="1477560"/>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8" name="Google Shape;1044;p32">
                <a:extLst>
                  <a:ext uri="{FF2B5EF4-FFF2-40B4-BE49-F238E27FC236}">
                    <a16:creationId xmlns:a16="http://schemas.microsoft.com/office/drawing/2014/main" id="{F5074730-EDBC-C12E-EEB4-27C63F1D3A6C}"/>
                  </a:ext>
                </a:extLst>
              </p:cNvPr>
              <p:cNvGrpSpPr/>
              <p:nvPr/>
            </p:nvGrpSpPr>
            <p:grpSpPr>
              <a:xfrm>
                <a:off x="8126135" y="594963"/>
                <a:ext cx="382155" cy="265513"/>
                <a:chOff x="8126135" y="594963"/>
                <a:chExt cx="382155" cy="265513"/>
              </a:xfrm>
            </p:grpSpPr>
            <p:sp>
              <p:nvSpPr>
                <p:cNvPr id="29" name="Google Shape;1045;p32">
                  <a:extLst>
                    <a:ext uri="{FF2B5EF4-FFF2-40B4-BE49-F238E27FC236}">
                      <a16:creationId xmlns:a16="http://schemas.microsoft.com/office/drawing/2014/main" id="{16DFCC1E-74FF-5BCB-8EBE-8A8B69C274F2}"/>
                    </a:ext>
                  </a:extLst>
                </p:cNvPr>
                <p:cNvSpPr/>
                <p:nvPr/>
              </p:nvSpPr>
              <p:spPr>
                <a:xfrm>
                  <a:off x="8126135" y="594963"/>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0" name="Google Shape;1046;p32">
                  <a:extLst>
                    <a:ext uri="{FF2B5EF4-FFF2-40B4-BE49-F238E27FC236}">
                      <a16:creationId xmlns:a16="http://schemas.microsoft.com/office/drawing/2014/main" id="{D5F9B1C8-1C93-809D-304F-F1C0932B9D37}"/>
                    </a:ext>
                  </a:extLst>
                </p:cNvPr>
                <p:cNvSpPr/>
                <p:nvPr/>
              </p:nvSpPr>
              <p:spPr>
                <a:xfrm>
                  <a:off x="8289200" y="594963"/>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1" name="Google Shape;1047;p32">
                  <a:extLst>
                    <a:ext uri="{FF2B5EF4-FFF2-40B4-BE49-F238E27FC236}">
                      <a16:creationId xmlns:a16="http://schemas.microsoft.com/office/drawing/2014/main" id="{F608006D-F902-F238-2F80-B178BCAEFA93}"/>
                    </a:ext>
                  </a:extLst>
                </p:cNvPr>
                <p:cNvSpPr/>
                <p:nvPr/>
              </p:nvSpPr>
              <p:spPr>
                <a:xfrm>
                  <a:off x="8416768" y="594963"/>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2" name="Google Shape;1048;p32">
                  <a:extLst>
                    <a:ext uri="{FF2B5EF4-FFF2-40B4-BE49-F238E27FC236}">
                      <a16:creationId xmlns:a16="http://schemas.microsoft.com/office/drawing/2014/main" id="{27D99F2C-F0CA-A833-9CF2-8F9C758F21D6}"/>
                    </a:ext>
                  </a:extLst>
                </p:cNvPr>
                <p:cNvSpPr/>
                <p:nvPr/>
              </p:nvSpPr>
              <p:spPr>
                <a:xfrm>
                  <a:off x="8200028" y="672294"/>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3" name="Google Shape;1049;p32">
                  <a:extLst>
                    <a:ext uri="{FF2B5EF4-FFF2-40B4-BE49-F238E27FC236}">
                      <a16:creationId xmlns:a16="http://schemas.microsoft.com/office/drawing/2014/main" id="{00AF2EA5-117C-D956-0E4C-6A53552E85CD}"/>
                    </a:ext>
                  </a:extLst>
                </p:cNvPr>
                <p:cNvSpPr/>
                <p:nvPr/>
              </p:nvSpPr>
              <p:spPr>
                <a:xfrm>
                  <a:off x="8126135" y="672294"/>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1050;p32">
                  <a:extLst>
                    <a:ext uri="{FF2B5EF4-FFF2-40B4-BE49-F238E27FC236}">
                      <a16:creationId xmlns:a16="http://schemas.microsoft.com/office/drawing/2014/main" id="{CB079861-4EE6-7C5B-9FD0-2795C4CBC138}"/>
                    </a:ext>
                  </a:extLst>
                </p:cNvPr>
                <p:cNvSpPr/>
                <p:nvPr/>
              </p:nvSpPr>
              <p:spPr>
                <a:xfrm>
                  <a:off x="8296058" y="749689"/>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5" name="Google Shape;1051;p32">
                  <a:extLst>
                    <a:ext uri="{FF2B5EF4-FFF2-40B4-BE49-F238E27FC236}">
                      <a16:creationId xmlns:a16="http://schemas.microsoft.com/office/drawing/2014/main" id="{EC37E9AC-E339-F0D6-517E-C00F959919E4}"/>
                    </a:ext>
                  </a:extLst>
                </p:cNvPr>
                <p:cNvSpPr/>
                <p:nvPr/>
              </p:nvSpPr>
              <p:spPr>
                <a:xfrm>
                  <a:off x="8455694" y="749689"/>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6" name="Google Shape;1052;p32">
                  <a:extLst>
                    <a:ext uri="{FF2B5EF4-FFF2-40B4-BE49-F238E27FC236}">
                      <a16:creationId xmlns:a16="http://schemas.microsoft.com/office/drawing/2014/main" id="{FBBB68A8-51A8-77D4-3ED1-027A062764D8}"/>
                    </a:ext>
                  </a:extLst>
                </p:cNvPr>
                <p:cNvSpPr/>
                <p:nvPr/>
              </p:nvSpPr>
              <p:spPr>
                <a:xfrm>
                  <a:off x="8126135" y="74968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1053;p32">
                  <a:extLst>
                    <a:ext uri="{FF2B5EF4-FFF2-40B4-BE49-F238E27FC236}">
                      <a16:creationId xmlns:a16="http://schemas.microsoft.com/office/drawing/2014/main" id="{1CEB0B2B-ADF6-D7AE-2809-CF8A2BB678DE}"/>
                    </a:ext>
                  </a:extLst>
                </p:cNvPr>
                <p:cNvSpPr/>
                <p:nvPr/>
              </p:nvSpPr>
              <p:spPr>
                <a:xfrm>
                  <a:off x="8236009" y="827019"/>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8" name="Google Shape;1054;p32">
                  <a:extLst>
                    <a:ext uri="{FF2B5EF4-FFF2-40B4-BE49-F238E27FC236}">
                      <a16:creationId xmlns:a16="http://schemas.microsoft.com/office/drawing/2014/main" id="{9CFAB17F-62BD-08B5-36F4-FE50F4EE78EE}"/>
                    </a:ext>
                  </a:extLst>
                </p:cNvPr>
                <p:cNvSpPr/>
                <p:nvPr/>
              </p:nvSpPr>
              <p:spPr>
                <a:xfrm>
                  <a:off x="8126135" y="827019"/>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9" name="Google Shape;1055;p32">
                <a:extLst>
                  <a:ext uri="{FF2B5EF4-FFF2-40B4-BE49-F238E27FC236}">
                    <a16:creationId xmlns:a16="http://schemas.microsoft.com/office/drawing/2014/main" id="{90FCB1B0-1CAA-4FCF-46F6-066461069D0B}"/>
                  </a:ext>
                </a:extLst>
              </p:cNvPr>
              <p:cNvGrpSpPr/>
              <p:nvPr/>
            </p:nvGrpSpPr>
            <p:grpSpPr>
              <a:xfrm>
                <a:off x="8126135" y="923479"/>
                <a:ext cx="382155" cy="191731"/>
                <a:chOff x="8126135" y="923479"/>
                <a:chExt cx="382155" cy="191731"/>
              </a:xfrm>
            </p:grpSpPr>
            <p:sp>
              <p:nvSpPr>
                <p:cNvPr id="40" name="Google Shape;1056;p32">
                  <a:extLst>
                    <a:ext uri="{FF2B5EF4-FFF2-40B4-BE49-F238E27FC236}">
                      <a16:creationId xmlns:a16="http://schemas.microsoft.com/office/drawing/2014/main" id="{585C22A7-A19E-43A4-3EB6-81C00163CBB2}"/>
                    </a:ext>
                  </a:extLst>
                </p:cNvPr>
                <p:cNvSpPr/>
                <p:nvPr/>
              </p:nvSpPr>
              <p:spPr>
                <a:xfrm>
                  <a:off x="8126135" y="923479"/>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1" name="Google Shape;1057;p32">
                  <a:extLst>
                    <a:ext uri="{FF2B5EF4-FFF2-40B4-BE49-F238E27FC236}">
                      <a16:creationId xmlns:a16="http://schemas.microsoft.com/office/drawing/2014/main" id="{1FA006FB-9C0D-09B5-49D1-AA23A48CA567}"/>
                    </a:ext>
                  </a:extLst>
                </p:cNvPr>
                <p:cNvSpPr/>
                <p:nvPr/>
              </p:nvSpPr>
              <p:spPr>
                <a:xfrm>
                  <a:off x="8289200" y="923479"/>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2" name="Google Shape;1058;p32">
                  <a:extLst>
                    <a:ext uri="{FF2B5EF4-FFF2-40B4-BE49-F238E27FC236}">
                      <a16:creationId xmlns:a16="http://schemas.microsoft.com/office/drawing/2014/main" id="{155BA22C-6A3C-B896-E711-5FE06BAF7C7E}"/>
                    </a:ext>
                  </a:extLst>
                </p:cNvPr>
                <p:cNvSpPr/>
                <p:nvPr/>
              </p:nvSpPr>
              <p:spPr>
                <a:xfrm>
                  <a:off x="8416768" y="923479"/>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3" name="Google Shape;1059;p32">
                  <a:extLst>
                    <a:ext uri="{FF2B5EF4-FFF2-40B4-BE49-F238E27FC236}">
                      <a16:creationId xmlns:a16="http://schemas.microsoft.com/office/drawing/2014/main" id="{7991B0B4-4267-0EA7-448E-796373EC0211}"/>
                    </a:ext>
                  </a:extLst>
                </p:cNvPr>
                <p:cNvSpPr/>
                <p:nvPr/>
              </p:nvSpPr>
              <p:spPr>
                <a:xfrm>
                  <a:off x="8296058" y="1004367"/>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4" name="Google Shape;1060;p32">
                  <a:extLst>
                    <a:ext uri="{FF2B5EF4-FFF2-40B4-BE49-F238E27FC236}">
                      <a16:creationId xmlns:a16="http://schemas.microsoft.com/office/drawing/2014/main" id="{A7F38C9A-D13E-50A7-7950-9D48F2E6FD49}"/>
                    </a:ext>
                  </a:extLst>
                </p:cNvPr>
                <p:cNvSpPr/>
                <p:nvPr/>
              </p:nvSpPr>
              <p:spPr>
                <a:xfrm>
                  <a:off x="8455694" y="1004367"/>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5" name="Google Shape;1061;p32">
                  <a:extLst>
                    <a:ext uri="{FF2B5EF4-FFF2-40B4-BE49-F238E27FC236}">
                      <a16:creationId xmlns:a16="http://schemas.microsoft.com/office/drawing/2014/main" id="{13F3974F-3BAB-ABAE-CB63-96B88393D1A3}"/>
                    </a:ext>
                  </a:extLst>
                </p:cNvPr>
                <p:cNvSpPr/>
                <p:nvPr/>
              </p:nvSpPr>
              <p:spPr>
                <a:xfrm>
                  <a:off x="8126135" y="1004367"/>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6" name="Google Shape;1062;p32">
                  <a:extLst>
                    <a:ext uri="{FF2B5EF4-FFF2-40B4-BE49-F238E27FC236}">
                      <a16:creationId xmlns:a16="http://schemas.microsoft.com/office/drawing/2014/main" id="{3A4A601F-5797-2CED-BED6-F447D826D6B6}"/>
                    </a:ext>
                  </a:extLst>
                </p:cNvPr>
                <p:cNvSpPr/>
                <p:nvPr/>
              </p:nvSpPr>
              <p:spPr>
                <a:xfrm>
                  <a:off x="8236009" y="1081753"/>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7" name="Google Shape;1063;p32">
                  <a:extLst>
                    <a:ext uri="{FF2B5EF4-FFF2-40B4-BE49-F238E27FC236}">
                      <a16:creationId xmlns:a16="http://schemas.microsoft.com/office/drawing/2014/main" id="{F6353755-52CB-5F06-0605-69B8B00AA12F}"/>
                    </a:ext>
                  </a:extLst>
                </p:cNvPr>
                <p:cNvSpPr/>
                <p:nvPr/>
              </p:nvSpPr>
              <p:spPr>
                <a:xfrm>
                  <a:off x="8126135" y="1081753"/>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48" name="Google Shape;1064;p32">
                <a:extLst>
                  <a:ext uri="{FF2B5EF4-FFF2-40B4-BE49-F238E27FC236}">
                    <a16:creationId xmlns:a16="http://schemas.microsoft.com/office/drawing/2014/main" id="{1DF86F3B-F4D4-9BE9-F2D9-234F096408E4}"/>
                  </a:ext>
                </a:extLst>
              </p:cNvPr>
              <p:cNvSpPr/>
              <p:nvPr/>
            </p:nvSpPr>
            <p:spPr>
              <a:xfrm>
                <a:off x="8126135" y="1240392"/>
                <a:ext cx="382749" cy="277246"/>
              </a:xfrm>
              <a:custGeom>
                <a:avLst/>
                <a:gdLst>
                  <a:gd name="f0" fmla="val w"/>
                  <a:gd name="f1" fmla="val h"/>
                  <a:gd name="f2" fmla="val 0"/>
                  <a:gd name="f3" fmla="val 605885"/>
                  <a:gd name="f4" fmla="val 438816"/>
                  <a:gd name="f5" fmla="val 572167"/>
                  <a:gd name="f6" fmla="val 590789"/>
                  <a:gd name="f7" fmla="val 15096"/>
                  <a:gd name="f8" fmla="val 33718"/>
                  <a:gd name="f9" fmla="val 405098"/>
                  <a:gd name="f10" fmla="val 423720"/>
                  <a:gd name="f11" fmla="val 438817"/>
                  <a:gd name="f12" fmla="*/ f0 1 605885"/>
                  <a:gd name="f13" fmla="*/ f1 1 438816"/>
                  <a:gd name="f14" fmla="+- f4 0 f2"/>
                  <a:gd name="f15" fmla="+- f3 0 f2"/>
                  <a:gd name="f16" fmla="*/ f15 1 605885"/>
                  <a:gd name="f17" fmla="*/ f14 1 43881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605885" h="438816">
                    <a:moveTo>
                      <a:pt x="f5" y="f2"/>
                    </a:moveTo>
                    <a:cubicBezTo>
                      <a:pt x="f6" y="f2"/>
                      <a:pt x="f3" y="f7"/>
                      <a:pt x="f3" y="f8"/>
                    </a:cubicBezTo>
                    <a:lnTo>
                      <a:pt x="f3" y="f9"/>
                    </a:lnTo>
                    <a:cubicBezTo>
                      <a:pt x="f3" y="f10"/>
                      <a:pt x="f6" y="f11"/>
                      <a:pt x="f5" y="f11"/>
                    </a:cubicBezTo>
                    <a:lnTo>
                      <a:pt x="f8" y="f11"/>
                    </a:lnTo>
                    <a:cubicBezTo>
                      <a:pt x="f7" y="f11"/>
                      <a:pt x="f2" y="f10"/>
                      <a:pt x="f2" y="f9"/>
                    </a:cubicBezTo>
                    <a:lnTo>
                      <a:pt x="f2" y="f8"/>
                    </a:lnTo>
                    <a:cubicBezTo>
                      <a:pt x="f2" y="f7"/>
                      <a:pt x="f7" y="f2"/>
                      <a:pt x="f8"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9" name="Google Shape;1065;p32">
                <a:extLst>
                  <a:ext uri="{FF2B5EF4-FFF2-40B4-BE49-F238E27FC236}">
                    <a16:creationId xmlns:a16="http://schemas.microsoft.com/office/drawing/2014/main" id="{9B5AE20B-BD87-6C5B-40AE-D30AE21FA840}"/>
                  </a:ext>
                </a:extLst>
              </p:cNvPr>
              <p:cNvSpPr/>
              <p:nvPr/>
            </p:nvSpPr>
            <p:spPr>
              <a:xfrm>
                <a:off x="7612270" y="598630"/>
                <a:ext cx="382749" cy="515017"/>
              </a:xfrm>
              <a:custGeom>
                <a:avLst/>
                <a:gdLst>
                  <a:gd name="f0" fmla="val w"/>
                  <a:gd name="f1" fmla="val h"/>
                  <a:gd name="f2" fmla="val 0"/>
                  <a:gd name="f3" fmla="val 605885"/>
                  <a:gd name="f4" fmla="val 815149"/>
                  <a:gd name="f5" fmla="val 554260"/>
                  <a:gd name="f6" fmla="val 582772"/>
                  <a:gd name="f7" fmla="val 23114"/>
                  <a:gd name="f8" fmla="val 51625"/>
                  <a:gd name="f9" fmla="val 763524"/>
                  <a:gd name="f10" fmla="val 792036"/>
                  <a:gd name="f11" fmla="val 582771"/>
                  <a:gd name="f12" fmla="val 815150"/>
                  <a:gd name="f13" fmla="val 23113"/>
                  <a:gd name="f14" fmla="*/ f0 1 605885"/>
                  <a:gd name="f15" fmla="*/ f1 1 815149"/>
                  <a:gd name="f16" fmla="+- f4 0 f2"/>
                  <a:gd name="f17" fmla="+- f3 0 f2"/>
                  <a:gd name="f18" fmla="*/ f17 1 605885"/>
                  <a:gd name="f19" fmla="*/ f16 1 815149"/>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605885" h="815149">
                    <a:moveTo>
                      <a:pt x="f5" y="f2"/>
                    </a:moveTo>
                    <a:cubicBezTo>
                      <a:pt x="f6" y="f2"/>
                      <a:pt x="f3" y="f7"/>
                      <a:pt x="f3" y="f8"/>
                    </a:cubicBezTo>
                    <a:lnTo>
                      <a:pt x="f3" y="f9"/>
                    </a:lnTo>
                    <a:cubicBezTo>
                      <a:pt x="f3" y="f10"/>
                      <a:pt x="f11" y="f12"/>
                      <a:pt x="f5" y="f12"/>
                    </a:cubicBezTo>
                    <a:lnTo>
                      <a:pt x="f8" y="f12"/>
                    </a:lnTo>
                    <a:cubicBezTo>
                      <a:pt x="f13" y="f12"/>
                      <a:pt x="f2" y="f10"/>
                      <a:pt x="f2" y="f9"/>
                    </a:cubicBezTo>
                    <a:lnTo>
                      <a:pt x="f2" y="f8"/>
                    </a:lnTo>
                    <a:cubicBezTo>
                      <a:pt x="f2" y="f7"/>
                      <a:pt x="f13" y="f2"/>
                      <a:pt x="f8" y="f2"/>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0" name="Google Shape;1066;p32">
              <a:extLst>
                <a:ext uri="{FF2B5EF4-FFF2-40B4-BE49-F238E27FC236}">
                  <a16:creationId xmlns:a16="http://schemas.microsoft.com/office/drawing/2014/main" id="{71E778A7-AC1A-728B-FB6F-444D8850CA5E}"/>
                </a:ext>
              </a:extLst>
            </p:cNvPr>
            <p:cNvGrpSpPr/>
            <p:nvPr/>
          </p:nvGrpSpPr>
          <p:grpSpPr>
            <a:xfrm>
              <a:off x="7553245" y="556211"/>
              <a:ext cx="492916" cy="600532"/>
              <a:chOff x="7553245" y="556211"/>
              <a:chExt cx="492916" cy="600532"/>
            </a:xfrm>
          </p:grpSpPr>
          <p:grpSp>
            <p:nvGrpSpPr>
              <p:cNvPr id="51" name="Google Shape;1067;p32">
                <a:extLst>
                  <a:ext uri="{FF2B5EF4-FFF2-40B4-BE49-F238E27FC236}">
                    <a16:creationId xmlns:a16="http://schemas.microsoft.com/office/drawing/2014/main" id="{9DFBD0C0-BA2E-CB2F-6274-B09D7D857999}"/>
                  </a:ext>
                </a:extLst>
              </p:cNvPr>
              <p:cNvGrpSpPr/>
              <p:nvPr/>
            </p:nvGrpSpPr>
            <p:grpSpPr>
              <a:xfrm>
                <a:off x="7566422" y="569442"/>
                <a:ext cx="472524" cy="580012"/>
                <a:chOff x="7566422" y="569442"/>
                <a:chExt cx="472524" cy="580012"/>
              </a:xfrm>
            </p:grpSpPr>
            <p:sp>
              <p:nvSpPr>
                <p:cNvPr id="52" name="Google Shape;1068;p32">
                  <a:extLst>
                    <a:ext uri="{FF2B5EF4-FFF2-40B4-BE49-F238E27FC236}">
                      <a16:creationId xmlns:a16="http://schemas.microsoft.com/office/drawing/2014/main" id="{468C198D-A4AC-4D8E-DBD3-DEA996B4E50A}"/>
                    </a:ext>
                  </a:extLst>
                </p:cNvPr>
                <p:cNvSpPr/>
                <p:nvPr/>
              </p:nvSpPr>
              <p:spPr>
                <a:xfrm>
                  <a:off x="7574478" y="1143438"/>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5" y="f2"/>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3" name="Google Shape;1069;p32">
                  <a:extLst>
                    <a:ext uri="{FF2B5EF4-FFF2-40B4-BE49-F238E27FC236}">
                      <a16:creationId xmlns:a16="http://schemas.microsoft.com/office/drawing/2014/main" id="{810666E6-B21D-759A-C3A8-7E5C05FB4CAF}"/>
                    </a:ext>
                  </a:extLst>
                </p:cNvPr>
                <p:cNvSpPr/>
                <p:nvPr/>
              </p:nvSpPr>
              <p:spPr>
                <a:xfrm>
                  <a:off x="7566422" y="577388"/>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4"/>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4" name="Google Shape;1070;p32">
                  <a:extLst>
                    <a:ext uri="{FF2B5EF4-FFF2-40B4-BE49-F238E27FC236}">
                      <a16:creationId xmlns:a16="http://schemas.microsoft.com/office/drawing/2014/main" id="{5AEE99BC-BBB2-C9AB-EA49-A89202882E6A}"/>
                    </a:ext>
                  </a:extLst>
                </p:cNvPr>
                <p:cNvSpPr/>
                <p:nvPr/>
              </p:nvSpPr>
              <p:spPr>
                <a:xfrm>
                  <a:off x="7582543" y="569442"/>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2" y="f2"/>
                      </a:moveTo>
                      <a:lnTo>
                        <a:pt x="f5"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5" name="Google Shape;1071;p32">
                  <a:extLst>
                    <a:ext uri="{FF2B5EF4-FFF2-40B4-BE49-F238E27FC236}">
                      <a16:creationId xmlns:a16="http://schemas.microsoft.com/office/drawing/2014/main" id="{89364B2A-AFC7-D495-8400-5451A7C7BFB8}"/>
                    </a:ext>
                  </a:extLst>
                </p:cNvPr>
                <p:cNvSpPr/>
                <p:nvPr/>
              </p:nvSpPr>
              <p:spPr>
                <a:xfrm>
                  <a:off x="8032930" y="585389"/>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2"/>
                      </a:moveTo>
                      <a:lnTo>
                        <a:pt x="f2" y="f4"/>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6" name="Google Shape;1072;p32">
                <a:extLst>
                  <a:ext uri="{FF2B5EF4-FFF2-40B4-BE49-F238E27FC236}">
                    <a16:creationId xmlns:a16="http://schemas.microsoft.com/office/drawing/2014/main" id="{2FE7FA33-45A2-E502-A5CF-C22BDD9EB35E}"/>
                  </a:ext>
                </a:extLst>
              </p:cNvPr>
              <p:cNvGrpSpPr/>
              <p:nvPr/>
            </p:nvGrpSpPr>
            <p:grpSpPr>
              <a:xfrm>
                <a:off x="7553245" y="556211"/>
                <a:ext cx="492916" cy="600532"/>
                <a:chOff x="7553245" y="556211"/>
                <a:chExt cx="492916" cy="600532"/>
              </a:xfrm>
            </p:grpSpPr>
            <p:grpSp>
              <p:nvGrpSpPr>
                <p:cNvPr id="57" name="Google Shape;1073;p32">
                  <a:extLst>
                    <a:ext uri="{FF2B5EF4-FFF2-40B4-BE49-F238E27FC236}">
                      <a16:creationId xmlns:a16="http://schemas.microsoft.com/office/drawing/2014/main" id="{FFC0BD25-84F2-1FF6-1DE9-E07BC9EC3BFC}"/>
                    </a:ext>
                  </a:extLst>
                </p:cNvPr>
                <p:cNvGrpSpPr/>
                <p:nvPr/>
              </p:nvGrpSpPr>
              <p:grpSpPr>
                <a:xfrm>
                  <a:off x="7553245" y="556211"/>
                  <a:ext cx="492916" cy="26481"/>
                  <a:chOff x="7553245" y="556211"/>
                  <a:chExt cx="492916" cy="26481"/>
                </a:xfrm>
              </p:grpSpPr>
              <p:sp>
                <p:nvSpPr>
                  <p:cNvPr id="58" name="Google Shape;1074;p32">
                    <a:extLst>
                      <a:ext uri="{FF2B5EF4-FFF2-40B4-BE49-F238E27FC236}">
                        <a16:creationId xmlns:a16="http://schemas.microsoft.com/office/drawing/2014/main" id="{2837FAD2-603F-1635-3362-F25E965E708D}"/>
                      </a:ext>
                    </a:extLst>
                  </p:cNvPr>
                  <p:cNvSpPr/>
                  <p:nvPr/>
                </p:nvSpPr>
                <p:spPr>
                  <a:xfrm>
                    <a:off x="7553245"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9" name="Google Shape;1075;p32">
                    <a:extLst>
                      <a:ext uri="{FF2B5EF4-FFF2-40B4-BE49-F238E27FC236}">
                        <a16:creationId xmlns:a16="http://schemas.microsoft.com/office/drawing/2014/main" id="{AC8E37D1-1877-503A-3A14-40DCF9E24D35}"/>
                      </a:ext>
                    </a:extLst>
                  </p:cNvPr>
                  <p:cNvSpPr/>
                  <p:nvPr/>
                </p:nvSpPr>
                <p:spPr>
                  <a:xfrm>
                    <a:off x="7786463"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0" name="Google Shape;1076;p32">
                    <a:extLst>
                      <a:ext uri="{FF2B5EF4-FFF2-40B4-BE49-F238E27FC236}">
                        <a16:creationId xmlns:a16="http://schemas.microsoft.com/office/drawing/2014/main" id="{54991FC3-616A-A6B0-990A-62D5B78B1761}"/>
                      </a:ext>
                    </a:extLst>
                  </p:cNvPr>
                  <p:cNvSpPr/>
                  <p:nvPr/>
                </p:nvSpPr>
                <p:spPr>
                  <a:xfrm>
                    <a:off x="8019690"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1" name="Google Shape;1077;p32">
                  <a:extLst>
                    <a:ext uri="{FF2B5EF4-FFF2-40B4-BE49-F238E27FC236}">
                      <a16:creationId xmlns:a16="http://schemas.microsoft.com/office/drawing/2014/main" id="{EB9387B8-0BBD-2848-45EF-94C5ED894564}"/>
                    </a:ext>
                  </a:extLst>
                </p:cNvPr>
                <p:cNvGrpSpPr/>
                <p:nvPr/>
              </p:nvGrpSpPr>
              <p:grpSpPr>
                <a:xfrm>
                  <a:off x="7553245" y="843204"/>
                  <a:ext cx="492916" cy="26481"/>
                  <a:chOff x="7553245" y="843204"/>
                  <a:chExt cx="492916" cy="26481"/>
                </a:xfrm>
              </p:grpSpPr>
              <p:sp>
                <p:nvSpPr>
                  <p:cNvPr id="62" name="Google Shape;1078;p32">
                    <a:extLst>
                      <a:ext uri="{FF2B5EF4-FFF2-40B4-BE49-F238E27FC236}">
                        <a16:creationId xmlns:a16="http://schemas.microsoft.com/office/drawing/2014/main" id="{89A00BD1-DEAC-BC16-A935-885CBF954500}"/>
                      </a:ext>
                    </a:extLst>
                  </p:cNvPr>
                  <p:cNvSpPr/>
                  <p:nvPr/>
                </p:nvSpPr>
                <p:spPr>
                  <a:xfrm>
                    <a:off x="7553245"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3" name="Google Shape;1079;p32">
                    <a:extLst>
                      <a:ext uri="{FF2B5EF4-FFF2-40B4-BE49-F238E27FC236}">
                        <a16:creationId xmlns:a16="http://schemas.microsoft.com/office/drawing/2014/main" id="{285FEFCC-5BE7-8B4F-E597-D39C3E55EAA1}"/>
                      </a:ext>
                    </a:extLst>
                  </p:cNvPr>
                  <p:cNvSpPr/>
                  <p:nvPr/>
                </p:nvSpPr>
                <p:spPr>
                  <a:xfrm>
                    <a:off x="8019690"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4" name="Google Shape;1080;p32">
                  <a:extLst>
                    <a:ext uri="{FF2B5EF4-FFF2-40B4-BE49-F238E27FC236}">
                      <a16:creationId xmlns:a16="http://schemas.microsoft.com/office/drawing/2014/main" id="{FFC812F7-C7F5-A4D7-28C1-B91442FB252E}"/>
                    </a:ext>
                  </a:extLst>
                </p:cNvPr>
                <p:cNvGrpSpPr/>
                <p:nvPr/>
              </p:nvGrpSpPr>
              <p:grpSpPr>
                <a:xfrm>
                  <a:off x="7553245" y="1130262"/>
                  <a:ext cx="492916" cy="26481"/>
                  <a:chOff x="7553245" y="1130262"/>
                  <a:chExt cx="492916" cy="26481"/>
                </a:xfrm>
              </p:grpSpPr>
              <p:sp>
                <p:nvSpPr>
                  <p:cNvPr id="65" name="Google Shape;1081;p32">
                    <a:extLst>
                      <a:ext uri="{FF2B5EF4-FFF2-40B4-BE49-F238E27FC236}">
                        <a16:creationId xmlns:a16="http://schemas.microsoft.com/office/drawing/2014/main" id="{DFD4239E-4A35-E7E5-BC33-1620BC5FCDF5}"/>
                      </a:ext>
                    </a:extLst>
                  </p:cNvPr>
                  <p:cNvSpPr/>
                  <p:nvPr/>
                </p:nvSpPr>
                <p:spPr>
                  <a:xfrm>
                    <a:off x="7553245"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6" name="Google Shape;1082;p32">
                    <a:extLst>
                      <a:ext uri="{FF2B5EF4-FFF2-40B4-BE49-F238E27FC236}">
                        <a16:creationId xmlns:a16="http://schemas.microsoft.com/office/drawing/2014/main" id="{5238B5FB-C55A-56AB-90F1-50F2864D17AB}"/>
                      </a:ext>
                    </a:extLst>
                  </p:cNvPr>
                  <p:cNvSpPr/>
                  <p:nvPr/>
                </p:nvSpPr>
                <p:spPr>
                  <a:xfrm>
                    <a:off x="7786463"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7" name="Google Shape;1083;p32">
                    <a:extLst>
                      <a:ext uri="{FF2B5EF4-FFF2-40B4-BE49-F238E27FC236}">
                        <a16:creationId xmlns:a16="http://schemas.microsoft.com/office/drawing/2014/main" id="{CB48ED53-E38F-9BF6-4CCB-3BF9A3F976F0}"/>
                      </a:ext>
                    </a:extLst>
                  </p:cNvPr>
                  <p:cNvSpPr/>
                  <p:nvPr/>
                </p:nvSpPr>
                <p:spPr>
                  <a:xfrm>
                    <a:off x="8019690"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nvGrpSpPr>
            <p:cNvPr id="68" name="Google Shape;1084;p32">
              <a:extLst>
                <a:ext uri="{FF2B5EF4-FFF2-40B4-BE49-F238E27FC236}">
                  <a16:creationId xmlns:a16="http://schemas.microsoft.com/office/drawing/2014/main" id="{8BC5398E-EA58-6F7F-A25E-3FE79507484A}"/>
                </a:ext>
              </a:extLst>
            </p:cNvPr>
            <p:cNvGrpSpPr/>
            <p:nvPr/>
          </p:nvGrpSpPr>
          <p:grpSpPr>
            <a:xfrm>
              <a:off x="7821128" y="1008098"/>
              <a:ext cx="162040" cy="94484"/>
              <a:chOff x="7821128" y="1008098"/>
              <a:chExt cx="162040" cy="94484"/>
            </a:xfrm>
          </p:grpSpPr>
          <p:sp>
            <p:nvSpPr>
              <p:cNvPr id="69" name="Google Shape;1085;p32">
                <a:extLst>
                  <a:ext uri="{FF2B5EF4-FFF2-40B4-BE49-F238E27FC236}">
                    <a16:creationId xmlns:a16="http://schemas.microsoft.com/office/drawing/2014/main" id="{EDE63635-BE83-05DB-4504-E2C9A772E242}"/>
                  </a:ext>
                </a:extLst>
              </p:cNvPr>
              <p:cNvSpPr/>
              <p:nvPr/>
            </p:nvSpPr>
            <p:spPr>
              <a:xfrm>
                <a:off x="7821128" y="1008098"/>
                <a:ext cx="162040" cy="94484"/>
              </a:xfrm>
              <a:custGeom>
                <a:avLst/>
                <a:gdLst>
                  <a:gd name="f0" fmla="val w"/>
                  <a:gd name="f1" fmla="val h"/>
                  <a:gd name="f2" fmla="val 0"/>
                  <a:gd name="f3" fmla="val 256508"/>
                  <a:gd name="f4" fmla="val 149542"/>
                  <a:gd name="f5" fmla="val 218694"/>
                  <a:gd name="f6" fmla="val 239578"/>
                  <a:gd name="f7" fmla="val 16930"/>
                  <a:gd name="f8" fmla="val 37814"/>
                  <a:gd name="f9" fmla="val 111728"/>
                  <a:gd name="f10" fmla="val 132612"/>
                  <a:gd name="f11" fmla="val 149543"/>
                  <a:gd name="f12" fmla="val 1"/>
                  <a:gd name="f13" fmla="*/ f0 1 256508"/>
                  <a:gd name="f14" fmla="*/ f1 1 149542"/>
                  <a:gd name="f15" fmla="+- f4 0 f2"/>
                  <a:gd name="f16" fmla="+- f3 0 f2"/>
                  <a:gd name="f17" fmla="*/ f16 1 256508"/>
                  <a:gd name="f18" fmla="*/ f15 1 149542"/>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256508" h="149542">
                    <a:moveTo>
                      <a:pt x="f5" y="f2"/>
                    </a:moveTo>
                    <a:cubicBezTo>
                      <a:pt x="f6" y="f2"/>
                      <a:pt x="f3" y="f7"/>
                      <a:pt x="f3" y="f8"/>
                    </a:cubicBezTo>
                    <a:lnTo>
                      <a:pt x="f3" y="f9"/>
                    </a:lnTo>
                    <a:cubicBezTo>
                      <a:pt x="f3" y="f10"/>
                      <a:pt x="f6" y="f11"/>
                      <a:pt x="f5" y="f11"/>
                    </a:cubicBezTo>
                    <a:lnTo>
                      <a:pt x="f8" y="f11"/>
                    </a:lnTo>
                    <a:cubicBezTo>
                      <a:pt x="f7" y="f11"/>
                      <a:pt x="f12" y="f10"/>
                      <a:pt x="f12" y="f9"/>
                    </a:cubicBezTo>
                    <a:lnTo>
                      <a:pt x="f12" y="f8"/>
                    </a:lnTo>
                    <a:cubicBezTo>
                      <a:pt x="f12" y="f7"/>
                      <a:pt x="f7" y="f2"/>
                      <a:pt x="f8" y="f2"/>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70" name="Google Shape;1086;p32">
                <a:extLst>
                  <a:ext uri="{FF2B5EF4-FFF2-40B4-BE49-F238E27FC236}">
                    <a16:creationId xmlns:a16="http://schemas.microsoft.com/office/drawing/2014/main" id="{40D282C5-E235-7E1E-BC3C-A6805795AB32}"/>
                  </a:ext>
                </a:extLst>
              </p:cNvPr>
              <p:cNvGrpSpPr/>
              <p:nvPr/>
            </p:nvGrpSpPr>
            <p:grpSpPr>
              <a:xfrm>
                <a:off x="7843000" y="1024731"/>
                <a:ext cx="116083" cy="62499"/>
                <a:chOff x="7843000" y="1024731"/>
                <a:chExt cx="116083" cy="62499"/>
              </a:xfrm>
            </p:grpSpPr>
            <p:grpSp>
              <p:nvGrpSpPr>
                <p:cNvPr id="71" name="Google Shape;1087;p32">
                  <a:extLst>
                    <a:ext uri="{FF2B5EF4-FFF2-40B4-BE49-F238E27FC236}">
                      <a16:creationId xmlns:a16="http://schemas.microsoft.com/office/drawing/2014/main" id="{EC7275BC-E957-4C46-F763-6AC9B67979F6}"/>
                    </a:ext>
                  </a:extLst>
                </p:cNvPr>
                <p:cNvGrpSpPr/>
                <p:nvPr/>
              </p:nvGrpSpPr>
              <p:grpSpPr>
                <a:xfrm>
                  <a:off x="7899108" y="1025682"/>
                  <a:ext cx="59975" cy="59984"/>
                  <a:chOff x="7899108" y="1025682"/>
                  <a:chExt cx="59975" cy="59984"/>
                </a:xfrm>
              </p:grpSpPr>
              <p:sp>
                <p:nvSpPr>
                  <p:cNvPr id="72" name="Google Shape;1088;p32">
                    <a:extLst>
                      <a:ext uri="{FF2B5EF4-FFF2-40B4-BE49-F238E27FC236}">
                        <a16:creationId xmlns:a16="http://schemas.microsoft.com/office/drawing/2014/main" id="{F7DEAD97-C616-7A24-2272-5301B9C9B313}"/>
                      </a:ext>
                    </a:extLst>
                  </p:cNvPr>
                  <p:cNvSpPr/>
                  <p:nvPr/>
                </p:nvSpPr>
                <p:spPr>
                  <a:xfrm>
                    <a:off x="7899108" y="1058710"/>
                    <a:ext cx="26956" cy="26956"/>
                  </a:xfrm>
                  <a:custGeom>
                    <a:avLst/>
                    <a:gdLst>
                      <a:gd name="f0" fmla="val w"/>
                      <a:gd name="f1" fmla="val h"/>
                      <a:gd name="f2" fmla="val 0"/>
                      <a:gd name="f3" fmla="val 42671"/>
                      <a:gd name="f4" fmla="val 42672"/>
                      <a:gd name="f5" fmla="val 16764"/>
                      <a:gd name="f6" fmla="val 31147"/>
                      <a:gd name="f7" fmla="val 5144"/>
                      <a:gd name="f8" fmla="val 37529"/>
                      <a:gd name="f9" fmla="val 11525"/>
                      <a:gd name="f10" fmla="val 25908"/>
                      <a:gd name="f11" fmla="val 6382"/>
                      <a:gd name="f12" fmla="val 28765"/>
                      <a:gd name="f13" fmla="val 38576"/>
                      <a:gd name="f14" fmla="val 4096"/>
                      <a:gd name="f15" fmla="val 13906"/>
                      <a:gd name="f16" fmla="val 36290"/>
                      <a:gd name="f17" fmla="*/ f0 1 42671"/>
                      <a:gd name="f18" fmla="*/ f1 1 42672"/>
                      <a:gd name="f19" fmla="+- f4 0 f2"/>
                      <a:gd name="f20" fmla="+- f3 0 f2"/>
                      <a:gd name="f21" fmla="*/ f20 1 42671"/>
                      <a:gd name="f22" fmla="*/ f19 1 42672"/>
                      <a:gd name="f23" fmla="*/ f2 1 f21"/>
                      <a:gd name="f24" fmla="*/ f3 1 f21"/>
                      <a:gd name="f25" fmla="*/ f2 1 f22"/>
                      <a:gd name="f26" fmla="*/ f4 1 f22"/>
                      <a:gd name="f27" fmla="*/ f23 f17 1"/>
                      <a:gd name="f28" fmla="*/ f24 f17 1"/>
                      <a:gd name="f29" fmla="*/ f26 f18 1"/>
                      <a:gd name="f30" fmla="*/ f25 f18 1"/>
                    </a:gdLst>
                    <a:ahLst/>
                    <a:cxnLst>
                      <a:cxn ang="3cd4">
                        <a:pos x="hc" y="t"/>
                      </a:cxn>
                      <a:cxn ang="0">
                        <a:pos x="r" y="vc"/>
                      </a:cxn>
                      <a:cxn ang="cd4">
                        <a:pos x="hc" y="b"/>
                      </a:cxn>
                      <a:cxn ang="cd2">
                        <a:pos x="l" y="vc"/>
                      </a:cxn>
                    </a:cxnLst>
                    <a:rect l="f27" t="f30" r="f28" b="f29"/>
                    <a:pathLst>
                      <a:path w="42671" h="42672">
                        <a:moveTo>
                          <a:pt x="f5" y="f6"/>
                        </a:moveTo>
                        <a:lnTo>
                          <a:pt x="f4" y="f7"/>
                        </a:lnTo>
                        <a:lnTo>
                          <a:pt x="f8" y="f2"/>
                        </a:lnTo>
                        <a:lnTo>
                          <a:pt x="f9" y="f10"/>
                        </a:lnTo>
                        <a:lnTo>
                          <a:pt x="f11" y="f12"/>
                        </a:lnTo>
                        <a:lnTo>
                          <a:pt x="f2" y="f13"/>
                        </a:lnTo>
                        <a:lnTo>
                          <a:pt x="f14" y="f4"/>
                        </a:lnTo>
                        <a:lnTo>
                          <a:pt x="f15" y="f16"/>
                        </a:lnTo>
                        <a:lnTo>
                          <a:pt x="f5" y="f6"/>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3" name="Google Shape;1089;p32">
                    <a:extLst>
                      <a:ext uri="{FF2B5EF4-FFF2-40B4-BE49-F238E27FC236}">
                        <a16:creationId xmlns:a16="http://schemas.microsoft.com/office/drawing/2014/main" id="{2E8115CF-1BA7-57B0-DF6A-3CA9CCAD8766}"/>
                      </a:ext>
                    </a:extLst>
                  </p:cNvPr>
                  <p:cNvSpPr/>
                  <p:nvPr/>
                </p:nvSpPr>
                <p:spPr>
                  <a:xfrm>
                    <a:off x="7917762" y="1025682"/>
                    <a:ext cx="41321" cy="41330"/>
                  </a:xfrm>
                  <a:custGeom>
                    <a:avLst/>
                    <a:gdLst>
                      <a:gd name="f0" fmla="val w"/>
                      <a:gd name="f1" fmla="val h"/>
                      <a:gd name="f2" fmla="val 0"/>
                      <a:gd name="f3" fmla="val 65418"/>
                      <a:gd name="f4" fmla="val 36576"/>
                      <a:gd name="f5" fmla="val 54845"/>
                      <a:gd name="f6" fmla="val 63246"/>
                      <a:gd name="f7" fmla="val 28175"/>
                      <a:gd name="f8" fmla="val 64008"/>
                      <a:gd name="f9" fmla="val 27413"/>
                      <a:gd name="f10" fmla="val 64484"/>
                      <a:gd name="f11" fmla="val 26461"/>
                      <a:gd name="f12" fmla="val 64770"/>
                      <a:gd name="f13" fmla="val 25413"/>
                      <a:gd name="f14" fmla="val 65627"/>
                      <a:gd name="f15" fmla="val 21794"/>
                      <a:gd name="f16" fmla="val 66866"/>
                      <a:gd name="f17" fmla="val 13602"/>
                      <a:gd name="f18" fmla="val 59341"/>
                      <a:gd name="f19" fmla="val 6077"/>
                      <a:gd name="f20" fmla="val 51816"/>
                      <a:gd name="f21" fmla="+- 0 0 1447"/>
                      <a:gd name="f22" fmla="val 43625"/>
                      <a:gd name="f23" fmla="+- 0 0 209"/>
                      <a:gd name="f24" fmla="val 40005"/>
                      <a:gd name="f25" fmla="val 648"/>
                      <a:gd name="f26" fmla="val 38958"/>
                      <a:gd name="f27" fmla="val 934"/>
                      <a:gd name="f28" fmla="val 38005"/>
                      <a:gd name="f29" fmla="val 1410"/>
                      <a:gd name="f30" fmla="val 37243"/>
                      <a:gd name="f31" fmla="val 2172"/>
                      <a:gd name="f32" fmla="val 10573"/>
                      <a:gd name="f33" fmla="val 28842"/>
                      <a:gd name="f34" fmla="val 14669"/>
                      <a:gd name="f35" fmla="val 32938"/>
                      <a:gd name="f36" fmla="val 39701"/>
                      <a:gd name="f37" fmla="val 43796"/>
                      <a:gd name="f38" fmla="val 8287"/>
                      <a:gd name="f39" fmla="val 46082"/>
                      <a:gd name="f40" fmla="val 4286"/>
                      <a:gd name="f41" fmla="val 42082"/>
                      <a:gd name="f42" fmla="val 46368"/>
                      <a:gd name="f43" fmla="val 19050"/>
                      <a:gd name="f44" fmla="val 23336"/>
                      <a:gd name="f45" fmla="val 61132"/>
                      <a:gd name="f46" fmla="val 19336"/>
                      <a:gd name="f47" fmla="val 57131"/>
                      <a:gd name="f48" fmla="val 21622"/>
                      <a:gd name="f49" fmla="val 25718"/>
                      <a:gd name="f50" fmla="val 50750"/>
                      <a:gd name="f51" fmla="val 32481"/>
                      <a:gd name="f52" fmla="*/ f0 1 65418"/>
                      <a:gd name="f53" fmla="*/ f1 1 65418"/>
                      <a:gd name="f54" fmla="+- f3 0 f2"/>
                      <a:gd name="f55" fmla="*/ f54 1 65418"/>
                      <a:gd name="f56" fmla="*/ f2 1 f55"/>
                      <a:gd name="f57" fmla="*/ f3 1 f55"/>
                      <a:gd name="f58" fmla="*/ f56 f52 1"/>
                      <a:gd name="f59" fmla="*/ f57 f52 1"/>
                      <a:gd name="f60" fmla="*/ f57 f53 1"/>
                      <a:gd name="f61" fmla="*/ f56 f53 1"/>
                    </a:gdLst>
                    <a:ahLst/>
                    <a:cxnLst>
                      <a:cxn ang="3cd4">
                        <a:pos x="hc" y="t"/>
                      </a:cxn>
                      <a:cxn ang="0">
                        <a:pos x="r" y="vc"/>
                      </a:cxn>
                      <a:cxn ang="cd4">
                        <a:pos x="hc" y="b"/>
                      </a:cxn>
                      <a:cxn ang="cd2">
                        <a:pos x="l" y="vc"/>
                      </a:cxn>
                    </a:cxnLst>
                    <a:rect l="f58" t="f61" r="f59" b="f60"/>
                    <a:pathLst>
                      <a:path w="65418" h="65418">
                        <a:moveTo>
                          <a:pt x="f4" y="f5"/>
                        </a:moveTo>
                        <a:lnTo>
                          <a:pt x="f6" y="f7"/>
                        </a:ln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33"/>
                        </a:lnTo>
                        <a:cubicBezTo>
                          <a:pt x="f34" y="f35"/>
                          <a:pt x="f34" y="f36"/>
                          <a:pt x="f32" y="f37"/>
                        </a:cubicBezTo>
                        <a:lnTo>
                          <a:pt x="f38" y="f39"/>
                        </a:lnTo>
                        <a:lnTo>
                          <a:pt x="f40" y="f41"/>
                        </a:lnTo>
                        <a:lnTo>
                          <a:pt x="f2" y="f42"/>
                        </a:lnTo>
                        <a:lnTo>
                          <a:pt x="f43" y="f3"/>
                        </a:lnTo>
                        <a:lnTo>
                          <a:pt x="f44" y="f45"/>
                        </a:lnTo>
                        <a:lnTo>
                          <a:pt x="f46" y="f47"/>
                        </a:lnTo>
                        <a:lnTo>
                          <a:pt x="f48" y="f5"/>
                        </a:lnTo>
                        <a:cubicBezTo>
                          <a:pt x="f49" y="f50"/>
                          <a:pt x="f51" y="f5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74" name="Google Shape;1090;p32">
                  <a:extLst>
                    <a:ext uri="{FF2B5EF4-FFF2-40B4-BE49-F238E27FC236}">
                      <a16:creationId xmlns:a16="http://schemas.microsoft.com/office/drawing/2014/main" id="{3B2F8341-BF8A-ADE2-DCE5-CD2333730F3F}"/>
                    </a:ext>
                  </a:extLst>
                </p:cNvPr>
                <p:cNvGrpSpPr/>
                <p:nvPr/>
              </p:nvGrpSpPr>
              <p:grpSpPr>
                <a:xfrm>
                  <a:off x="7843000" y="1024731"/>
                  <a:ext cx="62398" cy="62499"/>
                  <a:chOff x="7843000" y="1024731"/>
                  <a:chExt cx="62398" cy="62499"/>
                </a:xfrm>
              </p:grpSpPr>
              <p:sp>
                <p:nvSpPr>
                  <p:cNvPr id="75" name="Google Shape;1091;p32">
                    <a:extLst>
                      <a:ext uri="{FF2B5EF4-FFF2-40B4-BE49-F238E27FC236}">
                        <a16:creationId xmlns:a16="http://schemas.microsoft.com/office/drawing/2014/main" id="{096360DB-090C-8A03-6017-6203E8C20F32}"/>
                      </a:ext>
                    </a:extLst>
                  </p:cNvPr>
                  <p:cNvSpPr/>
                  <p:nvPr/>
                </p:nvSpPr>
                <p:spPr>
                  <a:xfrm>
                    <a:off x="7843000" y="1024731"/>
                    <a:ext cx="62398" cy="62499"/>
                  </a:xfrm>
                  <a:custGeom>
                    <a:avLst/>
                    <a:gdLst>
                      <a:gd name="f0" fmla="val w"/>
                      <a:gd name="f1" fmla="val h"/>
                      <a:gd name="f2" fmla="val 0"/>
                      <a:gd name="f3" fmla="val 98773"/>
                      <a:gd name="f4" fmla="val 98921"/>
                      <a:gd name="f5" fmla="val 40717"/>
                      <a:gd name="f6" fmla="val 72440"/>
                      <a:gd name="f7" fmla="val 72244"/>
                      <a:gd name="f8" fmla="val 40912"/>
                      <a:gd name="f9" fmla="val 74149"/>
                      <a:gd name="f10" fmla="val 39007"/>
                      <a:gd name="f11" fmla="val 76721"/>
                      <a:gd name="f12" fmla="val 38054"/>
                      <a:gd name="f13" fmla="val 79388"/>
                      <a:gd name="f14" fmla="val 84341"/>
                      <a:gd name="f15" fmla="val 38150"/>
                      <a:gd name="f16" fmla="val 89389"/>
                      <a:gd name="f17" fmla="val 36340"/>
                      <a:gd name="f18" fmla="val 93199"/>
                      <a:gd name="f19" fmla="val 32530"/>
                      <a:gd name="f20" fmla="val 98247"/>
                      <a:gd name="f21" fmla="val 27482"/>
                      <a:gd name="f22" fmla="val 99866"/>
                      <a:gd name="f23" fmla="val 20243"/>
                      <a:gd name="f24" fmla="val 98057"/>
                      <a:gd name="f25" fmla="val 13766"/>
                      <a:gd name="f26" fmla="val 88722"/>
                      <a:gd name="f27" fmla="val 23100"/>
                      <a:gd name="f28" fmla="val 78435"/>
                      <a:gd name="f29" fmla="val 20338"/>
                      <a:gd name="f30" fmla="val 75673"/>
                      <a:gd name="f31" fmla="val 10051"/>
                      <a:gd name="f32" fmla="val 85007"/>
                      <a:gd name="f33" fmla="val 716"/>
                      <a:gd name="f34" fmla="val 78626"/>
                      <a:gd name="f35" fmla="+- 0 0 1093"/>
                      <a:gd name="f36" fmla="val 71482"/>
                      <a:gd name="f37" fmla="val 526"/>
                      <a:gd name="f38" fmla="val 66434"/>
                      <a:gd name="f39" fmla="val 5574"/>
                      <a:gd name="f40" fmla="val 62624"/>
                      <a:gd name="f41" fmla="val 9384"/>
                      <a:gd name="f42" fmla="val 60814"/>
                      <a:gd name="f43" fmla="val 14432"/>
                      <a:gd name="f44" fmla="val 60909"/>
                      <a:gd name="f45" fmla="val 19385"/>
                      <a:gd name="f46" fmla="val 22052"/>
                      <a:gd name="f47" fmla="val 59957"/>
                      <a:gd name="f48" fmla="val 24624"/>
                      <a:gd name="f49" fmla="val 58052"/>
                      <a:gd name="f50" fmla="val 26529"/>
                      <a:gd name="f51" fmla="val 26524"/>
                      <a:gd name="f52" fmla="val 58057"/>
                      <a:gd name="f53" fmla="val 24619"/>
                      <a:gd name="f54" fmla="val 59962"/>
                      <a:gd name="f55" fmla="val 22047"/>
                      <a:gd name="f56" fmla="val 60914"/>
                      <a:gd name="f57" fmla="val 19380"/>
                      <a:gd name="f58" fmla="val 14427"/>
                      <a:gd name="f59" fmla="val 60819"/>
                      <a:gd name="f60" fmla="val 9379"/>
                      <a:gd name="f61" fmla="val 62629"/>
                      <a:gd name="f62" fmla="val 5569"/>
                      <a:gd name="f63" fmla="val 66439"/>
                      <a:gd name="f64" fmla="+- 0 0 2146"/>
                      <a:gd name="f65" fmla="val 74154"/>
                      <a:gd name="f66" fmla="+- 0 0 1861"/>
                      <a:gd name="f67" fmla="val 86918"/>
                      <a:gd name="f68" fmla="val 6522"/>
                      <a:gd name="f69" fmla="val 94252"/>
                      <a:gd name="f70" fmla="val 13761"/>
                      <a:gd name="f71" fmla="val 100634"/>
                      <a:gd name="f72" fmla="val 24905"/>
                      <a:gd name="f73" fmla="val 100443"/>
                      <a:gd name="f74" fmla="val 32048"/>
                      <a:gd name="f75" fmla="val 93871"/>
                      <a:gd name="f76" fmla="val 36239"/>
                      <a:gd name="f77" fmla="val 89966"/>
                      <a:gd name="f78" fmla="val 38240"/>
                      <a:gd name="f79" fmla="val 84632"/>
                      <a:gd name="f80" fmla="val 38145"/>
                      <a:gd name="f81" fmla="val 79393"/>
                      <a:gd name="f82" fmla="val 76821"/>
                      <a:gd name="f83" fmla="val 39097"/>
                      <a:gd name="f84" fmla="val 74249"/>
                      <a:gd name="f85" fmla="val 41002"/>
                      <a:gd name="f86" fmla="val 16618"/>
                      <a:gd name="f87" fmla="val 87965"/>
                      <a:gd name="f88" fmla="val 10713"/>
                      <a:gd name="f89" fmla="val 82060"/>
                      <a:gd name="f90" fmla="val 12903"/>
                      <a:gd name="f91" fmla="val 73964"/>
                      <a:gd name="f92" fmla="val 21000"/>
                      <a:gd name="f93" fmla="val 71773"/>
                      <a:gd name="f94" fmla="val 26905"/>
                      <a:gd name="f95" fmla="val 77678"/>
                      <a:gd name="f96" fmla="val 24714"/>
                      <a:gd name="f97" fmla="val 85775"/>
                      <a:gd name="f98" fmla="*/ f0 1 98773"/>
                      <a:gd name="f99" fmla="*/ f1 1 98921"/>
                      <a:gd name="f100" fmla="+- f4 0 f2"/>
                      <a:gd name="f101" fmla="+- f3 0 f2"/>
                      <a:gd name="f102" fmla="*/ f101 1 98773"/>
                      <a:gd name="f103" fmla="*/ f100 1 98921"/>
                      <a:gd name="f104" fmla="*/ f2 1 f102"/>
                      <a:gd name="f105" fmla="*/ f3 1 f102"/>
                      <a:gd name="f106" fmla="*/ f2 1 f103"/>
                      <a:gd name="f107" fmla="*/ f4 1 f103"/>
                      <a:gd name="f108" fmla="*/ f104 f98 1"/>
                      <a:gd name="f109" fmla="*/ f105 f98 1"/>
                      <a:gd name="f110" fmla="*/ f107 f99 1"/>
                      <a:gd name="f111" fmla="*/ f106 f99 1"/>
                    </a:gdLst>
                    <a:ahLst/>
                    <a:cxnLst>
                      <a:cxn ang="3cd4">
                        <a:pos x="hc" y="t"/>
                      </a:cxn>
                      <a:cxn ang="0">
                        <a:pos x="r" y="vc"/>
                      </a:cxn>
                      <a:cxn ang="cd4">
                        <a:pos x="hc" y="b"/>
                      </a:cxn>
                      <a:cxn ang="cd2">
                        <a:pos x="l" y="vc"/>
                      </a:cxn>
                    </a:cxnLst>
                    <a:rect l="f108" t="f111" r="f109" b="f110"/>
                    <a:pathLst>
                      <a:path w="98773" h="98921">
                        <a:moveTo>
                          <a:pt x="f5" y="f6"/>
                        </a:moveTo>
                        <a:lnTo>
                          <a:pt x="f7" y="f8"/>
                        </a:lnTo>
                        <a:cubicBezTo>
                          <a:pt x="f9" y="f10"/>
                          <a:pt x="f11" y="f12"/>
                          <a:pt x="f13" y="f12"/>
                        </a:cubicBezTo>
                        <a:cubicBezTo>
                          <a:pt x="f14" y="f15"/>
                          <a:pt x="f16" y="f17"/>
                          <a:pt x="f18" y="f19"/>
                        </a:cubicBezTo>
                        <a:cubicBezTo>
                          <a:pt x="f20" y="f21"/>
                          <a:pt x="f22" y="f23"/>
                          <a:pt x="f24" y="f25"/>
                        </a:cubicBezTo>
                        <a:lnTo>
                          <a:pt x="f26" y="f27"/>
                        </a:lnTo>
                        <a:lnTo>
                          <a:pt x="f28" y="f29"/>
                        </a:lnTo>
                        <a:lnTo>
                          <a:pt x="f30" y="f31"/>
                        </a:lnTo>
                        <a:lnTo>
                          <a:pt x="f32" y="f33"/>
                        </a:lnTo>
                        <a:cubicBezTo>
                          <a:pt x="f34" y="f35"/>
                          <a:pt x="f36" y="f37"/>
                          <a:pt x="f38" y="f39"/>
                        </a:cubicBezTo>
                        <a:cubicBezTo>
                          <a:pt x="f40" y="f41"/>
                          <a:pt x="f42" y="f43"/>
                          <a:pt x="f44" y="f45"/>
                        </a:cubicBezTo>
                        <a:cubicBezTo>
                          <a:pt x="f44" y="f46"/>
                          <a:pt x="f47" y="f48"/>
                          <a:pt x="f49" y="f50"/>
                        </a:cubicBezTo>
                        <a:lnTo>
                          <a:pt x="f51" y="f52"/>
                        </a:lnTo>
                        <a:cubicBezTo>
                          <a:pt x="f53" y="f54"/>
                          <a:pt x="f55" y="f56"/>
                          <a:pt x="f57" y="f56"/>
                        </a:cubicBezTo>
                        <a:cubicBezTo>
                          <a:pt x="f58" y="f59"/>
                          <a:pt x="f60" y="f61"/>
                          <a:pt x="f62" y="f63"/>
                        </a:cubicBezTo>
                        <a:cubicBezTo>
                          <a:pt x="f64" y="f65"/>
                          <a:pt x="f66" y="f67"/>
                          <a:pt x="f68" y="f69"/>
                        </a:cubicBezTo>
                        <a:cubicBezTo>
                          <a:pt x="f70" y="f71"/>
                          <a:pt x="f72" y="f73"/>
                          <a:pt x="f74" y="f75"/>
                        </a:cubicBezTo>
                        <a:cubicBezTo>
                          <a:pt x="f76" y="f77"/>
                          <a:pt x="f78" y="f79"/>
                          <a:pt x="f80" y="f81"/>
                        </a:cubicBezTo>
                        <a:cubicBezTo>
                          <a:pt x="f80" y="f82"/>
                          <a:pt x="f83" y="f84"/>
                          <a:pt x="f85" y="f6"/>
                        </a:cubicBezTo>
                        <a:close/>
                        <a:moveTo>
                          <a:pt x="f86" y="f87"/>
                        </a:moveTo>
                        <a:lnTo>
                          <a:pt x="f88" y="f89"/>
                        </a:lnTo>
                        <a:lnTo>
                          <a:pt x="f90" y="f91"/>
                        </a:lnTo>
                        <a:lnTo>
                          <a:pt x="f92" y="f93"/>
                        </a:lnTo>
                        <a:lnTo>
                          <a:pt x="f94" y="f95"/>
                        </a:lnTo>
                        <a:lnTo>
                          <a:pt x="f96" y="f97"/>
                        </a:lnTo>
                        <a:lnTo>
                          <a:pt x="f86" y="f87"/>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6" name="Google Shape;1092;p32">
                    <a:extLst>
                      <a:ext uri="{FF2B5EF4-FFF2-40B4-BE49-F238E27FC236}">
                        <a16:creationId xmlns:a16="http://schemas.microsoft.com/office/drawing/2014/main" id="{774D3B17-261E-8D55-217F-9814C6674F9E}"/>
                      </a:ext>
                    </a:extLst>
                  </p:cNvPr>
                  <p:cNvSpPr/>
                  <p:nvPr/>
                </p:nvSpPr>
                <p:spPr>
                  <a:xfrm>
                    <a:off x="7868704" y="1051587"/>
                    <a:ext cx="9838" cy="9838"/>
                  </a:xfrm>
                  <a:custGeom>
                    <a:avLst/>
                    <a:gdLst>
                      <a:gd name="f0" fmla="val w"/>
                      <a:gd name="f1" fmla="val h"/>
                      <a:gd name="f2" fmla="val 0"/>
                      <a:gd name="f3" fmla="val 15573"/>
                      <a:gd name="f4" fmla="val 786"/>
                      <a:gd name="f5" fmla="val 14883"/>
                      <a:gd name="f6" fmla="+- 0 0 262"/>
                      <a:gd name="f7" fmla="val 13835"/>
                      <a:gd name="f8" fmla="val 12025"/>
                      <a:gd name="f9" fmla="val 10882"/>
                      <a:gd name="f10" fmla="val 11930"/>
                      <a:gd name="f11" fmla="val 13740"/>
                      <a:gd name="f12" fmla="val 14788"/>
                      <a:gd name="f13" fmla="val 15835"/>
                      <a:gd name="f14" fmla="val 1834"/>
                      <a:gd name="f15" fmla="val 3643"/>
                      <a:gd name="f16" fmla="val 4691"/>
                      <a:gd name="f17" fmla="val 690"/>
                      <a:gd name="f18" fmla="*/ f0 1 15573"/>
                      <a:gd name="f19" fmla="*/ f1 1 15573"/>
                      <a:gd name="f20" fmla="+- f3 0 f2"/>
                      <a:gd name="f21" fmla="*/ f20 1 15573"/>
                      <a:gd name="f22" fmla="*/ f2 1 f21"/>
                      <a:gd name="f23" fmla="*/ f3 1 f21"/>
                      <a:gd name="f24" fmla="*/ f22 f18 1"/>
                      <a:gd name="f25" fmla="*/ f23 f18 1"/>
                      <a:gd name="f26" fmla="*/ f23 f19 1"/>
                      <a:gd name="f27" fmla="*/ f22 f19 1"/>
                    </a:gdLst>
                    <a:ahLst/>
                    <a:cxnLst>
                      <a:cxn ang="3cd4">
                        <a:pos x="hc" y="t"/>
                      </a:cxn>
                      <a:cxn ang="0">
                        <a:pos x="r" y="vc"/>
                      </a:cxn>
                      <a:cxn ang="cd4">
                        <a:pos x="hc" y="b"/>
                      </a:cxn>
                      <a:cxn ang="cd2">
                        <a:pos x="l" y="vc"/>
                      </a:cxn>
                    </a:cxnLst>
                    <a:rect l="f24" t="f27" r="f25" b="f26"/>
                    <a:pathLst>
                      <a:path w="15573" h="15573">
                        <a:moveTo>
                          <a:pt x="f4" y="f5"/>
                        </a:moveTo>
                        <a:lnTo>
                          <a:pt x="f4" y="f5"/>
                        </a:lnTo>
                        <a:cubicBezTo>
                          <a:pt x="f6" y="f7"/>
                          <a:pt x="f6" y="f8"/>
                          <a:pt x="f4" y="f9"/>
                        </a:cubicBezTo>
                        <a:lnTo>
                          <a:pt x="f9" y="f4"/>
                        </a:lnTo>
                        <a:cubicBezTo>
                          <a:pt x="f10" y="f6"/>
                          <a:pt x="f11" y="f6"/>
                          <a:pt x="f12" y="f4"/>
                        </a:cubicBezTo>
                        <a:lnTo>
                          <a:pt x="f12" y="f4"/>
                        </a:lnTo>
                        <a:cubicBezTo>
                          <a:pt x="f13" y="f14"/>
                          <a:pt x="f13" y="f15"/>
                          <a:pt x="f12" y="f16"/>
                        </a:cubicBezTo>
                        <a:lnTo>
                          <a:pt x="f16" y="f12"/>
                        </a:lnTo>
                        <a:cubicBezTo>
                          <a:pt x="f15" y="f13"/>
                          <a:pt x="f14" y="f13"/>
                          <a:pt x="f17" y="f1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grpSp>
        <p:nvGrpSpPr>
          <p:cNvPr id="77" name="Google Shape;1093;p32">
            <a:extLst>
              <a:ext uri="{FF2B5EF4-FFF2-40B4-BE49-F238E27FC236}">
                <a16:creationId xmlns:a16="http://schemas.microsoft.com/office/drawing/2014/main" id="{3C02FC8A-1E3A-E404-70F1-EFB61604B292}"/>
              </a:ext>
            </a:extLst>
          </p:cNvPr>
          <p:cNvGrpSpPr/>
          <p:nvPr/>
        </p:nvGrpSpPr>
        <p:grpSpPr>
          <a:xfrm>
            <a:off x="254431" y="3695346"/>
            <a:ext cx="917380" cy="683569"/>
            <a:chOff x="254431" y="3695346"/>
            <a:chExt cx="917380" cy="683569"/>
          </a:xfrm>
        </p:grpSpPr>
        <p:grpSp>
          <p:nvGrpSpPr>
            <p:cNvPr id="78" name="Google Shape;1094;p32">
              <a:extLst>
                <a:ext uri="{FF2B5EF4-FFF2-40B4-BE49-F238E27FC236}">
                  <a16:creationId xmlns:a16="http://schemas.microsoft.com/office/drawing/2014/main" id="{E9D7F6F0-BF80-C8FB-B3D3-ECE3433ECE54}"/>
                </a:ext>
              </a:extLst>
            </p:cNvPr>
            <p:cNvGrpSpPr/>
            <p:nvPr/>
          </p:nvGrpSpPr>
          <p:grpSpPr>
            <a:xfrm>
              <a:off x="254431" y="3695346"/>
              <a:ext cx="917380" cy="683569"/>
              <a:chOff x="254431" y="3695346"/>
              <a:chExt cx="917380" cy="683569"/>
            </a:xfrm>
          </p:grpSpPr>
          <p:sp>
            <p:nvSpPr>
              <p:cNvPr id="79" name="Google Shape;1095;p32">
                <a:extLst>
                  <a:ext uri="{FF2B5EF4-FFF2-40B4-BE49-F238E27FC236}">
                    <a16:creationId xmlns:a16="http://schemas.microsoft.com/office/drawing/2014/main" id="{2A72951F-0C01-28FC-3EB0-BCA8CC50984C}"/>
                  </a:ext>
                </a:extLst>
              </p:cNvPr>
              <p:cNvSpPr/>
              <p:nvPr/>
            </p:nvSpPr>
            <p:spPr>
              <a:xfrm>
                <a:off x="458653" y="3695346"/>
                <a:ext cx="713158" cy="479502"/>
              </a:xfrm>
              <a:custGeom>
                <a:avLst/>
                <a:gdLst>
                  <a:gd name="f0" fmla="val w"/>
                  <a:gd name="f1" fmla="val h"/>
                  <a:gd name="f2" fmla="val 0"/>
                  <a:gd name="f3" fmla="val 445389"/>
                  <a:gd name="f4" fmla="val 299466"/>
                  <a:gd name="f5" fmla="val 139065"/>
                  <a:gd name="f6" fmla="val 7620"/>
                  <a:gd name="f7" fmla="val 173355"/>
                  <a:gd name="f8" fmla="val 41910"/>
                  <a:gd name="f9" fmla="val 178308"/>
                  <a:gd name="f10" fmla="val 46863"/>
                  <a:gd name="f11" fmla="val 185071"/>
                  <a:gd name="f12" fmla="val 49721"/>
                  <a:gd name="f13" fmla="val 192119"/>
                  <a:gd name="f14" fmla="val 418910"/>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val 7715"/>
                  <a:gd name="f31" fmla="*/ f0 1 445389"/>
                  <a:gd name="f32" fmla="*/ f1 1 299466"/>
                  <a:gd name="f33" fmla="+- f4 0 f2"/>
                  <a:gd name="f34" fmla="+- f3 0 f2"/>
                  <a:gd name="f35" fmla="*/ f34 1 445389"/>
                  <a:gd name="f36" fmla="*/ f33 1 299466"/>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30"/>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0" name="Google Shape;1096;p32">
                <a:extLst>
                  <a:ext uri="{FF2B5EF4-FFF2-40B4-BE49-F238E27FC236}">
                    <a16:creationId xmlns:a16="http://schemas.microsoft.com/office/drawing/2014/main" id="{C62C0CB5-6640-177D-AA44-B6018EB5B666}"/>
                  </a:ext>
                </a:extLst>
              </p:cNvPr>
              <p:cNvSpPr/>
              <p:nvPr/>
            </p:nvSpPr>
            <p:spPr>
              <a:xfrm>
                <a:off x="356469" y="3797228"/>
                <a:ext cx="713158" cy="479502"/>
              </a:xfrm>
              <a:custGeom>
                <a:avLst/>
                <a:gdLst>
                  <a:gd name="f0" fmla="val w"/>
                  <a:gd name="f1" fmla="val h"/>
                  <a:gd name="f2" fmla="val 0"/>
                  <a:gd name="f3" fmla="val 445389"/>
                  <a:gd name="f4" fmla="val 299465"/>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6"/>
                  <a:gd name="f19" fmla="val 287655"/>
                  <a:gd name="f20" fmla="val 433483"/>
                  <a:gd name="f21" fmla="val 299466"/>
                  <a:gd name="f22" fmla="val 26480"/>
                  <a:gd name="f23" fmla="val 11811"/>
                  <a:gd name="f24" fmla="val 287560"/>
                  <a:gd name="f25" fmla="val 26479"/>
                  <a:gd name="f26" fmla="val 11906"/>
                  <a:gd name="f27" fmla="val 120396"/>
                  <a:gd name="f28" fmla="val 127445"/>
                  <a:gd name="f29" fmla="val 134207"/>
                  <a:gd name="f30" fmla="val 2762"/>
                  <a:gd name="f31" fmla="val 139160"/>
                  <a:gd name="f32" fmla="*/ f0 1 445389"/>
                  <a:gd name="f33" fmla="*/ f1 1 299465"/>
                  <a:gd name="f34" fmla="+- f4 0 f2"/>
                  <a:gd name="f35" fmla="+- f3 0 f2"/>
                  <a:gd name="f36" fmla="*/ f35 1 445389"/>
                  <a:gd name="f37" fmla="*/ f34 1 299465"/>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445389" h="299465">
                    <a:moveTo>
                      <a:pt x="f5" y="f6"/>
                    </a:moveTo>
                    <a:lnTo>
                      <a:pt x="f7" y="f8"/>
                    </a:lnTo>
                    <a:cubicBezTo>
                      <a:pt x="f9" y="f10"/>
                      <a:pt x="f11" y="f12"/>
                      <a:pt x="f13" y="f12"/>
                    </a:cubicBezTo>
                    <a:lnTo>
                      <a:pt x="f14" y="f12"/>
                    </a:lnTo>
                    <a:cubicBezTo>
                      <a:pt x="f15" y="f12"/>
                      <a:pt x="f3" y="f16"/>
                      <a:pt x="f3" y="f17"/>
                    </a:cubicBezTo>
                    <a:lnTo>
                      <a:pt x="f3" y="f18"/>
                    </a:lnTo>
                    <a:cubicBezTo>
                      <a:pt x="f3" y="f19"/>
                      <a:pt x="f20" y="f21"/>
                      <a:pt x="f14" y="f21"/>
                    </a:cubicBezTo>
                    <a:lnTo>
                      <a:pt x="f22" y="f21"/>
                    </a:lnTo>
                    <a:cubicBezTo>
                      <a:pt x="f23" y="f21"/>
                      <a:pt x="f2" y="f24"/>
                      <a:pt x="f2" y="f18"/>
                    </a:cubicBezTo>
                    <a:lnTo>
                      <a:pt x="f2" y="f25"/>
                    </a:lnTo>
                    <a:cubicBezTo>
                      <a:pt x="f2" y="f23"/>
                      <a:pt x="f26" y="f2"/>
                      <a:pt x="f22" y="f2"/>
                    </a:cubicBezTo>
                    <a:lnTo>
                      <a:pt x="f27" y="f2"/>
                    </a:lnTo>
                    <a:cubicBezTo>
                      <a:pt x="f28" y="f2"/>
                      <a:pt x="f29" y="f30"/>
                      <a:pt x="f31" y="f6"/>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1" name="Google Shape;1097;p32">
                <a:extLst>
                  <a:ext uri="{FF2B5EF4-FFF2-40B4-BE49-F238E27FC236}">
                    <a16:creationId xmlns:a16="http://schemas.microsoft.com/office/drawing/2014/main" id="{C2F6C228-94E6-A580-3E69-7FCF2227C81A}"/>
                  </a:ext>
                </a:extLst>
              </p:cNvPr>
              <p:cNvSpPr/>
              <p:nvPr/>
            </p:nvSpPr>
            <p:spPr>
              <a:xfrm>
                <a:off x="254431" y="3899413"/>
                <a:ext cx="713158" cy="479502"/>
              </a:xfrm>
              <a:custGeom>
                <a:avLst/>
                <a:gdLst>
                  <a:gd name="f0" fmla="val w"/>
                  <a:gd name="f1" fmla="val h"/>
                  <a:gd name="f2" fmla="val 0"/>
                  <a:gd name="f3" fmla="val 445389"/>
                  <a:gd name="f4" fmla="val 299466"/>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 f0 1 445389"/>
                  <a:gd name="f31" fmla="*/ f1 1 299466"/>
                  <a:gd name="f32" fmla="+- f4 0 f2"/>
                  <a:gd name="f33" fmla="+- f3 0 f2"/>
                  <a:gd name="f34" fmla="*/ f33 1 445389"/>
                  <a:gd name="f35" fmla="*/ f32 1 299466"/>
                  <a:gd name="f36" fmla="*/ f2 1 f34"/>
                  <a:gd name="f37" fmla="*/ f3 1 f34"/>
                  <a:gd name="f38" fmla="*/ f2 1 f35"/>
                  <a:gd name="f39" fmla="*/ f4 1 f35"/>
                  <a:gd name="f40" fmla="*/ f36 f30 1"/>
                  <a:gd name="f41" fmla="*/ f37 f30 1"/>
                  <a:gd name="f42" fmla="*/ f39 f31 1"/>
                  <a:gd name="f43" fmla="*/ f38 f31 1"/>
                </a:gdLst>
                <a:ahLst/>
                <a:cxnLst>
                  <a:cxn ang="3cd4">
                    <a:pos x="hc" y="t"/>
                  </a:cxn>
                  <a:cxn ang="0">
                    <a:pos x="r" y="vc"/>
                  </a:cxn>
                  <a:cxn ang="cd4">
                    <a:pos x="hc" y="b"/>
                  </a:cxn>
                  <a:cxn ang="cd2">
                    <a:pos x="l" y="vc"/>
                  </a:cxn>
                </a:cxnLst>
                <a:rect l="f40" t="f43" r="f41" b="f42"/>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6"/>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82" name="Google Shape;1098;p32">
              <a:extLst>
                <a:ext uri="{FF2B5EF4-FFF2-40B4-BE49-F238E27FC236}">
                  <a16:creationId xmlns:a16="http://schemas.microsoft.com/office/drawing/2014/main" id="{5141988F-84E8-C98B-4836-0EAB6C6F5975}"/>
                </a:ext>
              </a:extLst>
            </p:cNvPr>
            <p:cNvSpPr/>
            <p:nvPr/>
          </p:nvSpPr>
          <p:spPr>
            <a:xfrm>
              <a:off x="429822" y="4095396"/>
              <a:ext cx="357036" cy="163192"/>
            </a:xfrm>
            <a:custGeom>
              <a:avLst/>
              <a:gdLst>
                <a:gd name="f0" fmla="val w"/>
                <a:gd name="f1" fmla="val h"/>
                <a:gd name="f2" fmla="val 0"/>
                <a:gd name="f3" fmla="val 222980"/>
                <a:gd name="f4" fmla="val 101917"/>
                <a:gd name="f5" fmla="val 25051"/>
                <a:gd name="f6" fmla="val 45529"/>
                <a:gd name="f7" fmla="val 56388"/>
                <a:gd name="f8" fmla="val 115538"/>
                <a:gd name="f9" fmla="val 79153"/>
                <a:gd name="f10" fmla="val 184023"/>
                <a:gd name="f11" fmla="val 68294"/>
                <a:gd name="f12" fmla="val 32766"/>
                <a:gd name="f13" fmla="val 129730"/>
                <a:gd name="f14" fmla="val 23908"/>
                <a:gd name="f15" fmla="val 10858"/>
                <a:gd name="f16" fmla="val 47815"/>
                <a:gd name="f17" fmla="val 22765"/>
                <a:gd name="f18" fmla="val 33623"/>
                <a:gd name="f19" fmla="val 102584"/>
                <a:gd name="f20" fmla="val 146875"/>
                <a:gd name="f21" fmla="val 101918"/>
                <a:gd name="f22" fmla="val 195644"/>
                <a:gd name="f23" fmla="val 91059"/>
                <a:gd name="f24" fmla="val 62198"/>
                <a:gd name="f25" fmla="val 60769"/>
                <a:gd name="f26" fmla="val 190500"/>
                <a:gd name="f27" fmla="val 137350"/>
                <a:gd name="f28" fmla="val 196882"/>
                <a:gd name="f29" fmla="val 222885"/>
                <a:gd name="f30" fmla="val 75057"/>
                <a:gd name="f31" fmla="val 139065"/>
                <a:gd name="f32" fmla="*/ f0 1 222980"/>
                <a:gd name="f33" fmla="*/ f1 1 101917"/>
                <a:gd name="f34" fmla="+- f4 0 f2"/>
                <a:gd name="f35" fmla="+- f3 0 f2"/>
                <a:gd name="f36" fmla="*/ f35 1 222980"/>
                <a:gd name="f37" fmla="*/ f34 1 101917"/>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222980" h="101917">
                  <a:moveTo>
                    <a:pt x="f5" y="f6"/>
                  </a:moveTo>
                  <a:lnTo>
                    <a:pt x="f2" y="f6"/>
                  </a:lnTo>
                  <a:lnTo>
                    <a:pt x="f2" y="f7"/>
                  </a:lnTo>
                  <a:lnTo>
                    <a:pt x="f5" y="f7"/>
                  </a:lnTo>
                  <a:lnTo>
                    <a:pt x="f5" y="f6"/>
                  </a:lnTo>
                  <a:close/>
                  <a:moveTo>
                    <a:pt x="f8" y="f9"/>
                  </a:moveTo>
                  <a:lnTo>
                    <a:pt x="f10" y="f9"/>
                  </a:lnTo>
                  <a:lnTo>
                    <a:pt x="f10" y="f11"/>
                  </a:lnTo>
                  <a:lnTo>
                    <a:pt x="f8" y="f11"/>
                  </a:lnTo>
                  <a:lnTo>
                    <a:pt x="f8" y="f9"/>
                  </a:lnTo>
                  <a:close/>
                  <a:moveTo>
                    <a:pt x="f12" y="f7"/>
                  </a:moveTo>
                  <a:lnTo>
                    <a:pt x="f13" y="f7"/>
                  </a:lnTo>
                  <a:lnTo>
                    <a:pt x="f13" y="f6"/>
                  </a:lnTo>
                  <a:lnTo>
                    <a:pt x="f12" y="f6"/>
                  </a:lnTo>
                  <a:lnTo>
                    <a:pt x="f12" y="f7"/>
                  </a:lnTo>
                  <a:close/>
                  <a:moveTo>
                    <a:pt x="f10" y="f2"/>
                  </a:moveTo>
                  <a:lnTo>
                    <a:pt x="f14" y="f2"/>
                  </a:lnTo>
                  <a:lnTo>
                    <a:pt x="f14" y="f15"/>
                  </a:lnTo>
                  <a:lnTo>
                    <a:pt x="f10" y="f15"/>
                  </a:lnTo>
                  <a:lnTo>
                    <a:pt x="f10" y="f2"/>
                  </a:lnTo>
                  <a:close/>
                  <a:moveTo>
                    <a:pt x="f16" y="f17"/>
                  </a:moveTo>
                  <a:lnTo>
                    <a:pt x="f2" y="f17"/>
                  </a:lnTo>
                  <a:lnTo>
                    <a:pt x="f2" y="f18"/>
                  </a:lnTo>
                  <a:lnTo>
                    <a:pt x="f16" y="f18"/>
                  </a:lnTo>
                  <a:lnTo>
                    <a:pt x="f16" y="f17"/>
                  </a:lnTo>
                  <a:close/>
                  <a:moveTo>
                    <a:pt x="f19" y="f11"/>
                  </a:moveTo>
                  <a:lnTo>
                    <a:pt x="f2" y="f11"/>
                  </a:lnTo>
                  <a:lnTo>
                    <a:pt x="f2" y="f9"/>
                  </a:lnTo>
                  <a:lnTo>
                    <a:pt x="f19" y="f9"/>
                  </a:lnTo>
                  <a:lnTo>
                    <a:pt x="f19" y="f11"/>
                  </a:lnTo>
                  <a:close/>
                  <a:moveTo>
                    <a:pt x="f20" y="f21"/>
                  </a:moveTo>
                  <a:lnTo>
                    <a:pt x="f22" y="f21"/>
                  </a:lnTo>
                  <a:lnTo>
                    <a:pt x="f22" y="f23"/>
                  </a:lnTo>
                  <a:lnTo>
                    <a:pt x="f20" y="f23"/>
                  </a:lnTo>
                  <a:lnTo>
                    <a:pt x="f20" y="f21"/>
                  </a:lnTo>
                  <a:close/>
                  <a:moveTo>
                    <a:pt x="f2" y="f21"/>
                  </a:moveTo>
                  <a:lnTo>
                    <a:pt x="f24" y="f21"/>
                  </a:lnTo>
                  <a:lnTo>
                    <a:pt x="f24" y="f23"/>
                  </a:lnTo>
                  <a:lnTo>
                    <a:pt x="f2" y="f23"/>
                  </a:lnTo>
                  <a:lnTo>
                    <a:pt x="f2" y="f21"/>
                  </a:lnTo>
                  <a:close/>
                  <a:moveTo>
                    <a:pt x="f25" y="f18"/>
                  </a:moveTo>
                  <a:lnTo>
                    <a:pt x="f3" y="f18"/>
                  </a:lnTo>
                  <a:lnTo>
                    <a:pt x="f3" y="f17"/>
                  </a:lnTo>
                  <a:lnTo>
                    <a:pt x="f25" y="f17"/>
                  </a:lnTo>
                  <a:lnTo>
                    <a:pt x="f25" y="f18"/>
                  </a:lnTo>
                  <a:close/>
                  <a:moveTo>
                    <a:pt x="f26" y="f2"/>
                  </a:moveTo>
                  <a:lnTo>
                    <a:pt x="f26" y="f15"/>
                  </a:lnTo>
                  <a:lnTo>
                    <a:pt x="f3" y="f15"/>
                  </a:lnTo>
                  <a:lnTo>
                    <a:pt x="f3" y="f2"/>
                  </a:lnTo>
                  <a:lnTo>
                    <a:pt x="f26" y="f2"/>
                  </a:lnTo>
                  <a:close/>
                  <a:moveTo>
                    <a:pt x="f27" y="f7"/>
                  </a:moveTo>
                  <a:lnTo>
                    <a:pt x="f3" y="f7"/>
                  </a:lnTo>
                  <a:lnTo>
                    <a:pt x="f3" y="f6"/>
                  </a:lnTo>
                  <a:lnTo>
                    <a:pt x="f27" y="f6"/>
                  </a:lnTo>
                  <a:lnTo>
                    <a:pt x="f27" y="f7"/>
                  </a:lnTo>
                  <a:close/>
                  <a:moveTo>
                    <a:pt x="f28" y="f9"/>
                  </a:moveTo>
                  <a:lnTo>
                    <a:pt x="f29" y="f9"/>
                  </a:lnTo>
                  <a:lnTo>
                    <a:pt x="f29" y="f11"/>
                  </a:lnTo>
                  <a:lnTo>
                    <a:pt x="f28" y="f11"/>
                  </a:lnTo>
                  <a:lnTo>
                    <a:pt x="f28" y="f9"/>
                  </a:lnTo>
                  <a:close/>
                  <a:moveTo>
                    <a:pt x="f30" y="f21"/>
                  </a:moveTo>
                  <a:lnTo>
                    <a:pt x="f31" y="f21"/>
                  </a:lnTo>
                  <a:lnTo>
                    <a:pt x="f31" y="f23"/>
                  </a:lnTo>
                  <a:lnTo>
                    <a:pt x="f30" y="f23"/>
                  </a:lnTo>
                  <a:lnTo>
                    <a:pt x="f30" y="f21"/>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Tree>
  </p:cSld>
  <p:clrMapOvr>
    <a:masterClrMapping/>
  </p:clrMapOvr>
</p:sld>
</file>

<file path=ppt/slides/slide38.xml><?xml version="1.0" encoding="utf-8"?>
<p:sld xmlns:a="http://purl.oclc.org/ooxml/drawingml/main" xmlns:r="http://purl.oclc.org/ooxml/officeDocument/relationships" xmlns:p="http://purl.oclc.org/ooxml/presentationml/main">
  <p:cSld name="Slide75">
    <p:spTree>
      <p:nvGrpSpPr>
        <p:cNvPr id="1" name=""/>
        <p:cNvGrpSpPr/>
        <p:nvPr/>
      </p:nvGrpSpPr>
      <p:grpSpPr>
        <a:xfrm>
          <a:off x="0" y="0"/>
          <a:ext cx="0" cy="0"/>
          <a:chOff x="0" y="0"/>
          <a:chExt cx="0" cy="0"/>
        </a:xfrm>
      </p:grpSpPr>
      <p:sp>
        <p:nvSpPr>
          <p:cNvPr id="2" name="Google Shape;1103;p33">
            <a:extLst>
              <a:ext uri="{FF2B5EF4-FFF2-40B4-BE49-F238E27FC236}">
                <a16:creationId xmlns:a16="http://schemas.microsoft.com/office/drawing/2014/main" id="{06EA291A-FCE8-7294-A376-057D1AF4C7B5}"/>
              </a:ext>
            </a:extLst>
          </p:cNvPr>
          <p:cNvSpPr txBox="1">
            <a:spLocks noGrp="1"/>
          </p:cNvSpPr>
          <p:nvPr>
            <p:ph type="title"/>
          </p:nvPr>
        </p:nvSpPr>
        <p:spPr>
          <a:xfrm>
            <a:off x="3210741" y="352848"/>
            <a:ext cx="3043653" cy="722604"/>
          </a:xfrm>
        </p:spPr>
        <p:txBody>
          <a:bodyPr anchor="t" anchorCtr="1"/>
          <a:lstStyle/>
          <a:p>
            <a:pPr lvl="0" algn="ctr"/>
            <a:r>
              <a:rPr lang="en-US" sz="3000"/>
              <a:t>Conclusion</a:t>
            </a:r>
          </a:p>
        </p:txBody>
      </p:sp>
      <p:sp>
        <p:nvSpPr>
          <p:cNvPr id="3" name="Google Shape;1104;p33">
            <a:extLst>
              <a:ext uri="{FF2B5EF4-FFF2-40B4-BE49-F238E27FC236}">
                <a16:creationId xmlns:a16="http://schemas.microsoft.com/office/drawing/2014/main" id="{EA9CDEA5-DDFD-A552-B798-AA52D5BC3ABF}"/>
              </a:ext>
            </a:extLst>
          </p:cNvPr>
          <p:cNvSpPr txBox="1">
            <a:spLocks noGrp="1"/>
          </p:cNvSpPr>
          <p:nvPr>
            <p:ph type="subTitle" idx="4294967295"/>
          </p:nvPr>
        </p:nvSpPr>
        <p:spPr>
          <a:xfrm>
            <a:off x="2153914" y="1175442"/>
            <a:ext cx="5116196" cy="2642396"/>
          </a:xfrm>
        </p:spPr>
        <p:txBody>
          <a:bodyPr/>
          <a:lstStyle/>
          <a:p>
            <a:pPr lvl="0" indent="-304166">
              <a:buNone/>
            </a:pPr>
            <a:r>
              <a:rPr lang="en-US"/>
              <a:t>This  project  successfully  developed  </a:t>
            </a:r>
            <a:r>
              <a:rPr lang="en-US" b="1"/>
              <a:t>TumorXtract</a:t>
            </a:r>
            <a:r>
              <a:rPr lang="en-US"/>
              <a:t>, a comprehensive</a:t>
            </a:r>
          </a:p>
          <a:p>
            <a:pPr lvl="0" indent="-304166">
              <a:buNone/>
            </a:pPr>
            <a:r>
              <a:rPr lang="en-US"/>
              <a:t>Platform  designed  to  address  the  challenges of manual brain tumor</a:t>
            </a:r>
          </a:p>
          <a:p>
            <a:pPr lvl="0" indent="-304166">
              <a:buNone/>
            </a:pPr>
            <a:r>
              <a:rPr lang="en-US"/>
              <a:t>analysis. By integrating a highly accurate AI pipeline with a secure and</a:t>
            </a:r>
          </a:p>
          <a:p>
            <a:pPr lvl="0" indent="-304166">
              <a:buNone/>
            </a:pPr>
            <a:r>
              <a:rPr lang="en-US"/>
              <a:t>user-friendly  web  application,  we  have delivered a practical tool for</a:t>
            </a:r>
          </a:p>
          <a:p>
            <a:pPr lvl="0" indent="-304166">
              <a:buNone/>
            </a:pPr>
            <a:r>
              <a:rPr lang="en-US"/>
              <a:t>healthcare professionals.</a:t>
            </a:r>
          </a:p>
          <a:p>
            <a:pPr lvl="0" indent="-304166">
              <a:buNone/>
            </a:pPr>
            <a:endParaRPr lang="en-US"/>
          </a:p>
          <a:p>
            <a:pPr lvl="0" indent="-304166">
              <a:buNone/>
            </a:pPr>
            <a:r>
              <a:rPr lang="en-US"/>
              <a:t>Our  system  achieved  </a:t>
            </a:r>
            <a:r>
              <a:rPr lang="en-US" b="1"/>
              <a:t>98.78%  accuracy </a:t>
            </a:r>
            <a:r>
              <a:rPr lang="en-US"/>
              <a:t> in  tumor  classification and</a:t>
            </a:r>
          </a:p>
          <a:p>
            <a:pPr lvl="0" indent="-304166">
              <a:buNone/>
            </a:pPr>
            <a:r>
              <a:rPr lang="en-US"/>
              <a:t>demonstrated robust performance in segmentation. The final platform,</a:t>
            </a:r>
          </a:p>
          <a:p>
            <a:pPr lvl="0" indent="-304166">
              <a:buNone/>
            </a:pPr>
            <a:r>
              <a:rPr lang="en-US"/>
              <a:t>Complete  with  features  like  patient  management, role-based access</a:t>
            </a:r>
          </a:p>
          <a:p>
            <a:pPr lvl="0" indent="-304166">
              <a:buNone/>
            </a:pPr>
            <a:r>
              <a:rPr lang="en-US"/>
              <a:t>control,  and  automated  PDF  reporting,  represents a significant step</a:t>
            </a:r>
          </a:p>
          <a:p>
            <a:pPr lvl="0" indent="-304166">
              <a:buNone/>
            </a:pPr>
            <a:r>
              <a:rPr lang="en-US"/>
              <a:t>Forward   in making advanced AI diagnostics accessible and useful in a</a:t>
            </a:r>
          </a:p>
          <a:p>
            <a:pPr lvl="0" indent="-304166">
              <a:buNone/>
            </a:pPr>
            <a:r>
              <a:rPr lang="en-US"/>
              <a:t>real-world   setting.   Ultimately, TumorXtract   provides   a    powerful</a:t>
            </a:r>
          </a:p>
          <a:p>
            <a:pPr lvl="0" indent="-304166">
              <a:buNone/>
            </a:pPr>
            <a:r>
              <a:rPr lang="en-US"/>
              <a:t>solution that can enhance diagnostic workflows, improve accuracy, and</a:t>
            </a:r>
          </a:p>
          <a:p>
            <a:pPr lvl="0" indent="-304166">
              <a:buNone/>
            </a:pPr>
            <a:r>
              <a:rPr lang="en-US"/>
              <a:t>support better patient outcomes."</a:t>
            </a:r>
          </a:p>
          <a:p>
            <a:pPr marL="0" lvl="0" indent="0">
              <a:buNone/>
            </a:pPr>
            <a:endParaRPr lang="en-US"/>
          </a:p>
        </p:txBody>
      </p:sp>
      <p:pic>
        <p:nvPicPr>
          <p:cNvPr id="4" name="Picture 1" descr="A black and white image of a magnifying glass&#10;&#10;AI-generated content may be incorrect.">
            <a:extLst>
              <a:ext uri="{FF2B5EF4-FFF2-40B4-BE49-F238E27FC236}">
                <a16:creationId xmlns:a16="http://schemas.microsoft.com/office/drawing/2014/main" id="{0FC05163-A8A2-FD1D-C308-468046AD5C38}"/>
              </a:ext>
            </a:extLst>
          </p:cNvPr>
          <p:cNvPicPr>
            <a:picLocks noChangeAspect="1"/>
          </p:cNvPicPr>
          <p:nvPr/>
        </p:nvPicPr>
        <p:blipFill>
          <a:blip r:embed="rId3"/>
          <a:stretch>
            <a:fillRect/>
          </a:stretch>
        </p:blipFill>
        <p:spPr>
          <a:xfrm>
            <a:off x="2385742" y="3968057"/>
            <a:ext cx="704846" cy="704846"/>
          </a:xfrm>
          <a:prstGeom prst="rect">
            <a:avLst/>
          </a:prstGeom>
          <a:noFill/>
          <a:ln cap="flat">
            <a:noFill/>
          </a:ln>
        </p:spPr>
      </p:pic>
      <p:pic>
        <p:nvPicPr>
          <p:cNvPr id="5" name="Picture 2" descr="A black and white logo&#10;&#10;AI-generated content may be incorrect.">
            <a:extLst>
              <a:ext uri="{FF2B5EF4-FFF2-40B4-BE49-F238E27FC236}">
                <a16:creationId xmlns:a16="http://schemas.microsoft.com/office/drawing/2014/main" id="{D2A69DE7-993C-1E9F-32DE-A8FA570E199C}"/>
              </a:ext>
            </a:extLst>
          </p:cNvPr>
          <p:cNvPicPr>
            <a:picLocks noChangeAspect="1"/>
          </p:cNvPicPr>
          <p:nvPr/>
        </p:nvPicPr>
        <p:blipFill>
          <a:blip r:embed="rId4"/>
          <a:stretch>
            <a:fillRect/>
          </a:stretch>
        </p:blipFill>
        <p:spPr>
          <a:xfrm>
            <a:off x="3769732" y="3968057"/>
            <a:ext cx="704846" cy="704846"/>
          </a:xfrm>
          <a:prstGeom prst="rect">
            <a:avLst/>
          </a:prstGeom>
          <a:noFill/>
          <a:ln cap="flat">
            <a:noFill/>
          </a:ln>
        </p:spPr>
      </p:pic>
      <p:pic>
        <p:nvPicPr>
          <p:cNvPr id="6" name="Picture 3" descr="A black and white icon with a plus and a person&#10;&#10;AI-generated content may be incorrect.">
            <a:extLst>
              <a:ext uri="{FF2B5EF4-FFF2-40B4-BE49-F238E27FC236}">
                <a16:creationId xmlns:a16="http://schemas.microsoft.com/office/drawing/2014/main" id="{60D3D7DC-AC68-8DE1-F7DD-B12AB3CC7795}"/>
              </a:ext>
            </a:extLst>
          </p:cNvPr>
          <p:cNvPicPr>
            <a:picLocks noChangeAspect="1"/>
          </p:cNvPicPr>
          <p:nvPr/>
        </p:nvPicPr>
        <p:blipFill>
          <a:blip r:embed="rId5"/>
          <a:stretch>
            <a:fillRect/>
          </a:stretch>
        </p:blipFill>
        <p:spPr>
          <a:xfrm>
            <a:off x="5126190" y="3968057"/>
            <a:ext cx="704846" cy="704846"/>
          </a:xfrm>
          <a:prstGeom prst="rect">
            <a:avLst/>
          </a:prstGeom>
          <a:noFill/>
          <a:ln cap="flat">
            <a:noFill/>
          </a:ln>
        </p:spPr>
      </p:pic>
      <p:pic>
        <p:nvPicPr>
          <p:cNvPr id="7" name="Picture 4" descr="A black and white image of a funnel and a piece of paper&#10;&#10;AI-generated content may be incorrect.">
            <a:extLst>
              <a:ext uri="{FF2B5EF4-FFF2-40B4-BE49-F238E27FC236}">
                <a16:creationId xmlns:a16="http://schemas.microsoft.com/office/drawing/2014/main" id="{9A9599FE-2CAA-B45C-E2A0-60C46A011379}"/>
              </a:ext>
            </a:extLst>
          </p:cNvPr>
          <p:cNvPicPr>
            <a:picLocks noChangeAspect="1"/>
          </p:cNvPicPr>
          <p:nvPr/>
        </p:nvPicPr>
        <p:blipFill>
          <a:blip r:embed="rId6"/>
          <a:stretch>
            <a:fillRect/>
          </a:stretch>
        </p:blipFill>
        <p:spPr>
          <a:xfrm>
            <a:off x="6565263" y="3968057"/>
            <a:ext cx="704846" cy="704846"/>
          </a:xfrm>
          <a:prstGeom prst="rect">
            <a:avLst/>
          </a:prstGeom>
          <a:noFill/>
          <a:ln cap="flat">
            <a:noFill/>
          </a:ln>
        </p:spPr>
      </p:pic>
    </p:spTree>
  </p:cSld>
  <p:clrMapOvr>
    <a:masterClrMapping/>
  </p:clrMapOvr>
</p:sld>
</file>

<file path=ppt/slides/slide39.xml><?xml version="1.0" encoding="utf-8"?>
<p:sld xmlns:a="http://purl.oclc.org/ooxml/drawingml/main" xmlns:r="http://purl.oclc.org/ooxml/officeDocument/relationships" xmlns:p="http://purl.oclc.org/ooxml/presentationml/main">
  <p:cSld name="Slide76">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D6AE3263-2900-F3D1-B07A-1F97A7EA88E9}"/>
              </a:ext>
            </a:extLst>
          </p:cNvPr>
          <p:cNvPicPr>
            <a:picLocks noChangeAspect="1"/>
          </p:cNvPicPr>
          <p:nvPr/>
        </p:nvPicPr>
        <p:blipFill>
          <a:blip r:embed="rId2"/>
          <a:srcRect t="12.968%" r="-0.208%" b="3.743%"/>
          <a:stretch>
            <a:fillRect/>
          </a:stretch>
        </p:blipFill>
        <p:spPr>
          <a:xfrm>
            <a:off x="1248704" y="757406"/>
            <a:ext cx="6646581" cy="4283945"/>
          </a:xfrm>
          <a:prstGeom prst="rect">
            <a:avLst/>
          </a:prstGeom>
          <a:noFill/>
          <a:ln cap="flat">
            <a:noFill/>
          </a:ln>
        </p:spPr>
      </p:pic>
      <p:sp>
        <p:nvSpPr>
          <p:cNvPr id="3" name="Title 8">
            <a:extLst>
              <a:ext uri="{FF2B5EF4-FFF2-40B4-BE49-F238E27FC236}">
                <a16:creationId xmlns:a16="http://schemas.microsoft.com/office/drawing/2014/main" id="{8630BE0A-CF16-D20E-E974-2C85A8CF113E}"/>
              </a:ext>
            </a:extLst>
          </p:cNvPr>
          <p:cNvSpPr txBox="1">
            <a:spLocks noGrp="1"/>
          </p:cNvSpPr>
          <p:nvPr>
            <p:ph type="title"/>
          </p:nvPr>
        </p:nvSpPr>
        <p:spPr>
          <a:xfrm>
            <a:off x="3329623" y="183373"/>
            <a:ext cx="2484763" cy="572697"/>
          </a:xfrm>
        </p:spPr>
        <p:txBody>
          <a:bodyPr anchorCtr="1"/>
          <a:lstStyle/>
          <a:p>
            <a:pPr lvl="0" algn="ctr"/>
            <a:r>
              <a:rPr lang="en-US"/>
              <a:t>Future Work</a:t>
            </a:r>
          </a:p>
        </p:txBody>
      </p:sp>
      <p:sp>
        <p:nvSpPr>
          <p:cNvPr id="4" name="TextBox 7">
            <a:extLst>
              <a:ext uri="{FF2B5EF4-FFF2-40B4-BE49-F238E27FC236}">
                <a16:creationId xmlns:a16="http://schemas.microsoft.com/office/drawing/2014/main" id="{389725DD-D4D4-9769-25D4-D26A4644411B}"/>
              </a:ext>
            </a:extLst>
          </p:cNvPr>
          <p:cNvSpPr txBox="1"/>
          <p:nvPr/>
        </p:nvSpPr>
        <p:spPr>
          <a:xfrm>
            <a:off x="6776819" y="148434"/>
            <a:ext cx="5177789"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800" b="0" i="0" u="none" strike="noStrike" kern="0" cap="none" spc="0" baseline="0%">
                <a:solidFill>
                  <a:srgbClr val="F3F3F3"/>
                </a:solidFill>
                <a:uFillTx/>
                <a:latin typeface="Arial"/>
                <a:ea typeface="Arial"/>
                <a:cs typeface="Arial"/>
              </a:rPr>
              <a:t>Tumor</a:t>
            </a:r>
            <a:r>
              <a:rPr lang="en-US" sz="1800" b="0" i="1" u="none" strike="noStrike" kern="0" cap="none" spc="0" baseline="0%">
                <a:solidFill>
                  <a:srgbClr val="E97132"/>
                </a:solidFill>
                <a:uFillTx/>
                <a:latin typeface="Arial"/>
                <a:ea typeface="Arial"/>
                <a:cs typeface="Arial"/>
              </a:rPr>
              <a:t>X</a:t>
            </a:r>
            <a:r>
              <a:rPr lang="en-US" sz="1800" b="0" i="0" u="none" strike="noStrike" kern="0" cap="none" spc="0" baseline="0%">
                <a:solidFill>
                  <a:srgbClr val="F3F3F3"/>
                </a:solidFill>
                <a:uFillTx/>
                <a:latin typeface="Arial"/>
                <a:ea typeface="Arial"/>
                <a:cs typeface="Arial"/>
              </a:rPr>
              <a:t>tract</a:t>
            </a:r>
          </a:p>
        </p:txBody>
      </p:sp>
    </p:spTree>
  </p:cSld>
  <p:clrMapOvr>
    <a:masterClrMapping/>
  </p:clrMapOvr>
</p:sld>
</file>

<file path=ppt/slides/slide4.xml><?xml version="1.0" encoding="utf-8"?>
<p:sld xmlns:a="http://purl.oclc.org/ooxml/drawingml/main" xmlns:r="http://purl.oclc.org/ooxml/officeDocument/relationships" xmlns:p="http://purl.oclc.org/ooxml/presentationml/main">
  <p:cSld name="Slide51">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9ADF7481-234A-6C88-CECB-7B1DB8FB7150}"/>
              </a:ext>
            </a:extLst>
          </p:cNvPr>
          <p:cNvSpPr txBox="1"/>
          <p:nvPr/>
        </p:nvSpPr>
        <p:spPr>
          <a:xfrm>
            <a:off x="455215" y="212689"/>
            <a:ext cx="7848084"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3000" b="1" i="0" u="none" strike="noStrike" kern="0" cap="none" spc="0" baseline="0%">
                <a:solidFill>
                  <a:srgbClr val="35363B"/>
                </a:solidFill>
                <a:uFillTx/>
                <a:latin typeface="Epilogue"/>
                <a:ea typeface="Arial"/>
                <a:cs typeface="Arial"/>
              </a:rPr>
              <a:t>The Challenge of Brain Tumor Diagnosis</a:t>
            </a:r>
            <a:endParaRPr lang="en-US" sz="1400" b="1" i="0" u="none" strike="noStrike" kern="0" cap="none" spc="0" baseline="0%">
              <a:solidFill>
                <a:srgbClr val="000000"/>
              </a:solidFill>
              <a:uFillTx/>
              <a:latin typeface="Arial"/>
              <a:ea typeface="Arial"/>
              <a:cs typeface="Arial"/>
            </a:endParaRPr>
          </a:p>
        </p:txBody>
      </p:sp>
      <p:sp>
        <p:nvSpPr>
          <p:cNvPr id="3" name="TextBox 5">
            <a:extLst>
              <a:ext uri="{FF2B5EF4-FFF2-40B4-BE49-F238E27FC236}">
                <a16:creationId xmlns:a16="http://schemas.microsoft.com/office/drawing/2014/main" id="{1A9C22FE-074F-BEC8-5083-E42D0F15093F}"/>
              </a:ext>
            </a:extLst>
          </p:cNvPr>
          <p:cNvSpPr txBox="1"/>
          <p:nvPr/>
        </p:nvSpPr>
        <p:spPr>
          <a:xfrm>
            <a:off x="519013" y="775822"/>
            <a:ext cx="5954261" cy="4154987"/>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
              </a:lnSpc>
              <a:spcBef>
                <a:spcPts val="0"/>
              </a:spcBef>
              <a:spcAft>
                <a:spcPts val="0"/>
              </a:spcAft>
              <a:buClr>
                <a:srgbClr val="000000"/>
              </a:buClr>
              <a:buSzPct val="100%"/>
              <a:buFont typeface="Arial"/>
              <a:buChar char="•"/>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Arial"/>
                <a:ea typeface="Arial"/>
                <a:cs typeface="Arial"/>
              </a:rPr>
              <a:t>Brain tumors are a significant and life-threatening health concern worldwide, requiring  early  and  accurate  diagnosis  for effective treatment. </a:t>
            </a:r>
          </a:p>
          <a:p>
            <a:pPr marL="285750" marR="0" lvl="0" indent="-285750" algn="l" defTabSz="914400" rtl="0" fontAlgn="auto" hangingPunct="1">
              <a:lnSpc>
                <a:spcPct val="100%"/>
              </a:lnSpc>
              <a:spcBef>
                <a:spcPts val="0"/>
              </a:spcBef>
              <a:spcAft>
                <a:spcPts val="0"/>
              </a:spcAft>
              <a:buClr>
                <a:srgbClr val="000000"/>
              </a:buClr>
              <a:buSzPct val="100%"/>
              <a:buFont typeface="Arial"/>
              <a:buChar char="•"/>
              <a:tabLst/>
              <a:defRPr sz="1800" b="0" i="0" u="none" strike="noStrike" kern="0" cap="none" spc="0" baseline="0%">
                <a:solidFill>
                  <a:srgbClr val="000000"/>
                </a:solidFill>
                <a:uFillTx/>
              </a:defRPr>
            </a:pPr>
            <a:endParaRPr lang="en-US" sz="600" b="0" i="0" u="none" strike="noStrike" kern="0" cap="none" spc="0" baseline="0%">
              <a:solidFill>
                <a:srgbClr val="000000"/>
              </a:solidFill>
              <a:uFillTx/>
              <a:latin typeface="Arial"/>
              <a:ea typeface="Arial"/>
              <a:cs typeface="Arial"/>
            </a:endParaRPr>
          </a:p>
          <a:p>
            <a:pPr marL="285750" marR="0" lvl="0" indent="-285750" algn="l" defTabSz="914400" rtl="0" fontAlgn="auto" hangingPunct="1">
              <a:lnSpc>
                <a:spcPct val="100%"/>
              </a:lnSpc>
              <a:spcBef>
                <a:spcPts val="0"/>
              </a:spcBef>
              <a:spcAft>
                <a:spcPts val="0"/>
              </a:spcAft>
              <a:buClr>
                <a:srgbClr val="000000"/>
              </a:buClr>
              <a:buSzPct val="100%"/>
              <a:buFont typeface="Arial"/>
              <a:buChar char="•"/>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Arial"/>
                <a:ea typeface="Arial"/>
                <a:cs typeface="Arial"/>
              </a:rPr>
              <a:t>The current "gold standard" for diagnosis  is the  manual analysis of Magnetic Resonance Imaging (MRI) scans by radiologists.</a:t>
            </a:r>
          </a:p>
          <a:p>
            <a:pPr marL="285750" marR="0" lvl="0" indent="-285750" algn="l" defTabSz="914400" rtl="0" fontAlgn="auto" hangingPunct="1">
              <a:lnSpc>
                <a:spcPct val="100%"/>
              </a:lnSpc>
              <a:spcBef>
                <a:spcPts val="0"/>
              </a:spcBef>
              <a:spcAft>
                <a:spcPts val="0"/>
              </a:spcAft>
              <a:buClr>
                <a:srgbClr val="000000"/>
              </a:buClr>
              <a:buSzPct val="100%"/>
              <a:buFont typeface="Arial"/>
              <a:buChar char="•"/>
              <a:tabLst/>
              <a:defRPr sz="1800" b="0" i="0" u="none" strike="noStrike" kern="0" cap="none" spc="0" baseline="0%">
                <a:solidFill>
                  <a:srgbClr val="000000"/>
                </a:solidFill>
                <a:uFillTx/>
              </a:defRPr>
            </a:pPr>
            <a:endParaRPr lang="en-US" sz="600" b="0" i="0" u="none" strike="noStrike" kern="0" cap="none" spc="0" baseline="0%">
              <a:solidFill>
                <a:srgbClr val="000000"/>
              </a:solidFill>
              <a:uFillTx/>
              <a:latin typeface="Arial"/>
              <a:ea typeface="Arial"/>
              <a:cs typeface="Arial"/>
            </a:endParaRPr>
          </a:p>
          <a:p>
            <a:pPr marL="285750" marR="0" lvl="0" indent="-285750" algn="l" defTabSz="914400" rtl="0" fontAlgn="auto" hangingPunct="1">
              <a:lnSpc>
                <a:spcPct val="100%"/>
              </a:lnSpc>
              <a:spcBef>
                <a:spcPts val="0"/>
              </a:spcBef>
              <a:spcAft>
                <a:spcPts val="0"/>
              </a:spcAft>
              <a:buClr>
                <a:srgbClr val="000000"/>
              </a:buClr>
              <a:buSzPct val="100%"/>
              <a:buFont typeface="Arial"/>
              <a:buChar char="•"/>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Arial"/>
                <a:ea typeface="Arial"/>
                <a:cs typeface="Arial"/>
              </a:rPr>
              <a:t>This manual process faces significant challenges:</a:t>
            </a:r>
          </a:p>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Arial"/>
                <a:ea typeface="Arial"/>
                <a:cs typeface="Arial"/>
              </a:rPr>
              <a:t>         It is extremely time-consuming and labor-intensive. </a:t>
            </a:r>
          </a:p>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600" b="0" i="0" u="none" strike="noStrike" kern="0" cap="none" spc="0" baseline="0%">
              <a:solidFill>
                <a:srgbClr val="000000"/>
              </a:solidFill>
              <a:uFillTx/>
              <a:latin typeface="Arial"/>
              <a:ea typeface="Arial"/>
              <a:cs typeface="Arial"/>
            </a:endParaRPr>
          </a:p>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Arial"/>
                <a:ea typeface="Arial"/>
                <a:cs typeface="Arial"/>
              </a:rPr>
              <a:t>         It is susceptible to human error, especially in complex cases. </a:t>
            </a:r>
          </a:p>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600" b="0" i="0" u="none" strike="noStrike" kern="0" cap="none" spc="0" baseline="0%">
              <a:solidFill>
                <a:srgbClr val="000000"/>
              </a:solidFill>
              <a:uFillTx/>
              <a:latin typeface="Arial"/>
              <a:ea typeface="Arial"/>
              <a:cs typeface="Arial"/>
            </a:endParaRPr>
          </a:p>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Arial"/>
                <a:ea typeface="Arial"/>
                <a:cs typeface="Arial"/>
              </a:rPr>
              <a:t>        These factors can lead to delayed diagnoses and suboptimal    </a:t>
            </a:r>
          </a:p>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Arial"/>
                <a:ea typeface="Arial"/>
                <a:cs typeface="Arial"/>
              </a:rPr>
              <a:t>         treatment planning, directly impacting patient outcomes. </a:t>
            </a:r>
          </a:p>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500" b="0" i="0" u="none" strike="noStrike" kern="0" cap="none" spc="0" baseline="0%">
              <a:solidFill>
                <a:srgbClr val="000000"/>
              </a:solidFill>
              <a:uFillTx/>
              <a:latin typeface="Arial"/>
              <a:ea typeface="Arial"/>
              <a:cs typeface="Arial"/>
            </a:endParaRPr>
          </a:p>
          <a:p>
            <a:pPr marL="285750" marR="0" lvl="0" indent="-285750" algn="l" defTabSz="914400" rtl="0" fontAlgn="auto" hangingPunct="1">
              <a:lnSpc>
                <a:spcPct val="100%"/>
              </a:lnSpc>
              <a:spcBef>
                <a:spcPts val="0"/>
              </a:spcBef>
              <a:spcAft>
                <a:spcPts val="0"/>
              </a:spcAft>
              <a:buClr>
                <a:srgbClr val="000000"/>
              </a:buClr>
              <a:buSzPct val="100%"/>
              <a:buFont typeface="Arial"/>
              <a:buChar char="•"/>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Arial"/>
                <a:ea typeface="Arial"/>
                <a:cs typeface="Arial"/>
              </a:rPr>
              <a:t>These clinical challenges underscore the urgent need for a more </a:t>
            </a:r>
          </a:p>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Arial"/>
                <a:ea typeface="Arial"/>
                <a:cs typeface="Arial"/>
              </a:rPr>
              <a:t>      efficient and reliable  solution, a need that becomes even clearer</a:t>
            </a:r>
          </a:p>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Arial"/>
                <a:ea typeface="Arial"/>
                <a:cs typeface="Arial"/>
              </a:rPr>
              <a:t>      when we look at the scale of the problem.</a:t>
            </a:r>
            <a:endParaRPr lang="en-US" sz="1400" b="0" i="0" u="none" strike="noStrike" kern="0" cap="none" spc="0" baseline="0%">
              <a:solidFill>
                <a:srgbClr val="000000"/>
              </a:solidFill>
              <a:uFillTx/>
              <a:latin typeface="Arial"/>
              <a:ea typeface="Arial"/>
              <a:cs typeface="Arial"/>
            </a:endParaRPr>
          </a:p>
          <a:p>
            <a:pPr marL="285750" marR="0" lvl="0" indent="-285750" algn="l" defTabSz="914400" rtl="0" fontAlgn="auto" hangingPunct="1">
              <a:lnSpc>
                <a:spcPct val="100%"/>
              </a:lnSpc>
              <a:spcBef>
                <a:spcPts val="0"/>
              </a:spcBef>
              <a:spcAft>
                <a:spcPts val="0"/>
              </a:spcAft>
              <a:buClr>
                <a:srgbClr val="000000"/>
              </a:buClr>
              <a:buSzPct val="100%"/>
              <a:buFont typeface="Arial"/>
              <a:buChar char="•"/>
              <a:tabLst/>
              <a:defRPr sz="1800" b="0" i="0" u="none" strike="noStrike" kern="0" cap="none" spc="0" baseline="0%">
                <a:solidFill>
                  <a:srgbClr val="000000"/>
                </a:solidFill>
                <a:uFillTx/>
              </a:defRPr>
            </a:pPr>
            <a:endParaRPr lang="en-US" sz="1500" b="0" i="0" u="none" strike="noStrike" kern="0" cap="none" spc="0" baseline="0%">
              <a:solidFill>
                <a:srgbClr val="000000"/>
              </a:solidFill>
              <a:uFillTx/>
              <a:latin typeface="Arial"/>
              <a:ea typeface="Arial"/>
              <a:cs typeface="Arial"/>
            </a:endParaRPr>
          </a:p>
        </p:txBody>
      </p:sp>
      <p:pic>
        <p:nvPicPr>
          <p:cNvPr id="4" name="Picture 7" descr="A black and white logo&#10;&#10;AI-generated content may be incorrect.">
            <a:extLst>
              <a:ext uri="{FF2B5EF4-FFF2-40B4-BE49-F238E27FC236}">
                <a16:creationId xmlns:a16="http://schemas.microsoft.com/office/drawing/2014/main" id="{47F52C44-4726-D8AE-4470-2922D9347A5E}"/>
              </a:ext>
            </a:extLst>
          </p:cNvPr>
          <p:cNvPicPr>
            <a:picLocks noChangeAspect="1"/>
          </p:cNvPicPr>
          <p:nvPr/>
        </p:nvPicPr>
        <p:blipFill>
          <a:blip r:embed="rId2"/>
          <a:stretch>
            <a:fillRect/>
          </a:stretch>
        </p:blipFill>
        <p:spPr>
          <a:xfrm rot="10799991" flipH="1">
            <a:off x="786338" y="2571749"/>
            <a:ext cx="279806" cy="302977"/>
          </a:xfrm>
          <a:prstGeom prst="rect">
            <a:avLst/>
          </a:prstGeom>
          <a:noFill/>
          <a:ln cap="flat">
            <a:noFill/>
          </a:ln>
        </p:spPr>
      </p:pic>
      <p:pic>
        <p:nvPicPr>
          <p:cNvPr id="5" name="Picture 9" descr="A close-up of a magnifying glass&#10;&#10;AI-generated content may be incorrect.">
            <a:extLst>
              <a:ext uri="{FF2B5EF4-FFF2-40B4-BE49-F238E27FC236}">
                <a16:creationId xmlns:a16="http://schemas.microsoft.com/office/drawing/2014/main" id="{9504D95E-634E-370F-2F24-D9C7A518E95D}"/>
              </a:ext>
            </a:extLst>
          </p:cNvPr>
          <p:cNvPicPr>
            <a:picLocks noChangeAspect="1"/>
          </p:cNvPicPr>
          <p:nvPr/>
        </p:nvPicPr>
        <p:blipFill>
          <a:blip r:embed="rId3"/>
          <a:stretch>
            <a:fillRect/>
          </a:stretch>
        </p:blipFill>
        <p:spPr>
          <a:xfrm rot="20999992">
            <a:off x="787820" y="2961347"/>
            <a:ext cx="264179" cy="186107"/>
          </a:xfrm>
          <a:prstGeom prst="rect">
            <a:avLst/>
          </a:prstGeom>
          <a:noFill/>
          <a:ln cap="flat">
            <a:noFill/>
          </a:ln>
        </p:spPr>
      </p:pic>
      <p:pic>
        <p:nvPicPr>
          <p:cNvPr id="6" name="Picture 11" descr="A white line drawing of a person and a clock&#10;&#10;AI-generated content may be incorrect.">
            <a:extLst>
              <a:ext uri="{FF2B5EF4-FFF2-40B4-BE49-F238E27FC236}">
                <a16:creationId xmlns:a16="http://schemas.microsoft.com/office/drawing/2014/main" id="{94E27152-A646-CFB4-90C5-4E448B398531}"/>
              </a:ext>
            </a:extLst>
          </p:cNvPr>
          <p:cNvPicPr>
            <a:picLocks noChangeAspect="1"/>
          </p:cNvPicPr>
          <p:nvPr/>
        </p:nvPicPr>
        <p:blipFill>
          <a:blip r:embed="rId4"/>
          <a:stretch>
            <a:fillRect/>
          </a:stretch>
        </p:blipFill>
        <p:spPr>
          <a:xfrm>
            <a:off x="775173" y="3234068"/>
            <a:ext cx="302136" cy="302977"/>
          </a:xfrm>
          <a:prstGeom prst="rect">
            <a:avLst/>
          </a:prstGeom>
          <a:noFill/>
          <a:ln cap="flat">
            <a:noFill/>
          </a:ln>
        </p:spPr>
      </p:pic>
      <p:sp>
        <p:nvSpPr>
          <p:cNvPr id="7" name="Google Shape;966;p31">
            <a:extLst>
              <a:ext uri="{FF2B5EF4-FFF2-40B4-BE49-F238E27FC236}">
                <a16:creationId xmlns:a16="http://schemas.microsoft.com/office/drawing/2014/main" id="{AEF13573-3E94-B165-C6BC-BA5DAC8BBD33}"/>
              </a:ext>
            </a:extLst>
          </p:cNvPr>
          <p:cNvSpPr/>
          <p:nvPr/>
        </p:nvSpPr>
        <p:spPr>
          <a:xfrm rot="4500182">
            <a:off x="5279530" y="139013"/>
            <a:ext cx="5575736" cy="4867268"/>
          </a:xfrm>
          <a:custGeom>
            <a:avLst/>
            <a:gdLst>
              <a:gd name="f0" fmla="val w"/>
              <a:gd name="f1" fmla="val h"/>
              <a:gd name="f2" fmla="val 0"/>
              <a:gd name="f3" fmla="val 45721"/>
              <a:gd name="f4" fmla="val 44028"/>
              <a:gd name="f5" fmla="val 22493"/>
              <a:gd name="f6" fmla="val 21088"/>
              <a:gd name="f7" fmla="val 19696"/>
              <a:gd name="f8" fmla="val 207"/>
              <a:gd name="f9" fmla="val 18384"/>
              <a:gd name="f10" fmla="val 686"/>
              <a:gd name="f11" fmla="val 16538"/>
              <a:gd name="f12" fmla="val 1365"/>
              <a:gd name="f13" fmla="val 14788"/>
              <a:gd name="f14" fmla="val 2674"/>
              <a:gd name="f15" fmla="val 13800"/>
              <a:gd name="f16" fmla="val 4401"/>
              <a:gd name="f17" fmla="val 12502"/>
              <a:gd name="f18" fmla="val 6663"/>
              <a:gd name="f19" fmla="val 12633"/>
              <a:gd name="f20" fmla="val 9461"/>
              <a:gd name="f21" fmla="val 11597"/>
              <a:gd name="f22" fmla="val 11842"/>
              <a:gd name="f23" fmla="val 10764"/>
              <a:gd name="f24" fmla="val 13771"/>
              <a:gd name="f25" fmla="val 8704"/>
              <a:gd name="f26" fmla="val 14926"/>
              <a:gd name="f27" fmla="val 7073"/>
              <a:gd name="f28" fmla="val 16116"/>
              <a:gd name="f29" fmla="val 4548"/>
              <a:gd name="f30" fmla="val 17962"/>
              <a:gd name="f31" fmla="val 2048"/>
              <a:gd name="f32" fmla="val 20141"/>
              <a:gd name="f33" fmla="val 1179"/>
              <a:gd name="f34" fmla="val 23260"/>
              <a:gd name="f35" fmla="val 27415"/>
              <a:gd name="f36" fmla="val 346"/>
              <a:gd name="f37" fmla="val 32368"/>
              <a:gd name="f38" fmla="val 2715"/>
              <a:gd name="f39" fmla="val 36071"/>
              <a:gd name="f40" fmla="val 4489"/>
              <a:gd name="f41" fmla="val 38834"/>
              <a:gd name="f42" fmla="val 7513"/>
              <a:gd name="f43" fmla="val 39655"/>
              <a:gd name="f44" fmla="val 10644"/>
              <a:gd name="f45" fmla="val 39715"/>
              <a:gd name="f46" fmla="val 10740"/>
              <a:gd name="f47" fmla="val 39716"/>
              <a:gd name="f48" fmla="val 10835"/>
              <a:gd name="f49" fmla="val 39717"/>
              <a:gd name="f50" fmla="val 10932"/>
              <a:gd name="f51" fmla="val 12378"/>
              <a:gd name="f52" fmla="val 13967"/>
              <a:gd name="f53" fmla="val 39555"/>
              <a:gd name="f54" fmla="val 15526"/>
              <a:gd name="f55" fmla="val 17089"/>
              <a:gd name="f56" fmla="val 18623"/>
              <a:gd name="f57" fmla="val 39718"/>
              <a:gd name="f58" fmla="val 19955"/>
              <a:gd name="f59" fmla="val 40369"/>
              <a:gd name="f60" fmla="val 23538"/>
              <a:gd name="f61" fmla="val 42115"/>
              <a:gd name="f62" fmla="val 27996"/>
              <a:gd name="f63" fmla="val 32241"/>
              <a:gd name="f64" fmla="val 33555"/>
              <a:gd name="f65" fmla="val 34848"/>
              <a:gd name="f66" fmla="val 43845"/>
              <a:gd name="f67" fmla="val 36088"/>
              <a:gd name="f68" fmla="val 43417"/>
              <a:gd name="f69" fmla="val 41505"/>
              <a:gd name="f70" fmla="val 41548"/>
              <a:gd name="f71" fmla="val 44149"/>
              <a:gd name="f72" fmla="val 37905"/>
              <a:gd name="f73" fmla="val 44934"/>
              <a:gd name="f74" fmla="val 33178"/>
              <a:gd name="f75" fmla="val 45720"/>
              <a:gd name="f76" fmla="val 28463"/>
              <a:gd name="f77" fmla="val 43565"/>
              <a:gd name="f78" fmla="val 24534"/>
              <a:gd name="f79" fmla="val 42875"/>
              <a:gd name="f80" fmla="val 20796"/>
              <a:gd name="f81" fmla="val 42446"/>
              <a:gd name="f82" fmla="val 18438"/>
              <a:gd name="f83" fmla="val 42160"/>
              <a:gd name="f84" fmla="val 15819"/>
              <a:gd name="f85" fmla="val 41422"/>
              <a:gd name="f86" fmla="val 13473"/>
              <a:gd name="f87" fmla="val 41148"/>
              <a:gd name="f88" fmla="val 12580"/>
              <a:gd name="f89" fmla="val 40779"/>
              <a:gd name="f90" fmla="val 11711"/>
              <a:gd name="f91" fmla="val 40339"/>
              <a:gd name="f92" fmla="val 10890"/>
              <a:gd name="f93" fmla="val 38076"/>
              <a:gd name="f94" fmla="val 6675"/>
              <a:gd name="f95" fmla="val 34100"/>
              <a:gd name="f96" fmla="val 3496"/>
              <a:gd name="f97" fmla="val 29766"/>
              <a:gd name="f98" fmla="val 1615"/>
              <a:gd name="f99" fmla="val 27553"/>
              <a:gd name="f100" fmla="val 661"/>
              <a:gd name="f101" fmla="val 25002"/>
              <a:gd name="f102" fmla="*/ f0 1 45721"/>
              <a:gd name="f103" fmla="*/ f1 1 44028"/>
              <a:gd name="f104" fmla="+- f4 0 f2"/>
              <a:gd name="f105" fmla="+- f3 0 f2"/>
              <a:gd name="f106" fmla="*/ f105 1 45721"/>
              <a:gd name="f107" fmla="*/ f104 1 44028"/>
              <a:gd name="f108" fmla="*/ f2 1 f106"/>
              <a:gd name="f109" fmla="*/ f3 1 f106"/>
              <a:gd name="f110" fmla="*/ f2 1 f107"/>
              <a:gd name="f111" fmla="*/ f4 1 f107"/>
              <a:gd name="f112" fmla="*/ f108 f102 1"/>
              <a:gd name="f113" fmla="*/ f109 f102 1"/>
              <a:gd name="f114" fmla="*/ f111 f103 1"/>
              <a:gd name="f115" fmla="*/ f110 f103 1"/>
            </a:gdLst>
            <a:ahLst/>
            <a:cxnLst>
              <a:cxn ang="3cd4">
                <a:pos x="hc" y="t"/>
              </a:cxn>
              <a:cxn ang="0">
                <a:pos x="r" y="vc"/>
              </a:cxn>
              <a:cxn ang="cd4">
                <a:pos x="hc" y="b"/>
              </a:cxn>
              <a:cxn ang="cd2">
                <a:pos x="l" y="vc"/>
              </a:cxn>
            </a:cxnLst>
            <a:rect l="f112" t="f115" r="f113" b="f114"/>
            <a:pathLst>
              <a:path w="45721" h="44028">
                <a:moveTo>
                  <a:pt x="f5" y="f2"/>
                </a:moveTo>
                <a:cubicBezTo>
                  <a:pt x="f6" y="f2"/>
                  <a:pt x="f7" y="f8"/>
                  <a:pt x="f9" y="f10"/>
                </a:cubicBez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2" y="f35"/>
                  <a:pt x="f36" y="f37"/>
                  <a:pt x="f38" y="f39"/>
                </a:cubicBezTo>
                <a:cubicBezTo>
                  <a:pt x="f40" y="f41"/>
                  <a:pt x="f42" y="f43"/>
                  <a:pt x="f44" y="f45"/>
                </a:cubicBezTo>
                <a:cubicBezTo>
                  <a:pt x="f46" y="f47"/>
                  <a:pt x="f48" y="f49"/>
                  <a:pt x="f50" y="f49"/>
                </a:cubicBezTo>
                <a:cubicBezTo>
                  <a:pt x="f51" y="f49"/>
                  <a:pt x="f52" y="f53"/>
                  <a:pt x="f54" y="f53"/>
                </a:cubicBezTo>
                <a:cubicBezTo>
                  <a:pt x="f55" y="f53"/>
                  <a:pt x="f56" y="f57"/>
                  <a:pt x="f58" y="f59"/>
                </a:cubicBezTo>
                <a:cubicBezTo>
                  <a:pt x="f60" y="f61"/>
                  <a:pt x="f62" y="f4"/>
                  <a:pt x="f63" y="f4"/>
                </a:cubicBezTo>
                <a:cubicBezTo>
                  <a:pt x="f64" y="f4"/>
                  <a:pt x="f65" y="f66"/>
                  <a:pt x="f67" y="f68"/>
                </a:cubicBezTo>
                <a:cubicBezTo>
                  <a:pt x="f69" y="f70"/>
                  <a:pt x="f71" y="f72"/>
                  <a:pt x="f73" y="f74"/>
                </a:cubicBezTo>
                <a:cubicBezTo>
                  <a:pt x="f75" y="f76"/>
                  <a:pt x="f77" y="f78"/>
                  <a:pt x="f79" y="f80"/>
                </a:cubicBezTo>
                <a:cubicBezTo>
                  <a:pt x="f81" y="f82"/>
                  <a:pt x="f83" y="f84"/>
                  <a:pt x="f85" y="f86"/>
                </a:cubicBezTo>
                <a:cubicBezTo>
                  <a:pt x="f87" y="f88"/>
                  <a:pt x="f89" y="f90"/>
                  <a:pt x="f91" y="f92"/>
                </a:cubicBezTo>
                <a:cubicBezTo>
                  <a:pt x="f93" y="f94"/>
                  <a:pt x="f95" y="f96"/>
                  <a:pt x="f97" y="f98"/>
                </a:cubicBezTo>
                <a:cubicBezTo>
                  <a:pt x="f99" y="f100"/>
                  <a:pt x="f101"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pic>
        <p:nvPicPr>
          <p:cNvPr id="8" name="Google Shape;969;p31" descr="A person in a white coat looking at a computer screen&#10;&#10;AI-generated content may be incorrect.">
            <a:extLst>
              <a:ext uri="{FF2B5EF4-FFF2-40B4-BE49-F238E27FC236}">
                <a16:creationId xmlns:a16="http://schemas.microsoft.com/office/drawing/2014/main" id="{5DDF54AF-2AD6-D49D-31E3-A4AF370392C1}"/>
              </a:ext>
            </a:extLst>
          </p:cNvPr>
          <p:cNvPicPr>
            <a:picLocks noChangeAspect="1"/>
          </p:cNvPicPr>
          <p:nvPr/>
        </p:nvPicPr>
        <p:blipFill>
          <a:blip r:embed="rId5"/>
          <a:srcRect l="16.667%" r="16.667%"/>
          <a:stretch>
            <a:fillRect/>
          </a:stretch>
        </p:blipFill>
        <p:spPr>
          <a:xfrm>
            <a:off x="6589943" y="1578583"/>
            <a:ext cx="2428591" cy="2641692"/>
          </a:xfrm>
          <a:prstGeom prst="rect">
            <a:avLst/>
          </a:prstGeom>
          <a:noFill/>
          <a:ln cap="flat">
            <a:noFill/>
          </a:ln>
        </p:spPr>
      </p:pic>
    </p:spTree>
  </p:cSld>
  <p:clrMapOvr>
    <a:masterClrMapping/>
  </p:clrMapOvr>
</p:sld>
</file>

<file path=ppt/slides/slide40.xml><?xml version="1.0" encoding="utf-8"?>
<p:sld xmlns:a="http://purl.oclc.org/ooxml/drawingml/main" xmlns:r="http://purl.oclc.org/ooxml/officeDocument/relationships" xmlns:p="http://purl.oclc.org/ooxml/presentationml/main">
  <p:cSld name="Slide89">
    <p:spTree>
      <p:nvGrpSpPr>
        <p:cNvPr id="1" name=""/>
        <p:cNvGrpSpPr/>
        <p:nvPr/>
      </p:nvGrpSpPr>
      <p:grpSpPr>
        <a:xfrm>
          <a:off x="0" y="0"/>
          <a:ext cx="0" cy="0"/>
          <a:chOff x="0" y="0"/>
          <a:chExt cx="0" cy="0"/>
        </a:xfrm>
      </p:grpSpPr>
      <p:sp>
        <p:nvSpPr>
          <p:cNvPr id="2" name="Google Shape;1103;p33">
            <a:extLst>
              <a:ext uri="{FF2B5EF4-FFF2-40B4-BE49-F238E27FC236}">
                <a16:creationId xmlns:a16="http://schemas.microsoft.com/office/drawing/2014/main" id="{291B4031-247F-1FD2-EF50-F752F612D5FF}"/>
              </a:ext>
            </a:extLst>
          </p:cNvPr>
          <p:cNvSpPr txBox="1">
            <a:spLocks noGrp="1"/>
          </p:cNvSpPr>
          <p:nvPr>
            <p:ph type="title"/>
          </p:nvPr>
        </p:nvSpPr>
        <p:spPr>
          <a:xfrm>
            <a:off x="2689789" y="6519"/>
            <a:ext cx="3765965" cy="936912"/>
          </a:xfrm>
        </p:spPr>
        <p:txBody>
          <a:bodyPr anchor="t" anchorCtr="1"/>
          <a:lstStyle/>
          <a:p>
            <a:pPr lvl="0" algn="ctr"/>
            <a:r>
              <a:rPr lang="en-US" sz="3000" b="0"/>
              <a:t>What We Gained From This Project</a:t>
            </a:r>
            <a:endParaRPr lang="en-US"/>
          </a:p>
        </p:txBody>
      </p:sp>
      <p:sp>
        <p:nvSpPr>
          <p:cNvPr id="3" name="Google Shape;1104;p33">
            <a:extLst>
              <a:ext uri="{FF2B5EF4-FFF2-40B4-BE49-F238E27FC236}">
                <a16:creationId xmlns:a16="http://schemas.microsoft.com/office/drawing/2014/main" id="{351C000C-DD11-03CA-053A-89ED5F26323A}"/>
              </a:ext>
            </a:extLst>
          </p:cNvPr>
          <p:cNvSpPr txBox="1">
            <a:spLocks noGrp="1"/>
          </p:cNvSpPr>
          <p:nvPr>
            <p:ph type="body" idx="4294967295"/>
          </p:nvPr>
        </p:nvSpPr>
        <p:spPr>
          <a:xfrm>
            <a:off x="606100" y="945251"/>
            <a:ext cx="7934011" cy="4491834"/>
          </a:xfrm>
        </p:spPr>
        <p:txBody>
          <a:bodyPr lIns="91440" tIns="45720" rIns="91440" bIns="45720"/>
          <a:lstStyle/>
          <a:p>
            <a:pPr marL="0" lvl="0" indent="0">
              <a:buNone/>
            </a:pPr>
            <a:r>
              <a:rPr lang="en-US" b="1"/>
              <a:t>Full-Stack Development Experience:</a:t>
            </a:r>
            <a:endParaRPr lang="en-US"/>
          </a:p>
          <a:p>
            <a:pPr marL="285750" lvl="0" indent="-285750"/>
            <a:r>
              <a:rPr lang="en-US"/>
              <a:t>We gained hands-on experience in building a complete, three-tier web application, from designing the SQL database and developing the ASP.NET Core backend to creating a responsive frontend with Vanilla JavaScript.</a:t>
            </a:r>
          </a:p>
          <a:p>
            <a:pPr marL="0" lvl="0" indent="0">
              <a:buNone/>
            </a:pPr>
            <a:endParaRPr lang="en-US"/>
          </a:p>
          <a:p>
            <a:pPr marL="0" lvl="0" indent="0">
              <a:buNone/>
            </a:pPr>
            <a:r>
              <a:rPr lang="en-US" b="1"/>
              <a:t>Microservice Architecture &amp; Integration:</a:t>
            </a:r>
            <a:endParaRPr lang="en-US"/>
          </a:p>
          <a:p>
            <a:pPr marL="285750" lvl="0" indent="-285750"/>
            <a:r>
              <a:rPr lang="en-US"/>
              <a:t>We learned how to design and integrate independent microservices by successfully connecting our main backend API with a separate AI service built with Python and Flask, handling complex data transfer like Base64 image strings.</a:t>
            </a:r>
          </a:p>
          <a:p>
            <a:pPr marL="0" lvl="0" indent="0">
              <a:buNone/>
            </a:pPr>
            <a:endParaRPr lang="en-US"/>
          </a:p>
          <a:p>
            <a:pPr marL="0" lvl="0" indent="0">
              <a:buNone/>
            </a:pPr>
            <a:r>
              <a:rPr lang="en-US" b="1"/>
              <a:t>Applied Machine Learning:</a:t>
            </a:r>
            <a:endParaRPr lang="en-US"/>
          </a:p>
          <a:p>
            <a:pPr marL="285750" lvl="0" indent="-285750"/>
            <a:r>
              <a:rPr lang="en-US"/>
              <a:t>We moved beyond theory to apply practical deep learning techniques, including data preprocessing, augmentation, and the training and evaluation of state-of-the-art models like EfficientNet and Attention U-Net.</a:t>
            </a:r>
          </a:p>
          <a:p>
            <a:pPr marL="0" lvl="0" indent="0">
              <a:buNone/>
            </a:pPr>
            <a:endParaRPr lang="en-US"/>
          </a:p>
          <a:p>
            <a:pPr marL="0" lvl="0" indent="0">
              <a:buNone/>
            </a:pPr>
            <a:r>
              <a:rPr lang="en-US" b="1"/>
              <a:t>Advanced Problem-Solving:</a:t>
            </a:r>
            <a:endParaRPr lang="en-US"/>
          </a:p>
          <a:p>
            <a:pPr marL="285750" lvl="0" indent="-285750"/>
            <a:r>
              <a:rPr lang="en-US"/>
              <a:t>We developed critical debugging and troubleshooting skills by solving real-world challenges, such as diagnosing data type mismatches in the frontend logic and resolving complex CSS specificity conflicts.</a:t>
            </a:r>
          </a:p>
          <a:p>
            <a:pPr marL="0" lvl="0" indent="0">
              <a:buNone/>
            </a:pPr>
            <a:endParaRPr lang="en-US"/>
          </a:p>
          <a:p>
            <a:pPr marL="0" lvl="0" indent="0">
              <a:buNone/>
            </a:pPr>
            <a:r>
              <a:rPr lang="en-US" b="1"/>
              <a:t>Teamwork &amp; Project Management:</a:t>
            </a:r>
            <a:endParaRPr lang="en-US"/>
          </a:p>
          <a:p>
            <a:pPr marL="285750" lvl="0" indent="-285750"/>
            <a:r>
              <a:rPr lang="en-US"/>
              <a:t>Most importantly, we learned how to work as a cohesive team to manage a large-scale project from conception to completion, enhancing our collaboration, communication, and project management skills.</a:t>
            </a:r>
          </a:p>
          <a:p>
            <a:pPr lvl="0" indent="-304166">
              <a:buNone/>
            </a:pPr>
            <a:endParaRPr lang="en-US"/>
          </a:p>
        </p:txBody>
      </p:sp>
      <p:pic>
        <p:nvPicPr>
          <p:cNvPr id="4" name="Picture 9" descr="A black and white logo&#10;&#10;AI-generated content may be incorrect.">
            <a:extLst>
              <a:ext uri="{FF2B5EF4-FFF2-40B4-BE49-F238E27FC236}">
                <a16:creationId xmlns:a16="http://schemas.microsoft.com/office/drawing/2014/main" id="{B18DC2BA-4BA3-3094-36EB-E449EEC8C401}"/>
              </a:ext>
            </a:extLst>
          </p:cNvPr>
          <p:cNvPicPr>
            <a:picLocks noChangeAspect="1"/>
          </p:cNvPicPr>
          <p:nvPr/>
        </p:nvPicPr>
        <p:blipFill>
          <a:blip r:embed="rId3"/>
          <a:stretch>
            <a:fillRect/>
          </a:stretch>
        </p:blipFill>
        <p:spPr>
          <a:xfrm>
            <a:off x="385767" y="1004889"/>
            <a:ext cx="323853" cy="315916"/>
          </a:xfrm>
          <a:prstGeom prst="rect">
            <a:avLst/>
          </a:prstGeom>
          <a:noFill/>
          <a:ln cap="flat">
            <a:noFill/>
          </a:ln>
        </p:spPr>
      </p:pic>
      <p:pic>
        <p:nvPicPr>
          <p:cNvPr id="5" name="Picture 10" descr="A cloud logo on a black background&#10;&#10;AI-generated content may be incorrect.">
            <a:extLst>
              <a:ext uri="{FF2B5EF4-FFF2-40B4-BE49-F238E27FC236}">
                <a16:creationId xmlns:a16="http://schemas.microsoft.com/office/drawing/2014/main" id="{220A5D7E-C0A0-22FD-AABC-7F6F45221CEB}"/>
              </a:ext>
            </a:extLst>
          </p:cNvPr>
          <p:cNvPicPr>
            <a:picLocks noChangeAspect="1"/>
          </p:cNvPicPr>
          <p:nvPr/>
        </p:nvPicPr>
        <p:blipFill>
          <a:blip r:embed="rId4"/>
          <a:stretch>
            <a:fillRect/>
          </a:stretch>
        </p:blipFill>
        <p:spPr>
          <a:xfrm>
            <a:off x="385767" y="1735138"/>
            <a:ext cx="323853" cy="315916"/>
          </a:xfrm>
          <a:prstGeom prst="rect">
            <a:avLst/>
          </a:prstGeom>
          <a:noFill/>
          <a:ln cap="flat">
            <a:noFill/>
          </a:ln>
        </p:spPr>
      </p:pic>
      <p:pic>
        <p:nvPicPr>
          <p:cNvPr id="6" name="Picture 14" descr="A black and white logo&#10;&#10;AI-generated content may be incorrect.">
            <a:extLst>
              <a:ext uri="{FF2B5EF4-FFF2-40B4-BE49-F238E27FC236}">
                <a16:creationId xmlns:a16="http://schemas.microsoft.com/office/drawing/2014/main" id="{7F05EE0D-4584-5D16-FD89-7FE91B693A4D}"/>
              </a:ext>
            </a:extLst>
          </p:cNvPr>
          <p:cNvPicPr>
            <a:picLocks noChangeAspect="1"/>
          </p:cNvPicPr>
          <p:nvPr/>
        </p:nvPicPr>
        <p:blipFill>
          <a:blip r:embed="rId5"/>
          <a:stretch>
            <a:fillRect/>
          </a:stretch>
        </p:blipFill>
        <p:spPr>
          <a:xfrm>
            <a:off x="354009" y="2616198"/>
            <a:ext cx="387348" cy="371475"/>
          </a:xfrm>
          <a:prstGeom prst="rect">
            <a:avLst/>
          </a:prstGeom>
          <a:noFill/>
          <a:ln cap="flat">
            <a:noFill/>
          </a:ln>
        </p:spPr>
      </p:pic>
      <p:pic>
        <p:nvPicPr>
          <p:cNvPr id="7" name="Picture 15" descr="A group of people with a star on top&#10;&#10;AI-generated content may be incorrect.">
            <a:extLst>
              <a:ext uri="{FF2B5EF4-FFF2-40B4-BE49-F238E27FC236}">
                <a16:creationId xmlns:a16="http://schemas.microsoft.com/office/drawing/2014/main" id="{9455C113-0C6A-408B-63CB-ECC67EB4EA20}"/>
              </a:ext>
            </a:extLst>
          </p:cNvPr>
          <p:cNvPicPr>
            <a:picLocks noChangeAspect="1"/>
          </p:cNvPicPr>
          <p:nvPr/>
        </p:nvPicPr>
        <p:blipFill>
          <a:blip r:embed="rId6"/>
          <a:stretch>
            <a:fillRect/>
          </a:stretch>
        </p:blipFill>
        <p:spPr>
          <a:xfrm>
            <a:off x="354009" y="3989390"/>
            <a:ext cx="387348" cy="474665"/>
          </a:xfrm>
          <a:prstGeom prst="rect">
            <a:avLst/>
          </a:prstGeom>
          <a:noFill/>
          <a:ln cap="flat">
            <a:noFill/>
          </a:ln>
        </p:spPr>
      </p:pic>
      <p:pic>
        <p:nvPicPr>
          <p:cNvPr id="8" name="Picture 16" descr="A black and white logo&#10;&#10;AI-generated content may be incorrect.">
            <a:extLst>
              <a:ext uri="{FF2B5EF4-FFF2-40B4-BE49-F238E27FC236}">
                <a16:creationId xmlns:a16="http://schemas.microsoft.com/office/drawing/2014/main" id="{15C3D200-50BF-D31B-5FC2-82ADD47E946A}"/>
              </a:ext>
            </a:extLst>
          </p:cNvPr>
          <p:cNvPicPr>
            <a:picLocks noChangeAspect="1"/>
          </p:cNvPicPr>
          <p:nvPr/>
        </p:nvPicPr>
        <p:blipFill>
          <a:blip r:embed="rId7"/>
          <a:stretch>
            <a:fillRect/>
          </a:stretch>
        </p:blipFill>
        <p:spPr>
          <a:xfrm>
            <a:off x="333353" y="3298826"/>
            <a:ext cx="442432" cy="474665"/>
          </a:xfrm>
          <a:prstGeom prst="rect">
            <a:avLst/>
          </a:prstGeom>
          <a:noFill/>
          <a:ln cap="flat">
            <a:noFill/>
          </a:ln>
        </p:spPr>
      </p:pic>
    </p:spTree>
  </p:cSld>
  <p:clrMapOvr>
    <a:masterClrMapping/>
  </p:clrMapOvr>
</p:sld>
</file>

<file path=ppt/slides/slide41.xml><?xml version="1.0" encoding="utf-8"?>
<p:sld xmlns:a="http://purl.oclc.org/ooxml/drawingml/main" xmlns:r="http://purl.oclc.org/ooxml/officeDocument/relationships" xmlns:p="http://purl.oclc.org/ooxml/presentationml/main">
  <p:cSld name="Slide7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17A90-2F93-31AE-F65C-0B5C7753A644}"/>
              </a:ext>
            </a:extLst>
          </p:cNvPr>
          <p:cNvSpPr txBox="1">
            <a:spLocks noGrp="1"/>
          </p:cNvSpPr>
          <p:nvPr>
            <p:ph type="title"/>
          </p:nvPr>
        </p:nvSpPr>
        <p:spPr>
          <a:xfrm>
            <a:off x="385181" y="175903"/>
            <a:ext cx="2042943" cy="587291"/>
          </a:xfrm>
        </p:spPr>
        <p:txBody>
          <a:bodyPr/>
          <a:lstStyle/>
          <a:p>
            <a:pPr lvl="0"/>
            <a:r>
              <a:rPr lang="en-US" sz="3000"/>
              <a:t>References</a:t>
            </a:r>
          </a:p>
        </p:txBody>
      </p:sp>
      <p:sp>
        <p:nvSpPr>
          <p:cNvPr id="3" name="Subtitle 4">
            <a:extLst>
              <a:ext uri="{FF2B5EF4-FFF2-40B4-BE49-F238E27FC236}">
                <a16:creationId xmlns:a16="http://schemas.microsoft.com/office/drawing/2014/main" id="{E9826102-E0C5-D1F2-758B-03E4461DD278}"/>
              </a:ext>
            </a:extLst>
          </p:cNvPr>
          <p:cNvSpPr txBox="1">
            <a:spLocks noGrp="1"/>
          </p:cNvSpPr>
          <p:nvPr>
            <p:ph type="subTitle" idx="4294967295"/>
          </p:nvPr>
        </p:nvSpPr>
        <p:spPr>
          <a:xfrm>
            <a:off x="238310" y="728612"/>
            <a:ext cx="8667369" cy="4238975"/>
          </a:xfrm>
        </p:spPr>
        <p:txBody>
          <a:bodyPr/>
          <a:lstStyle/>
          <a:p>
            <a:pPr lvl="0">
              <a:buFont typeface="Arial"/>
              <a:buChar char="•"/>
            </a:pPr>
            <a:r>
              <a:rPr lang="en-US" sz="1400"/>
              <a:t>Abboodi, H. A., Al-Funjan, A., Aldhahab, A., Abedi, W. S., Abdullah, A., &amp; Siraj, A. (2024). High-Resolution Model for Segmenting and Predicting Brain Tumor Based on Deep UNet with Multi Attention Mechanism. International Journal of Intelligent Engineering and Systems, 17(2), 294–310. </a:t>
            </a:r>
            <a:r>
              <a:rPr lang="en-US" sz="1400">
                <a:hlinkClick r:id="rId2">
                  <a:extLst>
                    <a:ext uri="{A12FA001-AC4F-418D-AE19-62706E023703}">
                      <ahyp:hlinkClr xmlns:ahyp="http://schemas.microsoft.com/office/drawing/2018/hyperlinkcolor" val="tx"/>
                    </a:ext>
                  </a:extLst>
                </a:hlinkClick>
              </a:rPr>
              <a:t>https://doi.org/10.22266/ijies2024.0430.25</a:t>
            </a:r>
            <a:endParaRPr lang="en-US" sz="1400"/>
          </a:p>
          <a:p>
            <a:pPr lvl="0">
              <a:buFont typeface="Arial"/>
              <a:buChar char="•"/>
            </a:pPr>
            <a:endParaRPr lang="en-US" sz="1400"/>
          </a:p>
          <a:p>
            <a:pPr lvl="0">
              <a:buFont typeface="Arial"/>
              <a:buChar char="•"/>
            </a:pPr>
            <a:r>
              <a:rPr lang="en-US" sz="1400"/>
              <a:t>Anantharajan, S., Gunasekaran, S., Subramanian, T., &amp; R, V. (2024). MRI brain tumor detection using deep learning and machine learning approaches. Measurement Sensors, 31, 101026. </a:t>
            </a:r>
            <a:r>
              <a:rPr lang="en-US" sz="1400">
                <a:hlinkClick r:id="rId3">
                  <a:extLst>
                    <a:ext uri="{A12FA001-AC4F-418D-AE19-62706E023703}">
                      <ahyp:hlinkClr xmlns:ahyp="http://schemas.microsoft.com/office/drawing/2018/hyperlinkcolor" val="tx"/>
                    </a:ext>
                  </a:extLst>
                </a:hlinkClick>
              </a:rPr>
              <a:t>https://doi.org/10.1016/j.measen.2024.101026</a:t>
            </a:r>
            <a:endParaRPr lang="en-US" sz="1400"/>
          </a:p>
          <a:p>
            <a:pPr lvl="0">
              <a:buFont typeface="Arial"/>
              <a:buChar char="•"/>
            </a:pPr>
            <a:endParaRPr lang="en-US" sz="1400"/>
          </a:p>
          <a:p>
            <a:pPr lvl="0">
              <a:buFont typeface="Arial"/>
              <a:buChar char="•"/>
            </a:pPr>
            <a:r>
              <a:rPr lang="en-US" sz="1400"/>
              <a:t>Arohee Sinha. (n.d.). Enhancing Medical Diagnostics: Integrating AI for precise Brain Tumour Detection. Sciencedirect. </a:t>
            </a:r>
            <a:r>
              <a:rPr lang="en-US" sz="1400">
                <a:hlinkClick r:id="rId4">
                  <a:extLst>
                    <a:ext uri="{A12FA001-AC4F-418D-AE19-62706E023703}">
                      <ahyp:hlinkClr xmlns:ahyp="http://schemas.microsoft.com/office/drawing/2018/hyperlinkcolor" val="tx"/>
                    </a:ext>
                  </a:extLst>
                </a:hlinkClick>
              </a:rPr>
              <a:t>https://www.sciencedirect.com/science/article/pii/S187705092400721X</a:t>
            </a:r>
            <a:endParaRPr lang="en-US" sz="1400"/>
          </a:p>
          <a:p>
            <a:pPr lvl="0">
              <a:buFont typeface="Arial"/>
              <a:buChar char="•"/>
            </a:pPr>
            <a:endParaRPr lang="en-US" sz="1400"/>
          </a:p>
          <a:p>
            <a:pPr lvl="0">
              <a:buFont typeface="Arial"/>
              <a:buChar char="•"/>
            </a:pPr>
            <a:r>
              <a:rPr lang="en-US" sz="1400"/>
              <a:t>Bose, A., &amp; Garg, R. (2024). Optimized CNN using Manta-Ray foraging optimization for brain tumour detection. Procedia Computer Science, 235, 2187–2195. </a:t>
            </a:r>
            <a:r>
              <a:rPr lang="en-US" sz="1400">
                <a:hlinkClick r:id="rId5">
                  <a:extLst>
                    <a:ext uri="{A12FA001-AC4F-418D-AE19-62706E023703}">
                      <ahyp:hlinkClr xmlns:ahyp="http://schemas.microsoft.com/office/drawing/2018/hyperlinkcolor" val="tx"/>
                    </a:ext>
                  </a:extLst>
                </a:hlinkClick>
              </a:rPr>
              <a:t>https://doi.org/10.1016/j.procs.2024.04.207</a:t>
            </a:r>
            <a:endParaRPr lang="en-US" sz="1400"/>
          </a:p>
          <a:p>
            <a:pPr marL="152403" lvl="0" indent="0">
              <a:buNone/>
            </a:pPr>
            <a:endParaRPr lang="en-US" sz="1400"/>
          </a:p>
          <a:p>
            <a:pPr lvl="0">
              <a:buFont typeface="Arial"/>
              <a:buChar char="•"/>
            </a:pPr>
            <a:r>
              <a:rPr lang="en-US" sz="1400"/>
              <a:t>Brain Tumor MRI dataset. (2021, September 24). Kaggle. </a:t>
            </a:r>
            <a:r>
              <a:rPr lang="en-US" sz="1400">
                <a:hlinkClick r:id="rId6">
                  <a:extLst>
                    <a:ext uri="{A12FA001-AC4F-418D-AE19-62706E023703}">
                      <ahyp:hlinkClr xmlns:ahyp="http://schemas.microsoft.com/office/drawing/2018/hyperlinkcolor" val="tx"/>
                    </a:ext>
                  </a:extLst>
                </a:hlinkClick>
              </a:rPr>
              <a:t>https://www.kaggle.com/datasets/masoudnickparvar/brain-tumor-mri-dataset</a:t>
            </a:r>
            <a:endParaRPr lang="en-US" sz="1400"/>
          </a:p>
          <a:p>
            <a:pPr lvl="0">
              <a:buFont typeface="Arial"/>
              <a:buChar char="•"/>
            </a:pPr>
            <a:endParaRPr lang="en-US" sz="1400"/>
          </a:p>
          <a:p>
            <a:pPr lvl="0">
              <a:buFont typeface="Arial"/>
              <a:buChar char="•"/>
            </a:pPr>
            <a:r>
              <a:rPr lang="en-US" sz="1400"/>
              <a:t>BRATS 2021 Task 1 Dataset. (2021, August 19). Kaggle. https://www.kaggle.com/datasets/</a:t>
            </a:r>
            <a:br>
              <a:rPr lang="en-US" sz="1400"/>
            </a:br>
            <a:r>
              <a:rPr lang="en-US" sz="1400"/>
              <a:t> dschettler8845/brats-2021-task1</a:t>
            </a:r>
          </a:p>
        </p:txBody>
      </p:sp>
    </p:spTree>
  </p:cSld>
  <p:clrMapOvr>
    <a:masterClrMapping/>
  </p:clrMapOvr>
</p:sld>
</file>

<file path=ppt/slides/slide42.xml><?xml version="1.0" encoding="utf-8"?>
<p:sld xmlns:a="http://purl.oclc.org/ooxml/drawingml/main" xmlns:r="http://purl.oclc.org/ooxml/officeDocument/relationships" xmlns:p="http://purl.oclc.org/ooxml/presentationml/main">
  <p:cSld name="Slide7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640C-188B-F148-893D-5572BD91AE6C}"/>
              </a:ext>
            </a:extLst>
          </p:cNvPr>
          <p:cNvSpPr txBox="1">
            <a:spLocks noGrp="1"/>
          </p:cNvSpPr>
          <p:nvPr>
            <p:ph type="title"/>
          </p:nvPr>
        </p:nvSpPr>
        <p:spPr>
          <a:xfrm>
            <a:off x="349620" y="175903"/>
            <a:ext cx="3192828" cy="587291"/>
          </a:xfrm>
        </p:spPr>
        <p:txBody>
          <a:bodyPr/>
          <a:lstStyle/>
          <a:p>
            <a:pPr lvl="0"/>
            <a:r>
              <a:rPr lang="en-US" sz="3000"/>
              <a:t>References(cont..)</a:t>
            </a:r>
          </a:p>
        </p:txBody>
      </p:sp>
      <p:sp>
        <p:nvSpPr>
          <p:cNvPr id="3" name="Subtitle 4">
            <a:extLst>
              <a:ext uri="{FF2B5EF4-FFF2-40B4-BE49-F238E27FC236}">
                <a16:creationId xmlns:a16="http://schemas.microsoft.com/office/drawing/2014/main" id="{D7300108-4866-9F07-7DA1-E3C3CB107B3C}"/>
              </a:ext>
            </a:extLst>
          </p:cNvPr>
          <p:cNvSpPr txBox="1">
            <a:spLocks noGrp="1"/>
          </p:cNvSpPr>
          <p:nvPr>
            <p:ph type="subTitle" idx="4294967295"/>
          </p:nvPr>
        </p:nvSpPr>
        <p:spPr>
          <a:xfrm>
            <a:off x="153436" y="739383"/>
            <a:ext cx="9141933" cy="4396179"/>
          </a:xfrm>
        </p:spPr>
        <p:txBody>
          <a:bodyPr/>
          <a:lstStyle/>
          <a:p>
            <a:pPr lvl="0">
              <a:buFont typeface="Arial"/>
              <a:buChar char="•"/>
            </a:pPr>
            <a:r>
              <a:rPr lang="en-US" sz="1400"/>
              <a:t>Chen Li, Faxue Zhang, &amp; Yongjian Du. (2024, July 7). Classification of brain tumor types through MRIs using parallel CNNs and firefly optimization (15057 (2024)). Nature. https://www.nature.com/articles/s41598-024-65714-w</a:t>
            </a:r>
          </a:p>
          <a:p>
            <a:pPr lvl="0">
              <a:buFont typeface="Arial"/>
              <a:buChar char="•"/>
            </a:pPr>
            <a:endParaRPr lang="en-US" sz="1400"/>
          </a:p>
          <a:p>
            <a:pPr lvl="0">
              <a:buFont typeface="Arial"/>
              <a:buChar char="•"/>
            </a:pPr>
            <a:r>
              <a:rPr lang="en-US" sz="1400"/>
              <a:t>Khaliki, M. Z., &amp; Başarslan, M. S. (2024). Brain tumor detection from images and comparison with transfer learning methods and 3-layer CNN. Scientific Reports, 14(1). https://doi.org/10.1038/s41598-024-52823-9</a:t>
            </a:r>
          </a:p>
          <a:p>
            <a:pPr lvl="0">
              <a:buFont typeface="Arial"/>
              <a:buChar char="•"/>
            </a:pPr>
            <a:endParaRPr lang="en-US" sz="1400"/>
          </a:p>
          <a:p>
            <a:pPr lvl="0">
              <a:buFont typeface="Arial"/>
              <a:buChar char="•"/>
            </a:pPr>
            <a:r>
              <a:rPr lang="en-US" sz="1400"/>
              <a:t>Khan, M. F., Iftikhar, A., Anwar, H., &amp; Ramay, S. A. (2024, June 1). Brain Tumor Segmentation and Classification using Optimized Deep Learning. https://jcbi.org/index.php/Main/article/view/528</a:t>
            </a:r>
          </a:p>
          <a:p>
            <a:pPr lvl="0">
              <a:buFont typeface="Arial"/>
              <a:buChar char="•"/>
            </a:pPr>
            <a:endParaRPr lang="en-US" sz="1400"/>
          </a:p>
          <a:p>
            <a:pPr lvl="0">
              <a:buFont typeface="Arial"/>
              <a:buChar char="•"/>
            </a:pPr>
            <a:r>
              <a:rPr lang="en-US" sz="1400"/>
              <a:t>Mohammed, Y. M. A., Garouani, S. E., &amp; Jellouli, I. (2022). A survey of methods for brain tumor segmentation-based MRI images. Journal of Computational Design and Engineering, 10(1), 266–293. https://doi.org/10.1093/jcde/qwac141</a:t>
            </a:r>
          </a:p>
          <a:p>
            <a:pPr marL="152403" lvl="0" indent="0">
              <a:buNone/>
            </a:pPr>
            <a:endParaRPr lang="en-US" sz="1400"/>
          </a:p>
          <a:p>
            <a:pPr lvl="0">
              <a:buFont typeface="Arial"/>
              <a:buChar char="•"/>
            </a:pPr>
            <a:r>
              <a:rPr lang="en-US" sz="1400"/>
              <a:t>A robust approach for brain tumor detection in magnetic resonance images using finetuned EfficientNet. (2022). IEEE Journals &amp; Magazine | IEEE Xplore. </a:t>
            </a:r>
            <a:r>
              <a:rPr lang="en-US" sz="1400">
                <a:hlinkClick r:id="rId2">
                  <a:extLst>
                    <a:ext uri="{A12FA001-AC4F-418D-AE19-62706E023703}">
                      <ahyp:hlinkClr xmlns:ahyp="http://schemas.microsoft.com/office/drawing/2018/hyperlinkcolor" val="tx"/>
                    </a:ext>
                  </a:extLst>
                </a:hlinkClick>
              </a:rPr>
              <a:t>https://ieeexplore.ieee.org/abstract/document/9798829/</a:t>
            </a:r>
          </a:p>
          <a:p>
            <a:pPr marL="152403" lvl="0" indent="0">
              <a:buNone/>
            </a:pPr>
            <a:endParaRPr lang="en-US" sz="1400"/>
          </a:p>
          <a:p>
            <a:pPr lvl="0">
              <a:buFont typeface="Arial"/>
              <a:buChar char="•"/>
            </a:pPr>
            <a:r>
              <a:rPr lang="en-US" sz="1400"/>
              <a:t>Cancer of the brain and other nervous system - Cancer Stat Facts. (n.d.). SEER. https://seer.cancer.gov/statfacts/html/brain.html</a:t>
            </a:r>
            <a:endParaRPr lang="en-US" sz="1600"/>
          </a:p>
        </p:txBody>
      </p:sp>
    </p:spTree>
  </p:cSld>
  <p:clrMapOvr>
    <a:masterClrMapping/>
  </p:clrMapOvr>
</p:sld>
</file>

<file path=ppt/slides/slide43.xml><?xml version="1.0" encoding="utf-8"?>
<p:sld xmlns:a="http://purl.oclc.org/ooxml/drawingml/main" xmlns:r="http://purl.oclc.org/ooxml/officeDocument/relationships" xmlns:p="http://purl.oclc.org/ooxml/presentationml/main">
  <p:cSld name="Slide79">
    <p:spTree>
      <p:nvGrpSpPr>
        <p:cNvPr id="1" name=""/>
        <p:cNvGrpSpPr/>
        <p:nvPr/>
      </p:nvGrpSpPr>
      <p:grpSpPr>
        <a:xfrm>
          <a:off x="0" y="0"/>
          <a:ext cx="0" cy="0"/>
          <a:chOff x="0" y="0"/>
          <a:chExt cx="0" cy="0"/>
        </a:xfrm>
      </p:grpSpPr>
      <p:sp>
        <p:nvSpPr>
          <p:cNvPr id="2" name="Google Shape;1489;p48">
            <a:extLst>
              <a:ext uri="{FF2B5EF4-FFF2-40B4-BE49-F238E27FC236}">
                <a16:creationId xmlns:a16="http://schemas.microsoft.com/office/drawing/2014/main" id="{0AA7BF6B-E9A0-8758-1840-A695B5829BE6}"/>
              </a:ext>
            </a:extLst>
          </p:cNvPr>
          <p:cNvSpPr txBox="1">
            <a:spLocks noGrp="1"/>
          </p:cNvSpPr>
          <p:nvPr>
            <p:ph type="title"/>
          </p:nvPr>
        </p:nvSpPr>
        <p:spPr>
          <a:xfrm>
            <a:off x="1294452" y="763094"/>
            <a:ext cx="6555077" cy="1354775"/>
          </a:xfrm>
        </p:spPr>
        <p:txBody>
          <a:bodyPr/>
          <a:lstStyle/>
          <a:p>
            <a:pPr lvl="0"/>
            <a:r>
              <a:rPr lang="en-US" b="0"/>
              <a:t>Thank you..!</a:t>
            </a:r>
            <a:endParaRPr lang="en-US"/>
          </a:p>
        </p:txBody>
      </p:sp>
      <p:sp>
        <p:nvSpPr>
          <p:cNvPr id="3" name="Google Shape;1490;p48">
            <a:extLst>
              <a:ext uri="{FF2B5EF4-FFF2-40B4-BE49-F238E27FC236}">
                <a16:creationId xmlns:a16="http://schemas.microsoft.com/office/drawing/2014/main" id="{CB509213-E695-2FE9-406E-CDE5E4D4C344}"/>
              </a:ext>
            </a:extLst>
          </p:cNvPr>
          <p:cNvSpPr txBox="1">
            <a:spLocks noGrp="1"/>
          </p:cNvSpPr>
          <p:nvPr>
            <p:ph type="subTitle" idx="4294967295"/>
          </p:nvPr>
        </p:nvSpPr>
        <p:spPr>
          <a:xfrm>
            <a:off x="2347895" y="2041132"/>
            <a:ext cx="4448098" cy="1058701"/>
          </a:xfrm>
        </p:spPr>
        <p:txBody>
          <a:bodyPr anchorCtr="1"/>
          <a:lstStyle/>
          <a:p>
            <a:pPr marL="0" lvl="0" indent="0" algn="ctr">
              <a:buNone/>
            </a:pPr>
            <a:r>
              <a:rPr lang="en-US" sz="1600"/>
              <a:t>“Gratitude is the memory that lasts forever. Thank you for being with us every step of the way.”</a:t>
            </a:r>
          </a:p>
        </p:txBody>
      </p:sp>
      <p:sp>
        <p:nvSpPr>
          <p:cNvPr id="4" name="Google Shape;1491;p48">
            <a:extLst>
              <a:ext uri="{FF2B5EF4-FFF2-40B4-BE49-F238E27FC236}">
                <a16:creationId xmlns:a16="http://schemas.microsoft.com/office/drawing/2014/main" id="{76575A35-36E3-121D-7697-7839143D0B8E}"/>
              </a:ext>
            </a:extLst>
          </p:cNvPr>
          <p:cNvSpPr txBox="1"/>
          <p:nvPr/>
        </p:nvSpPr>
        <p:spPr>
          <a:xfrm>
            <a:off x="2496147" y="4125845"/>
            <a:ext cx="4151696" cy="260402"/>
          </a:xfrm>
          <a:prstGeom prst="rect">
            <a:avLst/>
          </a:prstGeom>
          <a:noFill/>
          <a:ln cap="flat">
            <a:noFill/>
          </a:ln>
        </p:spPr>
        <p:txBody>
          <a:bodyPr vert="horz" wrap="square" lIns="91421" tIns="91421" rIns="91421" bIns="91421" anchor="t" anchorCtr="1" compatLnSpc="1">
            <a:no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0" i="0" u="none" strike="noStrike" kern="0" cap="none" spc="0" baseline="0%">
                <a:solidFill>
                  <a:srgbClr val="35363B"/>
                </a:solidFill>
                <a:uFillTx/>
                <a:latin typeface="Open Sans"/>
                <a:ea typeface="Open Sans"/>
                <a:cs typeface="Open Sans"/>
              </a:rPr>
              <a:t>Please keep this slide for attribution</a:t>
            </a:r>
          </a:p>
        </p:txBody>
      </p:sp>
      <p:sp>
        <p:nvSpPr>
          <p:cNvPr id="5" name="Rectangle 1">
            <a:extLst>
              <a:ext uri="{FF2B5EF4-FFF2-40B4-BE49-F238E27FC236}">
                <a16:creationId xmlns:a16="http://schemas.microsoft.com/office/drawing/2014/main" id="{B54EF98C-9C72-914F-992D-BF88B1598F3B}"/>
              </a:ext>
            </a:extLst>
          </p:cNvPr>
          <p:cNvSpPr/>
          <p:nvPr/>
        </p:nvSpPr>
        <p:spPr>
          <a:xfrm>
            <a:off x="2072368" y="3578513"/>
            <a:ext cx="5002481" cy="1098468"/>
          </a:xfrm>
          <a:prstGeom prst="rect">
            <a:avLst/>
          </a:prstGeom>
          <a:solidFill>
            <a:srgbClr val="F3F3F3"/>
          </a:solidFill>
          <a:ln w="25402" cap="flat">
            <a:solidFill>
              <a:srgbClr val="35363B"/>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a:solidFill>
                  <a:srgbClr val="35363B"/>
                </a:solidFill>
                <a:uFillTx/>
                <a:latin typeface="Arial"/>
              </a:rPr>
              <a:t>We would like to extend our sincere gratitude to our supervisors for their guidance and support throughout this project</a:t>
            </a:r>
            <a:r>
              <a:rPr lang="en-US" sz="1400" b="0" i="0" u="none" strike="noStrike" kern="0" cap="none" spc="0" baseline="0%">
                <a:solidFill>
                  <a:srgbClr val="35363B"/>
                </a:solidFill>
                <a:uFillTx/>
                <a:latin typeface="Arial"/>
              </a:rPr>
              <a:t>: </a:t>
            </a:r>
          </a:p>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1" i="1" u="none" strike="noStrike" kern="0" cap="none" spc="0" baseline="0%">
                <a:solidFill>
                  <a:srgbClr val="35363B"/>
                </a:solidFill>
                <a:uFillTx/>
                <a:latin typeface="Arial"/>
              </a:rPr>
              <a:t>Dr. Wafaa Samy</a:t>
            </a:r>
            <a:r>
              <a:rPr lang="en-US" sz="1400" b="1" i="0" u="none" strike="noStrike" kern="0" cap="none" spc="0" baseline="0%">
                <a:solidFill>
                  <a:srgbClr val="35363B"/>
                </a:solidFill>
                <a:uFillTx/>
                <a:latin typeface="Arial"/>
              </a:rPr>
              <a:t> </a:t>
            </a:r>
            <a:endParaRPr lang="en-US" sz="1400" b="1" i="0" u="none" strike="noStrike" kern="0" cap="none" spc="0" baseline="0%">
              <a:solidFill>
                <a:srgbClr val="35363B"/>
              </a:solidFill>
              <a:uFillTx/>
              <a:latin typeface="Arial"/>
              <a:cs typeface="Arial"/>
            </a:endParaRPr>
          </a:p>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1" i="0" u="none" strike="noStrike" kern="0" cap="none" spc="0" baseline="0%">
                <a:solidFill>
                  <a:srgbClr val="35363B"/>
                </a:solidFill>
                <a:uFillTx/>
                <a:latin typeface="Arial"/>
              </a:rPr>
              <a:t> </a:t>
            </a:r>
            <a:r>
              <a:rPr lang="en-US" sz="1400" b="1" i="1" u="none" strike="noStrike" kern="0" cap="none" spc="0" baseline="0%">
                <a:solidFill>
                  <a:srgbClr val="35363B"/>
                </a:solidFill>
                <a:uFillTx/>
                <a:latin typeface="Arial"/>
              </a:rPr>
              <a:t>TA. Hamada Magdy</a:t>
            </a:r>
            <a:endParaRPr lang="en-US" sz="1400" b="1" i="0" u="none" strike="noStrike" kern="0" cap="none" spc="0" baseline="0%">
              <a:solidFill>
                <a:srgbClr val="35363B"/>
              </a:solidFill>
              <a:uFillTx/>
              <a:latin typeface="Arial"/>
              <a:cs typeface="Arial"/>
            </a:endParaRPr>
          </a:p>
        </p:txBody>
      </p:sp>
      <p:grpSp>
        <p:nvGrpSpPr>
          <p:cNvPr id="6" name="Google Shape;1722;p49">
            <a:extLst>
              <a:ext uri="{FF2B5EF4-FFF2-40B4-BE49-F238E27FC236}">
                <a16:creationId xmlns:a16="http://schemas.microsoft.com/office/drawing/2014/main" id="{E6C8FC4D-BA7E-50A7-68A2-063F8D81A360}"/>
              </a:ext>
            </a:extLst>
          </p:cNvPr>
          <p:cNvGrpSpPr/>
          <p:nvPr/>
        </p:nvGrpSpPr>
        <p:grpSpPr>
          <a:xfrm>
            <a:off x="7666338" y="3316345"/>
            <a:ext cx="1273960" cy="1618067"/>
            <a:chOff x="7666338" y="3316345"/>
            <a:chExt cx="1273960" cy="1618067"/>
          </a:xfrm>
        </p:grpSpPr>
        <p:sp>
          <p:nvSpPr>
            <p:cNvPr id="7" name="Google Shape;1723;p49">
              <a:extLst>
                <a:ext uri="{FF2B5EF4-FFF2-40B4-BE49-F238E27FC236}">
                  <a16:creationId xmlns:a16="http://schemas.microsoft.com/office/drawing/2014/main" id="{CAC4FC1E-85C5-DB17-FE2B-630BCF907AF5}"/>
                </a:ext>
              </a:extLst>
            </p:cNvPr>
            <p:cNvSpPr/>
            <p:nvPr/>
          </p:nvSpPr>
          <p:spPr>
            <a:xfrm>
              <a:off x="7666338" y="4216993"/>
              <a:ext cx="295067" cy="612017"/>
            </a:xfrm>
            <a:custGeom>
              <a:avLst/>
              <a:gdLst>
                <a:gd name="f0" fmla="val w"/>
                <a:gd name="f1" fmla="val h"/>
                <a:gd name="f2" fmla="val 0"/>
                <a:gd name="f3" fmla="val 480250"/>
                <a:gd name="f4" fmla="val 996124"/>
                <a:gd name="f5" fmla="val 92107"/>
                <a:gd name="f6" fmla="val 41243"/>
                <a:gd name="f7" fmla="val 954881"/>
                <a:gd name="f8" fmla="val 904018"/>
                <a:gd name="f9" fmla="*/ f0 1 480250"/>
                <a:gd name="f10" fmla="*/ f1 1 996124"/>
                <a:gd name="f11" fmla="+- f4 0 f2"/>
                <a:gd name="f12" fmla="+- f3 0 f2"/>
                <a:gd name="f13" fmla="*/ f12 1 480250"/>
                <a:gd name="f14" fmla="*/ f11 1 996124"/>
                <a:gd name="f15" fmla="*/ f2 1 f13"/>
                <a:gd name="f16" fmla="*/ f3 1 f13"/>
                <a:gd name="f17" fmla="*/ f2 1 f14"/>
                <a:gd name="f18" fmla="*/ f4 1 f14"/>
                <a:gd name="f19" fmla="*/ f15 f9 1"/>
                <a:gd name="f20" fmla="*/ f16 f9 1"/>
                <a:gd name="f21" fmla="*/ f18 f10 1"/>
                <a:gd name="f22" fmla="*/ f17 f10 1"/>
              </a:gdLst>
              <a:ahLst/>
              <a:cxnLst>
                <a:cxn ang="3cd4">
                  <a:pos x="hc" y="t"/>
                </a:cxn>
                <a:cxn ang="0">
                  <a:pos x="r" y="vc"/>
                </a:cxn>
                <a:cxn ang="cd4">
                  <a:pos x="hc" y="b"/>
                </a:cxn>
                <a:cxn ang="cd2">
                  <a:pos x="l" y="vc"/>
                </a:cxn>
              </a:cxnLst>
              <a:rect l="f19" t="f22" r="f20" b="f21"/>
              <a:pathLst>
                <a:path w="480250" h="996124">
                  <a:moveTo>
                    <a:pt x="f5" y="f2"/>
                  </a:moveTo>
                  <a:lnTo>
                    <a:pt x="f3" y="f2"/>
                  </a:lnTo>
                  <a:lnTo>
                    <a:pt x="f3" y="f4"/>
                  </a:lnTo>
                  <a:lnTo>
                    <a:pt x="f5" y="f4"/>
                  </a:lnTo>
                  <a:cubicBezTo>
                    <a:pt x="f6" y="f4"/>
                    <a:pt x="f2" y="f7"/>
                    <a:pt x="f2" y="f8"/>
                  </a:cubicBezTo>
                  <a:lnTo>
                    <a:pt x="f2" y="f5"/>
                  </a:lnTo>
                  <a:cubicBezTo>
                    <a:pt x="f2" y="f6"/>
                    <a:pt x="f6" y="f2"/>
                    <a:pt x="f5" y="f2"/>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8" name="Google Shape;1724;p49">
              <a:extLst>
                <a:ext uri="{FF2B5EF4-FFF2-40B4-BE49-F238E27FC236}">
                  <a16:creationId xmlns:a16="http://schemas.microsoft.com/office/drawing/2014/main" id="{F778A4D6-B222-D989-CF02-BF3679D8CDB1}"/>
                </a:ext>
              </a:extLst>
            </p:cNvPr>
            <p:cNvGrpSpPr/>
            <p:nvPr/>
          </p:nvGrpSpPr>
          <p:grpSpPr>
            <a:xfrm>
              <a:off x="7729834" y="4464055"/>
              <a:ext cx="128528" cy="128528"/>
              <a:chOff x="7729834" y="4464055"/>
              <a:chExt cx="128528" cy="128528"/>
            </a:xfrm>
          </p:grpSpPr>
          <p:grpSp>
            <p:nvGrpSpPr>
              <p:cNvPr id="9" name="Google Shape;1725;p49">
                <a:extLst>
                  <a:ext uri="{FF2B5EF4-FFF2-40B4-BE49-F238E27FC236}">
                    <a16:creationId xmlns:a16="http://schemas.microsoft.com/office/drawing/2014/main" id="{69FAC5FC-4468-B62D-283E-04D0EE413442}"/>
                  </a:ext>
                </a:extLst>
              </p:cNvPr>
              <p:cNvGrpSpPr/>
              <p:nvPr/>
            </p:nvGrpSpPr>
            <p:grpSpPr>
              <a:xfrm>
                <a:off x="7729834" y="4464055"/>
                <a:ext cx="128528" cy="128528"/>
                <a:chOff x="7729834" y="4464055"/>
                <a:chExt cx="128528" cy="128528"/>
              </a:xfrm>
            </p:grpSpPr>
            <p:sp>
              <p:nvSpPr>
                <p:cNvPr id="10" name="Google Shape;1726;p49">
                  <a:extLst>
                    <a:ext uri="{FF2B5EF4-FFF2-40B4-BE49-F238E27FC236}">
                      <a16:creationId xmlns:a16="http://schemas.microsoft.com/office/drawing/2014/main" id="{24FEC46B-9518-614E-8AE2-09FDC6CB72EB}"/>
                    </a:ext>
                  </a:extLst>
                </p:cNvPr>
                <p:cNvSpPr/>
                <p:nvPr/>
              </p:nvSpPr>
              <p:spPr>
                <a:xfrm>
                  <a:off x="7729834" y="4464055"/>
                  <a:ext cx="128528" cy="128528"/>
                </a:xfrm>
                <a:custGeom>
                  <a:avLst/>
                  <a:gdLst>
                    <a:gd name="f0" fmla="val w"/>
                    <a:gd name="f1" fmla="val h"/>
                    <a:gd name="f2" fmla="val 0"/>
                    <a:gd name="f3" fmla="val 209192"/>
                    <a:gd name="f4" fmla="val 199263"/>
                    <a:gd name="f5" fmla="val 9930"/>
                    <a:gd name="f6" fmla="val 212503"/>
                    <a:gd name="f7" fmla="val 23170"/>
                    <a:gd name="f8" fmla="val 44601"/>
                    <a:gd name="f9" fmla="val 57841"/>
                    <a:gd name="f10" fmla="val 47911"/>
                    <a:gd name="f11" fmla="val 209193"/>
                    <a:gd name="f12" fmla="val 161282"/>
                    <a:gd name="f13" fmla="val 151352"/>
                    <a:gd name="f14" fmla="val 164592"/>
                    <a:gd name="f15" fmla="+- 0 0 3310"/>
                    <a:gd name="f16" fmla="val 186023"/>
                    <a:gd name="f17" fmla="*/ f0 1 209192"/>
                    <a:gd name="f18" fmla="*/ f1 1 209192"/>
                    <a:gd name="f19" fmla="+- f3 0 f2"/>
                    <a:gd name="f20" fmla="*/ f19 1 209192"/>
                    <a:gd name="f21" fmla="*/ f2 1 f20"/>
                    <a:gd name="f22" fmla="*/ f3 1 f20"/>
                    <a:gd name="f23" fmla="*/ f21 f17 1"/>
                    <a:gd name="f24" fmla="*/ f22 f17 1"/>
                    <a:gd name="f25" fmla="*/ f22 f18 1"/>
                    <a:gd name="f26" fmla="*/ f21 f18 1"/>
                  </a:gdLst>
                  <a:ahLst/>
                  <a:cxnLst>
                    <a:cxn ang="3cd4">
                      <a:pos x="hc" y="t"/>
                    </a:cxn>
                    <a:cxn ang="0">
                      <a:pos x="r" y="vc"/>
                    </a:cxn>
                    <a:cxn ang="cd4">
                      <a:pos x="hc" y="b"/>
                    </a:cxn>
                    <a:cxn ang="cd2">
                      <a:pos x="l" y="vc"/>
                    </a:cxn>
                  </a:cxnLst>
                  <a:rect l="f23" t="f26" r="f24" b="f25"/>
                  <a:pathLst>
                    <a:path w="209192" h="209192">
                      <a:moveTo>
                        <a:pt x="f4" y="f5"/>
                      </a:moveTo>
                      <a:lnTo>
                        <a:pt x="f4" y="f5"/>
                      </a:lnTo>
                      <a:cubicBezTo>
                        <a:pt x="f6" y="f7"/>
                        <a:pt x="f6" y="f8"/>
                        <a:pt x="f4" y="f9"/>
                      </a:cubicBezTo>
                      <a:lnTo>
                        <a:pt x="f10" y="f11"/>
                      </a:lnTo>
                      <a:lnTo>
                        <a:pt x="f2" y="f11"/>
                      </a:lnTo>
                      <a:lnTo>
                        <a:pt x="f2" y="f12"/>
                      </a:lnTo>
                      <a:lnTo>
                        <a:pt x="f13" y="f5"/>
                      </a:lnTo>
                      <a:cubicBezTo>
                        <a:pt x="f14" y="f15"/>
                        <a:pt x="f16" y="f15"/>
                        <a:pt x="f4" y="f5"/>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 name="Google Shape;1727;p49">
                  <a:extLst>
                    <a:ext uri="{FF2B5EF4-FFF2-40B4-BE49-F238E27FC236}">
                      <a16:creationId xmlns:a16="http://schemas.microsoft.com/office/drawing/2014/main" id="{0DC0DB88-F866-29CD-8C22-8256F40B2681}"/>
                    </a:ext>
                  </a:extLst>
                </p:cNvPr>
                <p:cNvSpPr/>
                <p:nvPr/>
              </p:nvSpPr>
              <p:spPr>
                <a:xfrm>
                  <a:off x="7730127" y="4472613"/>
                  <a:ext cx="119731" cy="119731"/>
                </a:xfrm>
                <a:custGeom>
                  <a:avLst/>
                  <a:gdLst>
                    <a:gd name="f0" fmla="val w"/>
                    <a:gd name="f1" fmla="val h"/>
                    <a:gd name="f2" fmla="val 0"/>
                    <a:gd name="f3" fmla="val 194881"/>
                    <a:gd name="f4" fmla="val 146875"/>
                    <a:gd name="f5" fmla="val 134207"/>
                    <a:gd name="f6" fmla="val 12763"/>
                    <a:gd name="f7" fmla="val 146971"/>
                    <a:gd name="f8" fmla="val 47911"/>
                    <a:gd name="f9" fmla="*/ f0 1 194881"/>
                    <a:gd name="f10" fmla="*/ f1 1 194881"/>
                    <a:gd name="f11" fmla="+- f3 0 f2"/>
                    <a:gd name="f12" fmla="*/ f11 1 194881"/>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194881" h="194881">
                      <a:moveTo>
                        <a:pt x="f4" y="f2"/>
                      </a:moveTo>
                      <a:lnTo>
                        <a:pt x="f5" y="f6"/>
                      </a:lnTo>
                      <a:lnTo>
                        <a:pt x="f2" y="f7"/>
                      </a:lnTo>
                      <a:lnTo>
                        <a:pt x="f8" y="f3"/>
                      </a:lnTo>
                      <a:lnTo>
                        <a:pt x="f3" y="f8"/>
                      </a:lnTo>
                      <a:lnTo>
                        <a:pt x="f7" y="f2"/>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2" name="Google Shape;1728;p49">
                <a:extLst>
                  <a:ext uri="{FF2B5EF4-FFF2-40B4-BE49-F238E27FC236}">
                    <a16:creationId xmlns:a16="http://schemas.microsoft.com/office/drawing/2014/main" id="{D80E9ECB-BFB3-1EFC-1D89-C21AA130E487}"/>
                  </a:ext>
                </a:extLst>
              </p:cNvPr>
              <p:cNvSpPr/>
              <p:nvPr/>
            </p:nvSpPr>
            <p:spPr>
              <a:xfrm>
                <a:off x="7729834" y="4575904"/>
                <a:ext cx="16678" cy="16678"/>
              </a:xfrm>
              <a:custGeom>
                <a:avLst/>
                <a:gdLst>
                  <a:gd name="f0" fmla="val w"/>
                  <a:gd name="f1" fmla="val h"/>
                  <a:gd name="f2" fmla="val 0"/>
                  <a:gd name="f3" fmla="val 27146"/>
                  <a:gd name="f4" fmla="*/ f0 1 27146"/>
                  <a:gd name="f5" fmla="*/ f1 1 27146"/>
                  <a:gd name="f6" fmla="+- f3 0 f2"/>
                  <a:gd name="f7" fmla="*/ f6 1 27146"/>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7146" h="27146">
                    <a:moveTo>
                      <a:pt x="f2" y="f3"/>
                    </a:moveTo>
                    <a:lnTo>
                      <a:pt x="f3" y="f3"/>
                    </a:lnTo>
                    <a:lnTo>
                      <a:pt x="f2" y="f2"/>
                    </a:lnTo>
                    <a:lnTo>
                      <a:pt x="f2" y="f3"/>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3" name="Google Shape;1729;p49">
              <a:extLst>
                <a:ext uri="{FF2B5EF4-FFF2-40B4-BE49-F238E27FC236}">
                  <a16:creationId xmlns:a16="http://schemas.microsoft.com/office/drawing/2014/main" id="{37F01A70-501E-2662-8ADD-4692864CFF45}"/>
                </a:ext>
              </a:extLst>
            </p:cNvPr>
            <p:cNvGrpSpPr/>
            <p:nvPr/>
          </p:nvGrpSpPr>
          <p:grpSpPr>
            <a:xfrm>
              <a:off x="7733053" y="4645197"/>
              <a:ext cx="123242" cy="126397"/>
              <a:chOff x="7733053" y="4645197"/>
              <a:chExt cx="123242" cy="126397"/>
            </a:xfrm>
          </p:grpSpPr>
          <p:sp>
            <p:nvSpPr>
              <p:cNvPr id="14" name="Google Shape;1730;p49">
                <a:extLst>
                  <a:ext uri="{FF2B5EF4-FFF2-40B4-BE49-F238E27FC236}">
                    <a16:creationId xmlns:a16="http://schemas.microsoft.com/office/drawing/2014/main" id="{E481F915-19B8-5245-C2FE-73E83E5ED1BC}"/>
                  </a:ext>
                </a:extLst>
              </p:cNvPr>
              <p:cNvSpPr/>
              <p:nvPr/>
            </p:nvSpPr>
            <p:spPr>
              <a:xfrm>
                <a:off x="7736628" y="4674101"/>
                <a:ext cx="115991" cy="97493"/>
              </a:xfrm>
              <a:custGeom>
                <a:avLst/>
                <a:gdLst>
                  <a:gd name="f0" fmla="val w"/>
                  <a:gd name="f1" fmla="val h"/>
                  <a:gd name="f2" fmla="val 0"/>
                  <a:gd name="f3" fmla="val 188785"/>
                  <a:gd name="f4" fmla="val 158686"/>
                  <a:gd name="f5" fmla="val 155067"/>
                  <a:gd name="f6" fmla="val 158687"/>
                  <a:gd name="f7" fmla="val 33718"/>
                  <a:gd name="f8" fmla="val 188786"/>
                  <a:gd name="f9" fmla="*/ f0 1 188785"/>
                  <a:gd name="f10" fmla="*/ f1 1 158686"/>
                  <a:gd name="f11" fmla="+- f4 0 f2"/>
                  <a:gd name="f12" fmla="+- f3 0 f2"/>
                  <a:gd name="f13" fmla="*/ f12 1 188785"/>
                  <a:gd name="f14" fmla="*/ f11 1 158686"/>
                  <a:gd name="f15" fmla="*/ f2 1 f13"/>
                  <a:gd name="f16" fmla="*/ f3 1 f13"/>
                  <a:gd name="f17" fmla="*/ f2 1 f14"/>
                  <a:gd name="f18" fmla="*/ f4 1 f14"/>
                  <a:gd name="f19" fmla="*/ f15 f9 1"/>
                  <a:gd name="f20" fmla="*/ f16 f9 1"/>
                  <a:gd name="f21" fmla="*/ f18 f10 1"/>
                  <a:gd name="f22" fmla="*/ f17 f10 1"/>
                </a:gdLst>
                <a:ahLst/>
                <a:cxnLst>
                  <a:cxn ang="3cd4">
                    <a:pos x="hc" y="t"/>
                  </a:cxn>
                  <a:cxn ang="0">
                    <a:pos x="r" y="vc"/>
                  </a:cxn>
                  <a:cxn ang="cd4">
                    <a:pos x="hc" y="b"/>
                  </a:cxn>
                  <a:cxn ang="cd2">
                    <a:pos x="l" y="vc"/>
                  </a:cxn>
                </a:cxnLst>
                <a:rect l="f19" t="f22" r="f20" b="f21"/>
                <a:pathLst>
                  <a:path w="188785" h="158686">
                    <a:moveTo>
                      <a:pt x="f5" y="f6"/>
                    </a:moveTo>
                    <a:lnTo>
                      <a:pt x="f7" y="f6"/>
                    </a:lnTo>
                    <a:lnTo>
                      <a:pt x="f2" y="f2"/>
                    </a:lnTo>
                    <a:lnTo>
                      <a:pt x="f8" y="f2"/>
                    </a:lnTo>
                    <a:lnTo>
                      <a:pt x="f5" y="f6"/>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5" name="Google Shape;1731;p49">
                <a:extLst>
                  <a:ext uri="{FF2B5EF4-FFF2-40B4-BE49-F238E27FC236}">
                    <a16:creationId xmlns:a16="http://schemas.microsoft.com/office/drawing/2014/main" id="{8969E22F-6C0F-6FCB-EED6-053A39D910B1}"/>
                  </a:ext>
                </a:extLst>
              </p:cNvPr>
              <p:cNvGrpSpPr/>
              <p:nvPr/>
            </p:nvGrpSpPr>
            <p:grpSpPr>
              <a:xfrm>
                <a:off x="7733053" y="4645197"/>
                <a:ext cx="123242" cy="30367"/>
                <a:chOff x="7733053" y="4645197"/>
                <a:chExt cx="123242" cy="30367"/>
              </a:xfrm>
            </p:grpSpPr>
            <p:sp>
              <p:nvSpPr>
                <p:cNvPr id="16" name="Google Shape;1732;p49">
                  <a:extLst>
                    <a:ext uri="{FF2B5EF4-FFF2-40B4-BE49-F238E27FC236}">
                      <a16:creationId xmlns:a16="http://schemas.microsoft.com/office/drawing/2014/main" id="{FB1DBE43-AC82-AA86-ACB8-2C8174C0DEA2}"/>
                    </a:ext>
                  </a:extLst>
                </p:cNvPr>
                <p:cNvSpPr/>
                <p:nvPr/>
              </p:nvSpPr>
              <p:spPr>
                <a:xfrm>
                  <a:off x="7733053" y="4658712"/>
                  <a:ext cx="123242" cy="16852"/>
                </a:xfrm>
                <a:custGeom>
                  <a:avLst/>
                  <a:gdLst>
                    <a:gd name="f0" fmla="val w"/>
                    <a:gd name="f1" fmla="val h"/>
                    <a:gd name="f2" fmla="val 0"/>
                    <a:gd name="f3" fmla="val 200596"/>
                    <a:gd name="f4" fmla="val 27432"/>
                    <a:gd name="f5" fmla="val 16669"/>
                    <a:gd name="f6" fmla="val 183832"/>
                    <a:gd name="f7" fmla="val 193072"/>
                    <a:gd name="f8" fmla="val 7525"/>
                    <a:gd name="f9" fmla="val 16764"/>
                    <a:gd name="f10" fmla="*/ f0 1 200596"/>
                    <a:gd name="f11" fmla="*/ f1 1 27432"/>
                    <a:gd name="f12" fmla="+- f4 0 f2"/>
                    <a:gd name="f13" fmla="+- f3 0 f2"/>
                    <a:gd name="f14" fmla="*/ f13 1 200596"/>
                    <a:gd name="f15" fmla="*/ f12 1 27432"/>
                    <a:gd name="f16" fmla="*/ f2 1 f14"/>
                    <a:gd name="f17" fmla="*/ f3 1 f14"/>
                    <a:gd name="f18" fmla="*/ f2 1 f15"/>
                    <a:gd name="f19" fmla="*/ f4 1 f15"/>
                    <a:gd name="f20" fmla="*/ f16 f10 1"/>
                    <a:gd name="f21" fmla="*/ f17 f10 1"/>
                    <a:gd name="f22" fmla="*/ f19 f11 1"/>
                    <a:gd name="f23" fmla="*/ f18 f11 1"/>
                  </a:gdLst>
                  <a:ahLst/>
                  <a:cxnLst>
                    <a:cxn ang="3cd4">
                      <a:pos x="hc" y="t"/>
                    </a:cxn>
                    <a:cxn ang="0">
                      <a:pos x="r" y="vc"/>
                    </a:cxn>
                    <a:cxn ang="cd4">
                      <a:pos x="hc" y="b"/>
                    </a:cxn>
                    <a:cxn ang="cd2">
                      <a:pos x="l" y="vc"/>
                    </a:cxn>
                  </a:cxnLst>
                  <a:rect l="f20" t="f23" r="f21" b="f22"/>
                  <a:pathLst>
                    <a:path w="200596" h="27432">
                      <a:moveTo>
                        <a:pt x="f5" y="f2"/>
                      </a:moveTo>
                      <a:lnTo>
                        <a:pt x="f6" y="f2"/>
                      </a:lnTo>
                      <a:cubicBezTo>
                        <a:pt x="f7" y="f2"/>
                        <a:pt x="f3" y="f8"/>
                        <a:pt x="f3" y="f9"/>
                      </a:cubicBezTo>
                      <a:lnTo>
                        <a:pt x="f3" y="f4"/>
                      </a:lnTo>
                      <a:lnTo>
                        <a:pt x="f2" y="f4"/>
                      </a:lnTo>
                      <a:lnTo>
                        <a:pt x="f2" y="f9"/>
                      </a:lnTo>
                      <a:cubicBezTo>
                        <a:pt x="f2" y="f8"/>
                        <a:pt x="f8" y="f2"/>
                        <a:pt x="f9" y="f2"/>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7" name="Google Shape;1733;p49">
                  <a:extLst>
                    <a:ext uri="{FF2B5EF4-FFF2-40B4-BE49-F238E27FC236}">
                      <a16:creationId xmlns:a16="http://schemas.microsoft.com/office/drawing/2014/main" id="{47A923D3-E5D4-B7C7-BAB4-FDA88C086ECE}"/>
                    </a:ext>
                  </a:extLst>
                </p:cNvPr>
                <p:cNvSpPr/>
                <p:nvPr/>
              </p:nvSpPr>
              <p:spPr>
                <a:xfrm>
                  <a:off x="7776304" y="4645197"/>
                  <a:ext cx="36630" cy="16212"/>
                </a:xfrm>
                <a:custGeom>
                  <a:avLst/>
                  <a:gdLst>
                    <a:gd name="f0" fmla="val w"/>
                    <a:gd name="f1" fmla="val h"/>
                    <a:gd name="f2" fmla="val 0"/>
                    <a:gd name="f3" fmla="val 59626"/>
                    <a:gd name="f4" fmla="val 26384"/>
                    <a:gd name="f5" fmla="val 59627"/>
                    <a:gd name="f6" fmla="val 49340"/>
                    <a:gd name="f7" fmla="val 14573"/>
                    <a:gd name="f8" fmla="val 12192"/>
                    <a:gd name="f9" fmla="val 47435"/>
                    <a:gd name="f10" fmla="val 10287"/>
                    <a:gd name="f11" fmla="val 45053"/>
                    <a:gd name="f12" fmla="val 6572"/>
                    <a:gd name="f13" fmla="val 53054"/>
                    <a:gd name="f14" fmla="*/ f0 1 59626"/>
                    <a:gd name="f15" fmla="*/ f1 1 26384"/>
                    <a:gd name="f16" fmla="+- f4 0 f2"/>
                    <a:gd name="f17" fmla="+- f3 0 f2"/>
                    <a:gd name="f18" fmla="*/ f17 1 59626"/>
                    <a:gd name="f19" fmla="*/ f16 1 26384"/>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59626" h="26384">
                      <a:moveTo>
                        <a:pt x="f5" y="f4"/>
                      </a:moveTo>
                      <a:lnTo>
                        <a:pt x="f6" y="f4"/>
                      </a:lnTo>
                      <a:lnTo>
                        <a:pt x="f6" y="f7"/>
                      </a:lnTo>
                      <a:cubicBezTo>
                        <a:pt x="f6" y="f8"/>
                        <a:pt x="f9" y="f10"/>
                        <a:pt x="f11" y="f10"/>
                      </a:cubicBezTo>
                      <a:lnTo>
                        <a:pt x="f7" y="f10"/>
                      </a:lnTo>
                      <a:cubicBezTo>
                        <a:pt x="f8" y="f10"/>
                        <a:pt x="f10" y="f8"/>
                        <a:pt x="f10" y="f7"/>
                      </a:cubicBezTo>
                      <a:lnTo>
                        <a:pt x="f10" y="f4"/>
                      </a:lnTo>
                      <a:lnTo>
                        <a:pt x="f2" y="f4"/>
                      </a:lnTo>
                      <a:lnTo>
                        <a:pt x="f2" y="f7"/>
                      </a:lnTo>
                      <a:cubicBezTo>
                        <a:pt x="f2" y="f12"/>
                        <a:pt x="f12" y="f2"/>
                        <a:pt x="f7" y="f2"/>
                      </a:cubicBezTo>
                      <a:lnTo>
                        <a:pt x="f11" y="f2"/>
                      </a:lnTo>
                      <a:cubicBezTo>
                        <a:pt x="f13" y="f2"/>
                        <a:pt x="f5" y="f12"/>
                        <a:pt x="f5" y="f7"/>
                      </a:cubicBezTo>
                      <a:lnTo>
                        <a:pt x="f5"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8" name="Google Shape;1734;p49">
                <a:extLst>
                  <a:ext uri="{FF2B5EF4-FFF2-40B4-BE49-F238E27FC236}">
                    <a16:creationId xmlns:a16="http://schemas.microsoft.com/office/drawing/2014/main" id="{89988F7F-1877-F7A9-0A04-F7943CF4093F}"/>
                  </a:ext>
                </a:extLst>
              </p:cNvPr>
              <p:cNvGrpSpPr/>
              <p:nvPr/>
            </p:nvGrpSpPr>
            <p:grpSpPr>
              <a:xfrm>
                <a:off x="7764243" y="4693825"/>
                <a:ext cx="61630" cy="57232"/>
                <a:chOff x="7764243" y="4693825"/>
                <a:chExt cx="61630" cy="57232"/>
              </a:xfrm>
            </p:grpSpPr>
            <p:sp>
              <p:nvSpPr>
                <p:cNvPr id="19" name="Google Shape;1735;p49">
                  <a:extLst>
                    <a:ext uri="{FF2B5EF4-FFF2-40B4-BE49-F238E27FC236}">
                      <a16:creationId xmlns:a16="http://schemas.microsoft.com/office/drawing/2014/main" id="{456DA60F-B9CC-ADE6-0DFA-100A36EB2EA1}"/>
                    </a:ext>
                  </a:extLst>
                </p:cNvPr>
                <p:cNvSpPr/>
                <p:nvPr/>
              </p:nvSpPr>
              <p:spPr>
                <a:xfrm>
                  <a:off x="7791465" y="4693825"/>
                  <a:ext cx="7260" cy="57232"/>
                </a:xfrm>
                <a:custGeom>
                  <a:avLst/>
                  <a:gdLst>
                    <a:gd name="f0" fmla="val w"/>
                    <a:gd name="f1" fmla="val h"/>
                    <a:gd name="f2" fmla="val 0"/>
                    <a:gd name="f3" fmla="val 11810"/>
                    <a:gd name="f4" fmla="val 93154"/>
                    <a:gd name="f5" fmla="val 5905"/>
                    <a:gd name="f6" fmla="val 93155"/>
                    <a:gd name="f7" fmla="val 2667"/>
                    <a:gd name="f8" fmla="val 90488"/>
                    <a:gd name="f9" fmla="val 87249"/>
                    <a:gd name="f10" fmla="val 5906"/>
                    <a:gd name="f11" fmla="val 9144"/>
                    <a:gd name="f12" fmla="val 11811"/>
                    <a:gd name="f13" fmla="*/ f0 1 11810"/>
                    <a:gd name="f14" fmla="*/ f1 1 93154"/>
                    <a:gd name="f15" fmla="+- f4 0 f2"/>
                    <a:gd name="f16" fmla="+- f3 0 f2"/>
                    <a:gd name="f17" fmla="*/ f16 1 11810"/>
                    <a:gd name="f18" fmla="*/ f15 1 93154"/>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1810" h="93154">
                      <a:moveTo>
                        <a:pt x="f5" y="f6"/>
                      </a:moveTo>
                      <a:lnTo>
                        <a:pt x="f5" y="f6"/>
                      </a:lnTo>
                      <a:cubicBezTo>
                        <a:pt x="f7" y="f6"/>
                        <a:pt x="f2" y="f8"/>
                        <a:pt x="f2" y="f9"/>
                      </a:cubicBezTo>
                      <a:lnTo>
                        <a:pt x="f2" y="f10"/>
                      </a:lnTo>
                      <a:cubicBezTo>
                        <a:pt x="f2" y="f7"/>
                        <a:pt x="f7" y="f2"/>
                        <a:pt x="f5" y="f2"/>
                      </a:cubicBezTo>
                      <a:lnTo>
                        <a:pt x="f5" y="f2"/>
                      </a:lnTo>
                      <a:cubicBezTo>
                        <a:pt x="f11" y="f2"/>
                        <a:pt x="f12" y="f7"/>
                        <a:pt x="f12" y="f10"/>
                      </a:cubicBezTo>
                      <a:lnTo>
                        <a:pt x="f12" y="f9"/>
                      </a:lnTo>
                      <a:cubicBezTo>
                        <a:pt x="f12" y="f8"/>
                        <a:pt x="f11" y="f6"/>
                        <a:pt x="f5" y="f6"/>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0" name="Google Shape;1736;p49">
                  <a:extLst>
                    <a:ext uri="{FF2B5EF4-FFF2-40B4-BE49-F238E27FC236}">
                      <a16:creationId xmlns:a16="http://schemas.microsoft.com/office/drawing/2014/main" id="{F428F86D-C80C-CA58-5E2F-C29E4350BB0F}"/>
                    </a:ext>
                  </a:extLst>
                </p:cNvPr>
                <p:cNvSpPr/>
                <p:nvPr/>
              </p:nvSpPr>
              <p:spPr>
                <a:xfrm>
                  <a:off x="7818613" y="4693825"/>
                  <a:ext cx="7260" cy="57232"/>
                </a:xfrm>
                <a:custGeom>
                  <a:avLst/>
                  <a:gdLst>
                    <a:gd name="f0" fmla="val w"/>
                    <a:gd name="f1" fmla="val h"/>
                    <a:gd name="f2" fmla="val 0"/>
                    <a:gd name="f3" fmla="val 11810"/>
                    <a:gd name="f4" fmla="val 93154"/>
                    <a:gd name="f5" fmla="val 5905"/>
                    <a:gd name="f6" fmla="val 93155"/>
                    <a:gd name="f7" fmla="val 2667"/>
                    <a:gd name="f8" fmla="val 90488"/>
                    <a:gd name="f9" fmla="val 87249"/>
                    <a:gd name="f10" fmla="val 5906"/>
                    <a:gd name="f11" fmla="val 9144"/>
                    <a:gd name="f12" fmla="val 11811"/>
                    <a:gd name="f13" fmla="*/ f0 1 11810"/>
                    <a:gd name="f14" fmla="*/ f1 1 93154"/>
                    <a:gd name="f15" fmla="+- f4 0 f2"/>
                    <a:gd name="f16" fmla="+- f3 0 f2"/>
                    <a:gd name="f17" fmla="*/ f16 1 11810"/>
                    <a:gd name="f18" fmla="*/ f15 1 93154"/>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1810" h="93154">
                      <a:moveTo>
                        <a:pt x="f5" y="f6"/>
                      </a:moveTo>
                      <a:lnTo>
                        <a:pt x="f5" y="f6"/>
                      </a:lnTo>
                      <a:cubicBezTo>
                        <a:pt x="f7" y="f6"/>
                        <a:pt x="f2" y="f8"/>
                        <a:pt x="f2" y="f9"/>
                      </a:cubicBezTo>
                      <a:lnTo>
                        <a:pt x="f2" y="f10"/>
                      </a:lnTo>
                      <a:cubicBezTo>
                        <a:pt x="f2" y="f7"/>
                        <a:pt x="f7" y="f2"/>
                        <a:pt x="f5" y="f2"/>
                      </a:cubicBezTo>
                      <a:lnTo>
                        <a:pt x="f5" y="f2"/>
                      </a:lnTo>
                      <a:cubicBezTo>
                        <a:pt x="f11" y="f2"/>
                        <a:pt x="f12" y="f7"/>
                        <a:pt x="f12" y="f10"/>
                      </a:cubicBezTo>
                      <a:lnTo>
                        <a:pt x="f12" y="f9"/>
                      </a:lnTo>
                      <a:cubicBezTo>
                        <a:pt x="f12" y="f8"/>
                        <a:pt x="f11" y="f6"/>
                        <a:pt x="f5" y="f6"/>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1737;p49">
                  <a:extLst>
                    <a:ext uri="{FF2B5EF4-FFF2-40B4-BE49-F238E27FC236}">
                      <a16:creationId xmlns:a16="http://schemas.microsoft.com/office/drawing/2014/main" id="{28ACD1FB-55BD-76B7-2410-BB1697E32113}"/>
                    </a:ext>
                  </a:extLst>
                </p:cNvPr>
                <p:cNvSpPr/>
                <p:nvPr/>
              </p:nvSpPr>
              <p:spPr>
                <a:xfrm>
                  <a:off x="7764243" y="4693825"/>
                  <a:ext cx="7260" cy="57232"/>
                </a:xfrm>
                <a:custGeom>
                  <a:avLst/>
                  <a:gdLst>
                    <a:gd name="f0" fmla="val w"/>
                    <a:gd name="f1" fmla="val h"/>
                    <a:gd name="f2" fmla="val 0"/>
                    <a:gd name="f3" fmla="val 11811"/>
                    <a:gd name="f4" fmla="val 93154"/>
                    <a:gd name="f5" fmla="val 5906"/>
                    <a:gd name="f6" fmla="val 93155"/>
                    <a:gd name="f7" fmla="val 2667"/>
                    <a:gd name="f8" fmla="val 90488"/>
                    <a:gd name="f9" fmla="val 87249"/>
                    <a:gd name="f10" fmla="val 9144"/>
                    <a:gd name="f11" fmla="*/ f0 1 11811"/>
                    <a:gd name="f12" fmla="*/ f1 1 93154"/>
                    <a:gd name="f13" fmla="+- f4 0 f2"/>
                    <a:gd name="f14" fmla="+- f3 0 f2"/>
                    <a:gd name="f15" fmla="*/ f14 1 11811"/>
                    <a:gd name="f16" fmla="*/ f13 1 93154"/>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11811" h="93154">
                      <a:moveTo>
                        <a:pt x="f5" y="f6"/>
                      </a:moveTo>
                      <a:lnTo>
                        <a:pt x="f5" y="f6"/>
                      </a:lnTo>
                      <a:cubicBezTo>
                        <a:pt x="f7" y="f6"/>
                        <a:pt x="f2" y="f8"/>
                        <a:pt x="f2" y="f9"/>
                      </a:cubicBezTo>
                      <a:lnTo>
                        <a:pt x="f2" y="f5"/>
                      </a:lnTo>
                      <a:cubicBezTo>
                        <a:pt x="f2" y="f7"/>
                        <a:pt x="f7" y="f2"/>
                        <a:pt x="f5" y="f2"/>
                      </a:cubicBezTo>
                      <a:lnTo>
                        <a:pt x="f5" y="f2"/>
                      </a:lnTo>
                      <a:cubicBezTo>
                        <a:pt x="f10" y="f2"/>
                        <a:pt x="f3" y="f7"/>
                        <a:pt x="f3" y="f5"/>
                      </a:cubicBezTo>
                      <a:lnTo>
                        <a:pt x="f3" y="f9"/>
                      </a:lnTo>
                      <a:cubicBezTo>
                        <a:pt x="f3" y="f8"/>
                        <a:pt x="f10" y="f6"/>
                        <a:pt x="f5" y="f6"/>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22" name="Google Shape;1738;p49">
              <a:extLst>
                <a:ext uri="{FF2B5EF4-FFF2-40B4-BE49-F238E27FC236}">
                  <a16:creationId xmlns:a16="http://schemas.microsoft.com/office/drawing/2014/main" id="{954C0C77-6157-E5E0-6E54-EF33AAE057D9}"/>
                </a:ext>
              </a:extLst>
            </p:cNvPr>
            <p:cNvSpPr/>
            <p:nvPr/>
          </p:nvSpPr>
          <p:spPr>
            <a:xfrm>
              <a:off x="7728252" y="4275450"/>
              <a:ext cx="135888" cy="135888"/>
            </a:xfrm>
            <a:custGeom>
              <a:avLst/>
              <a:gdLst>
                <a:gd name="f0" fmla="val w"/>
                <a:gd name="f1" fmla="val h"/>
                <a:gd name="f2" fmla="val 0"/>
                <a:gd name="f3" fmla="val 221170"/>
                <a:gd name="f4" fmla="val 219170"/>
                <a:gd name="f5" fmla="val 131445"/>
                <a:gd name="f6" fmla="val 220409"/>
                <a:gd name="f7" fmla="val 124682"/>
                <a:gd name="f8" fmla="val 221171"/>
                <a:gd name="f9" fmla="val 117824"/>
                <a:gd name="f10" fmla="val 110680"/>
                <a:gd name="f11" fmla="val 103537"/>
                <a:gd name="f12" fmla="val 220504"/>
                <a:gd name="f13" fmla="val 96679"/>
                <a:gd name="f14" fmla="val 89916"/>
                <a:gd name="f15" fmla="val 201168"/>
                <a:gd name="f16" fmla="val 197548"/>
                <a:gd name="f17" fmla="val 196215"/>
                <a:gd name="f18" fmla="val 85058"/>
                <a:gd name="f19" fmla="val 199358"/>
                <a:gd name="f20" fmla="val 83248"/>
                <a:gd name="f21" fmla="val 214979"/>
                <a:gd name="f22" fmla="val 74200"/>
                <a:gd name="f23" fmla="val 210312"/>
                <a:gd name="f24" fmla="val 60865"/>
                <a:gd name="f25" fmla="val 203263"/>
                <a:gd name="f26" fmla="val 48768"/>
                <a:gd name="f27" fmla="val 194215"/>
                <a:gd name="f28" fmla="val 38291"/>
                <a:gd name="f29" fmla="val 177832"/>
                <a:gd name="f30" fmla="val 47816"/>
                <a:gd name="f31" fmla="val 174688"/>
                <a:gd name="f32" fmla="val 49625"/>
                <a:gd name="f33" fmla="val 171164"/>
                <a:gd name="f34" fmla="val 46101"/>
                <a:gd name="f35" fmla="val 172974"/>
                <a:gd name="f36" fmla="val 42958"/>
                <a:gd name="f37" fmla="val 182404"/>
                <a:gd name="f38" fmla="val 26479"/>
                <a:gd name="f39" fmla="val 171926"/>
                <a:gd name="f40" fmla="val 17526"/>
                <a:gd name="f41" fmla="val 159734"/>
                <a:gd name="f42" fmla="val 10478"/>
                <a:gd name="f43" fmla="val 146399"/>
                <a:gd name="f44" fmla="val 6001"/>
                <a:gd name="f45" fmla="val 138113"/>
                <a:gd name="f46" fmla="val 20574"/>
                <a:gd name="f47" fmla="val 136303"/>
                <a:gd name="f48" fmla="val 23717"/>
                <a:gd name="f49" fmla="val 22479"/>
                <a:gd name="f50" fmla="val 18764"/>
                <a:gd name="f51" fmla="val 2000"/>
                <a:gd name="f52" fmla="val 762"/>
                <a:gd name="f53" fmla="val 667"/>
                <a:gd name="f54" fmla="val 20003"/>
                <a:gd name="f55" fmla="val 23622"/>
                <a:gd name="f56" fmla="val 24955"/>
                <a:gd name="f57" fmla="val 21812"/>
                <a:gd name="f58" fmla="val 6191"/>
                <a:gd name="f59" fmla="val 10859"/>
                <a:gd name="f60" fmla="val 17907"/>
                <a:gd name="f61" fmla="val 38290"/>
                <a:gd name="f62" fmla="val 26956"/>
                <a:gd name="f63" fmla="val 47815"/>
                <a:gd name="f64" fmla="val 43339"/>
                <a:gd name="f65" fmla="val 46482"/>
                <a:gd name="f66" fmla="val 50006"/>
                <a:gd name="f67" fmla="val 48196"/>
                <a:gd name="f68" fmla="val 38767"/>
                <a:gd name="f69" fmla="val 49244"/>
                <a:gd name="f70" fmla="val 10477"/>
                <a:gd name="f71" fmla="val 61436"/>
                <a:gd name="f72" fmla="val 74771"/>
                <a:gd name="f73" fmla="val 83058"/>
                <a:gd name="f74" fmla="val 84868"/>
                <a:gd name="f75" fmla="val 89726"/>
                <a:gd name="f76" fmla="val 96488"/>
                <a:gd name="f77" fmla="val 103346"/>
                <a:gd name="f78" fmla="val 110490"/>
                <a:gd name="f79" fmla="val 117634"/>
                <a:gd name="f80" fmla="val 124492"/>
                <a:gd name="f81" fmla="val 131254"/>
                <a:gd name="f82" fmla="val 20002"/>
                <a:gd name="f83" fmla="val 136112"/>
                <a:gd name="f84" fmla="val 137922"/>
                <a:gd name="f85" fmla="val 146971"/>
                <a:gd name="f86" fmla="val 10858"/>
                <a:gd name="f87" fmla="val 160306"/>
                <a:gd name="f88" fmla="val 172403"/>
                <a:gd name="f89" fmla="val 182880"/>
                <a:gd name="f90" fmla="val 173355"/>
                <a:gd name="f91" fmla="val 171545"/>
                <a:gd name="f92" fmla="val 175070"/>
                <a:gd name="f93" fmla="val 178213"/>
                <a:gd name="f94" fmla="val 194691"/>
                <a:gd name="f95" fmla="val 203645"/>
                <a:gd name="f96" fmla="val 210693"/>
                <a:gd name="f97" fmla="val 215170"/>
                <a:gd name="f98" fmla="val 200596"/>
                <a:gd name="f99" fmla="val 197358"/>
                <a:gd name="f100" fmla="val 89725"/>
                <a:gd name="f101" fmla="val 198692"/>
                <a:gd name="f102" fmla="val 202406"/>
                <a:gd name="f103" fmla="val 172402"/>
                <a:gd name="f104" fmla="val 175069"/>
                <a:gd name="f105" fmla="val 203644"/>
                <a:gd name="f106" fmla="val 197453"/>
                <a:gd name="f107" fmla="val 113729"/>
                <a:gd name="f108" fmla="val 160115"/>
                <a:gd name="f109" fmla="val 83820"/>
                <a:gd name="f110" fmla="val 162020"/>
                <a:gd name="f111" fmla="val 59150"/>
                <a:gd name="f112" fmla="val 137351"/>
                <a:gd name="f113" fmla="val 61055"/>
                <a:gd name="f114" fmla="val 107442"/>
                <a:gd name="f115" fmla="val 62579"/>
                <a:gd name="f116" fmla="val 82772"/>
                <a:gd name="f117" fmla="val 82582"/>
                <a:gd name="f118" fmla="val 62770"/>
                <a:gd name="f119" fmla="val 107251"/>
                <a:gd name="f120" fmla="val 61246"/>
                <a:gd name="f121" fmla="val 137160"/>
                <a:gd name="f122" fmla="val 59341"/>
                <a:gd name="f123" fmla="val 161830"/>
                <a:gd name="f124" fmla="val 84011"/>
                <a:gd name="f125" fmla="val 159925"/>
                <a:gd name="f126" fmla="val 113919"/>
                <a:gd name="f127" fmla="val 158401"/>
                <a:gd name="f128" fmla="val 138589"/>
                <a:gd name="f129" fmla="val 138398"/>
                <a:gd name="f130" fmla="val 158591"/>
                <a:gd name="f131" fmla="*/ f0 1 221170"/>
                <a:gd name="f132" fmla="*/ f1 1 221170"/>
                <a:gd name="f133" fmla="+- f3 0 f2"/>
                <a:gd name="f134" fmla="*/ f133 1 221170"/>
                <a:gd name="f135" fmla="*/ f2 1 f134"/>
                <a:gd name="f136" fmla="*/ f3 1 f134"/>
                <a:gd name="f137" fmla="*/ f135 f131 1"/>
                <a:gd name="f138" fmla="*/ f136 f131 1"/>
                <a:gd name="f139" fmla="*/ f136 f132 1"/>
                <a:gd name="f140" fmla="*/ f135 f132 1"/>
              </a:gdLst>
              <a:ahLst/>
              <a:cxnLst>
                <a:cxn ang="3cd4">
                  <a:pos x="hc" y="t"/>
                </a:cxn>
                <a:cxn ang="0">
                  <a:pos x="r" y="vc"/>
                </a:cxn>
                <a:cxn ang="cd4">
                  <a:pos x="hc" y="b"/>
                </a:cxn>
                <a:cxn ang="cd2">
                  <a:pos x="l" y="vc"/>
                </a:cxn>
              </a:cxnLst>
              <a:rect l="f137" t="f140" r="f138" b="f139"/>
              <a:pathLst>
                <a:path w="221170" h="221170">
                  <a:moveTo>
                    <a:pt x="f4" y="f5"/>
                  </a:moveTo>
                  <a:cubicBezTo>
                    <a:pt x="f6" y="f7"/>
                    <a:pt x="f8" y="f9"/>
                    <a:pt x="f8" y="f10"/>
                  </a:cubicBezTo>
                  <a:cubicBezTo>
                    <a:pt x="f8" y="f11"/>
                    <a:pt x="f12" y="f13"/>
                    <a:pt x="f4" y="f14"/>
                  </a:cubicBezTo>
                  <a:lnTo>
                    <a:pt x="f15" y="f14"/>
                  </a:lnTo>
                  <a:cubicBezTo>
                    <a:pt x="f16" y="f14"/>
                    <a:pt x="f17" y="f18"/>
                    <a:pt x="f19" y="f20"/>
                  </a:cubicBezTo>
                  <a:lnTo>
                    <a:pt x="f21" y="f22"/>
                  </a:lnTo>
                  <a:cubicBezTo>
                    <a:pt x="f23" y="f24"/>
                    <a:pt x="f25" y="f26"/>
                    <a:pt x="f27" y="f28"/>
                  </a:cubicBezTo>
                  <a:lnTo>
                    <a:pt x="f29" y="f30"/>
                  </a:lnTo>
                  <a:cubicBezTo>
                    <a:pt x="f31" y="f32"/>
                    <a:pt x="f33" y="f34"/>
                    <a:pt x="f35" y="f36"/>
                  </a:cubicBezTo>
                  <a:lnTo>
                    <a:pt x="f37" y="f38"/>
                  </a:lnTo>
                  <a:cubicBezTo>
                    <a:pt x="f39" y="f40"/>
                    <a:pt x="f41" y="f42"/>
                    <a:pt x="f43" y="f44"/>
                  </a:cubicBezTo>
                  <a:lnTo>
                    <a:pt x="f45" y="f46"/>
                  </a:lnTo>
                  <a:cubicBezTo>
                    <a:pt x="f47" y="f48"/>
                    <a:pt x="f5" y="f49"/>
                    <a:pt x="f5" y="f50"/>
                  </a:cubicBezTo>
                  <a:lnTo>
                    <a:pt x="f5" y="f51"/>
                  </a:lnTo>
                  <a:cubicBezTo>
                    <a:pt x="f7" y="f52"/>
                    <a:pt x="f9" y="f2"/>
                    <a:pt x="f10" y="f2"/>
                  </a:cubicBezTo>
                  <a:cubicBezTo>
                    <a:pt x="f11" y="f2"/>
                    <a:pt x="f13" y="f53"/>
                    <a:pt x="f14" y="f51"/>
                  </a:cubicBezTo>
                  <a:lnTo>
                    <a:pt x="f14" y="f54"/>
                  </a:lnTo>
                  <a:cubicBezTo>
                    <a:pt x="f14" y="f55"/>
                    <a:pt x="f18" y="f56"/>
                    <a:pt x="f20" y="f57"/>
                  </a:cubicBezTo>
                  <a:lnTo>
                    <a:pt x="f22" y="f58"/>
                  </a:lnTo>
                  <a:cubicBezTo>
                    <a:pt x="f24" y="f59"/>
                    <a:pt x="f26" y="f60"/>
                    <a:pt x="f61" y="f62"/>
                  </a:cubicBezTo>
                  <a:lnTo>
                    <a:pt x="f63" y="f64"/>
                  </a:lnTo>
                  <a:cubicBezTo>
                    <a:pt x="f32" y="f65"/>
                    <a:pt x="f34" y="f66"/>
                    <a:pt x="f36" y="f67"/>
                  </a:cubicBezTo>
                  <a:lnTo>
                    <a:pt x="f38" y="f68"/>
                  </a:lnTo>
                  <a:cubicBezTo>
                    <a:pt x="f40" y="f69"/>
                    <a:pt x="f70" y="f71"/>
                    <a:pt x="f44" y="f72"/>
                  </a:cubicBezTo>
                  <a:lnTo>
                    <a:pt x="f46" y="f73"/>
                  </a:lnTo>
                  <a:cubicBezTo>
                    <a:pt x="f48" y="f74"/>
                    <a:pt x="f49" y="f75"/>
                    <a:pt x="f50" y="f75"/>
                  </a:cubicBezTo>
                  <a:lnTo>
                    <a:pt x="f51" y="f75"/>
                  </a:lnTo>
                  <a:cubicBezTo>
                    <a:pt x="f52" y="f76"/>
                    <a:pt x="f2" y="f77"/>
                    <a:pt x="f2" y="f78"/>
                  </a:cubicBezTo>
                  <a:cubicBezTo>
                    <a:pt x="f2" y="f79"/>
                    <a:pt x="f53" y="f80"/>
                    <a:pt x="f51" y="f81"/>
                  </a:cubicBezTo>
                  <a:lnTo>
                    <a:pt x="f82" y="f81"/>
                  </a:lnTo>
                  <a:cubicBezTo>
                    <a:pt x="f55" y="f81"/>
                    <a:pt x="f56" y="f83"/>
                    <a:pt x="f57" y="f84"/>
                  </a:cubicBezTo>
                  <a:lnTo>
                    <a:pt x="f58" y="f85"/>
                  </a:lnTo>
                  <a:cubicBezTo>
                    <a:pt x="f86" y="f87"/>
                    <a:pt x="f60" y="f88"/>
                    <a:pt x="f62" y="f89"/>
                  </a:cubicBezTo>
                  <a:lnTo>
                    <a:pt x="f64" y="f90"/>
                  </a:lnTo>
                  <a:cubicBezTo>
                    <a:pt x="f65" y="f91"/>
                    <a:pt x="f66" y="f92"/>
                    <a:pt x="f67" y="f93"/>
                  </a:cubicBezTo>
                  <a:lnTo>
                    <a:pt x="f68" y="f94"/>
                  </a:lnTo>
                  <a:cubicBezTo>
                    <a:pt x="f69" y="f95"/>
                    <a:pt x="f71" y="f96"/>
                    <a:pt x="f72" y="f97"/>
                  </a:cubicBezTo>
                  <a:lnTo>
                    <a:pt x="f73" y="f98"/>
                  </a:lnTo>
                  <a:cubicBezTo>
                    <a:pt x="f74" y="f99"/>
                    <a:pt x="f100" y="f101"/>
                    <a:pt x="f100" y="f102"/>
                  </a:cubicBezTo>
                  <a:lnTo>
                    <a:pt x="f100" y="f4"/>
                  </a:lnTo>
                  <a:cubicBezTo>
                    <a:pt x="f76" y="f6"/>
                    <a:pt x="f77" y="f8"/>
                    <a:pt x="f78" y="f8"/>
                  </a:cubicBezTo>
                  <a:cubicBezTo>
                    <a:pt x="f79" y="f8"/>
                    <a:pt x="f80" y="f12"/>
                    <a:pt x="f81" y="f4"/>
                  </a:cubicBezTo>
                  <a:lnTo>
                    <a:pt x="f81" y="f15"/>
                  </a:lnTo>
                  <a:cubicBezTo>
                    <a:pt x="f81" y="f16"/>
                    <a:pt x="f83" y="f17"/>
                    <a:pt x="f84" y="f19"/>
                  </a:cubicBezTo>
                  <a:lnTo>
                    <a:pt x="f85" y="f21"/>
                  </a:lnTo>
                  <a:cubicBezTo>
                    <a:pt x="f87" y="f23"/>
                    <a:pt x="f103" y="f25"/>
                    <a:pt x="f89" y="f27"/>
                  </a:cubicBezTo>
                  <a:lnTo>
                    <a:pt x="f90" y="f29"/>
                  </a:lnTo>
                  <a:cubicBezTo>
                    <a:pt x="f91" y="f31"/>
                    <a:pt x="f104" y="f33"/>
                    <a:pt x="f93" y="f35"/>
                  </a:cubicBezTo>
                  <a:lnTo>
                    <a:pt x="f94" y="f37"/>
                  </a:lnTo>
                  <a:cubicBezTo>
                    <a:pt x="f105" y="f39"/>
                    <a:pt x="f96" y="f41"/>
                    <a:pt x="f97" y="f43"/>
                  </a:cubicBezTo>
                  <a:lnTo>
                    <a:pt x="f98" y="f45"/>
                  </a:lnTo>
                  <a:cubicBezTo>
                    <a:pt x="f106" y="f47"/>
                    <a:pt x="f101" y="f5"/>
                    <a:pt x="f102" y="f5"/>
                  </a:cubicBezTo>
                  <a:lnTo>
                    <a:pt x="f4" y="f5"/>
                  </a:lnTo>
                  <a:close/>
                  <a:moveTo>
                    <a:pt x="f107" y="f108"/>
                  </a:moveTo>
                  <a:cubicBezTo>
                    <a:pt x="f109" y="f110"/>
                    <a:pt x="f111" y="f112"/>
                    <a:pt x="f113" y="f114"/>
                  </a:cubicBezTo>
                  <a:cubicBezTo>
                    <a:pt x="f115" y="f116"/>
                    <a:pt x="f117" y="f118"/>
                    <a:pt x="f119" y="f120"/>
                  </a:cubicBezTo>
                  <a:cubicBezTo>
                    <a:pt x="f121" y="f122"/>
                    <a:pt x="f123" y="f124"/>
                    <a:pt x="f125" y="f126"/>
                  </a:cubicBezTo>
                  <a:cubicBezTo>
                    <a:pt x="f127" y="f128"/>
                    <a:pt x="f129" y="f130"/>
                    <a:pt x="f107" y="f108"/>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3" name="Google Shape;1739;p49">
              <a:extLst>
                <a:ext uri="{FF2B5EF4-FFF2-40B4-BE49-F238E27FC236}">
                  <a16:creationId xmlns:a16="http://schemas.microsoft.com/office/drawing/2014/main" id="{56C09A97-82DE-51F6-B35B-6EE11CB5D7AA}"/>
                </a:ext>
              </a:extLst>
            </p:cNvPr>
            <p:cNvSpPr/>
            <p:nvPr/>
          </p:nvSpPr>
          <p:spPr>
            <a:xfrm>
              <a:off x="7928753" y="3322664"/>
              <a:ext cx="1005282" cy="1605421"/>
            </a:xfrm>
            <a:custGeom>
              <a:avLst/>
              <a:gdLst>
                <a:gd name="f0" fmla="val w"/>
                <a:gd name="f1" fmla="val h"/>
                <a:gd name="f2" fmla="val 0"/>
                <a:gd name="f3" fmla="val 1636204"/>
                <a:gd name="f4" fmla="val 2612993"/>
                <a:gd name="f5" fmla="val 1471422"/>
                <a:gd name="f6" fmla="val 1562429"/>
                <a:gd name="f7" fmla="val 1636205"/>
                <a:gd name="f8" fmla="val 73776"/>
                <a:gd name="f9" fmla="val 164782"/>
                <a:gd name="f10" fmla="val 2448211"/>
                <a:gd name="f11" fmla="val 2539218"/>
                <a:gd name="f12" fmla="val 2612994"/>
                <a:gd name="f13" fmla="val 164783"/>
                <a:gd name="f14" fmla="*/ f0 1 1636204"/>
                <a:gd name="f15" fmla="*/ f1 1 2612993"/>
                <a:gd name="f16" fmla="+- f4 0 f2"/>
                <a:gd name="f17" fmla="+- f3 0 f2"/>
                <a:gd name="f18" fmla="*/ f17 1 1636204"/>
                <a:gd name="f19" fmla="*/ f16 1 2612993"/>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1636204" h="2612993">
                  <a:moveTo>
                    <a:pt x="f5" y="f2"/>
                  </a:moveTo>
                  <a:cubicBezTo>
                    <a:pt x="f6" y="f2"/>
                    <a:pt x="f7" y="f8"/>
                    <a:pt x="f7" y="f9"/>
                  </a:cubicBezTo>
                  <a:lnTo>
                    <a:pt x="f7" y="f10"/>
                  </a:lnTo>
                  <a:cubicBezTo>
                    <a:pt x="f7" y="f11"/>
                    <a:pt x="f6" y="f12"/>
                    <a:pt x="f5" y="f12"/>
                  </a:cubicBezTo>
                  <a:lnTo>
                    <a:pt x="f13" y="f12"/>
                  </a:lnTo>
                  <a:cubicBezTo>
                    <a:pt x="f8" y="f12"/>
                    <a:pt x="f2" y="f11"/>
                    <a:pt x="f2" y="f10"/>
                  </a:cubicBezTo>
                  <a:lnTo>
                    <a:pt x="f2" y="f13"/>
                  </a:lnTo>
                  <a:cubicBezTo>
                    <a:pt x="f2" y="f8"/>
                    <a:pt x="f8" y="f2"/>
                    <a:pt x="f13" y="f2"/>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1740;p49">
              <a:extLst>
                <a:ext uri="{FF2B5EF4-FFF2-40B4-BE49-F238E27FC236}">
                  <a16:creationId xmlns:a16="http://schemas.microsoft.com/office/drawing/2014/main" id="{DA9F478E-5A7F-2255-1EB7-7BE2C01D26F8}"/>
                </a:ext>
              </a:extLst>
            </p:cNvPr>
            <p:cNvSpPr/>
            <p:nvPr/>
          </p:nvSpPr>
          <p:spPr>
            <a:xfrm>
              <a:off x="7922434" y="3316345"/>
              <a:ext cx="1017864" cy="1618067"/>
            </a:xfrm>
            <a:custGeom>
              <a:avLst/>
              <a:gdLst>
                <a:gd name="f0" fmla="val w"/>
                <a:gd name="f1" fmla="val h"/>
                <a:gd name="f2" fmla="val 0"/>
                <a:gd name="f3" fmla="val 1656683"/>
                <a:gd name="f4" fmla="val 2633567"/>
                <a:gd name="f5" fmla="val 1481614"/>
                <a:gd name="f6" fmla="val 20574"/>
                <a:gd name="f7" fmla="val 1566958"/>
                <a:gd name="f8" fmla="val 1636109"/>
                <a:gd name="f9" fmla="val 89725"/>
                <a:gd name="f10" fmla="val 175069"/>
                <a:gd name="f11" fmla="val 2458498"/>
                <a:gd name="f12" fmla="val 2543842"/>
                <a:gd name="f13" fmla="val 2612993"/>
                <a:gd name="f14" fmla="val 175070"/>
                <a:gd name="f15" fmla="val 78486"/>
                <a:gd name="f16" fmla="val 78581"/>
                <a:gd name="f17" fmla="val 2555081"/>
                <a:gd name="f18" fmla="val 1578197"/>
                <a:gd name="f19" fmla="val 2554986"/>
                <a:gd name="f20" fmla="val 1578102"/>
                <a:gd name="f21" fmla="*/ f0 1 1656683"/>
                <a:gd name="f22" fmla="*/ f1 1 2633567"/>
                <a:gd name="f23" fmla="+- f4 0 f2"/>
                <a:gd name="f24" fmla="+- f3 0 f2"/>
                <a:gd name="f25" fmla="*/ f24 1 1656683"/>
                <a:gd name="f26" fmla="*/ f23 1 2633567"/>
                <a:gd name="f27" fmla="*/ f2 1 f25"/>
                <a:gd name="f28" fmla="*/ f3 1 f25"/>
                <a:gd name="f29" fmla="*/ f2 1 f26"/>
                <a:gd name="f30" fmla="*/ f4 1 f26"/>
                <a:gd name="f31" fmla="*/ f27 f21 1"/>
                <a:gd name="f32" fmla="*/ f28 f21 1"/>
                <a:gd name="f33" fmla="*/ f30 f22 1"/>
                <a:gd name="f34" fmla="*/ f29 f22 1"/>
              </a:gdLst>
              <a:ahLst/>
              <a:cxnLst>
                <a:cxn ang="3cd4">
                  <a:pos x="hc" y="t"/>
                </a:cxn>
                <a:cxn ang="0">
                  <a:pos x="r" y="vc"/>
                </a:cxn>
                <a:cxn ang="cd4">
                  <a:pos x="hc" y="b"/>
                </a:cxn>
                <a:cxn ang="cd2">
                  <a:pos x="l" y="vc"/>
                </a:cxn>
              </a:cxnLst>
              <a:rect l="f31" t="f34" r="f32" b="f33"/>
              <a:pathLst>
                <a:path w="1656683" h="2633567">
                  <a:moveTo>
                    <a:pt x="f5" y="f6"/>
                  </a:moveTo>
                  <a:cubicBezTo>
                    <a:pt x="f7" y="f6"/>
                    <a:pt x="f8" y="f9"/>
                    <a:pt x="f8" y="f10"/>
                  </a:cubicBezTo>
                  <a:lnTo>
                    <a:pt x="f8" y="f11"/>
                  </a:lnTo>
                  <a:cubicBezTo>
                    <a:pt x="f8" y="f12"/>
                    <a:pt x="f7" y="f13"/>
                    <a:pt x="f5" y="f13"/>
                  </a:cubicBezTo>
                  <a:lnTo>
                    <a:pt x="f14" y="f13"/>
                  </a:lnTo>
                  <a:cubicBezTo>
                    <a:pt x="f9" y="f13"/>
                    <a:pt x="f6" y="f12"/>
                    <a:pt x="f6" y="f11"/>
                  </a:cubicBezTo>
                  <a:lnTo>
                    <a:pt x="f6" y="f10"/>
                  </a:lnTo>
                  <a:cubicBezTo>
                    <a:pt x="f6" y="f9"/>
                    <a:pt x="f9" y="f6"/>
                    <a:pt x="f14" y="f6"/>
                  </a:cubicBezTo>
                  <a:lnTo>
                    <a:pt x="f5" y="f6"/>
                  </a:lnTo>
                  <a:moveTo>
                    <a:pt x="f5" y="f2"/>
                  </a:moveTo>
                  <a:lnTo>
                    <a:pt x="f14" y="f2"/>
                  </a:lnTo>
                  <a:cubicBezTo>
                    <a:pt x="f15" y="f2"/>
                    <a:pt x="f2" y="f16"/>
                    <a:pt x="f2" y="f10"/>
                  </a:cubicBezTo>
                  <a:lnTo>
                    <a:pt x="f2" y="f11"/>
                  </a:lnTo>
                  <a:cubicBezTo>
                    <a:pt x="f2" y="f17"/>
                    <a:pt x="f16" y="f4"/>
                    <a:pt x="f14" y="f4"/>
                  </a:cubicBezTo>
                  <a:lnTo>
                    <a:pt x="f5" y="f4"/>
                  </a:lnTo>
                  <a:cubicBezTo>
                    <a:pt x="f18" y="f4"/>
                    <a:pt x="f3" y="f19"/>
                    <a:pt x="f3" y="f11"/>
                  </a:cubicBezTo>
                  <a:lnTo>
                    <a:pt x="f3" y="f10"/>
                  </a:lnTo>
                  <a:cubicBezTo>
                    <a:pt x="f3" y="f15"/>
                    <a:pt x="f20" y="f2"/>
                    <a:pt x="f5" y="f2"/>
                  </a:cubicBezTo>
                  <a:lnTo>
                    <a:pt x="f5" y="f2"/>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1741;p49">
              <a:extLst>
                <a:ext uri="{FF2B5EF4-FFF2-40B4-BE49-F238E27FC236}">
                  <a16:creationId xmlns:a16="http://schemas.microsoft.com/office/drawing/2014/main" id="{A620A9C5-D6D6-EA13-E6C5-E781B0A5CE6B}"/>
                </a:ext>
              </a:extLst>
            </p:cNvPr>
            <p:cNvSpPr/>
            <p:nvPr/>
          </p:nvSpPr>
          <p:spPr>
            <a:xfrm>
              <a:off x="8160846" y="4606097"/>
              <a:ext cx="693535" cy="252465"/>
            </a:xfrm>
            <a:custGeom>
              <a:avLst/>
              <a:gdLst>
                <a:gd name="f0" fmla="val w"/>
                <a:gd name="f1" fmla="val h"/>
                <a:gd name="f2" fmla="val 0"/>
                <a:gd name="f3" fmla="val 1128807"/>
                <a:gd name="f4" fmla="val 410908"/>
                <a:gd name="f5" fmla="val 1128808"/>
                <a:gd name="f6" fmla="val 68580"/>
                <a:gd name="f7" fmla="val 410909"/>
                <a:gd name="f8" fmla="val 30575"/>
                <a:gd name="f9" fmla="val 30671"/>
                <a:gd name="f10" fmla="val 68485"/>
                <a:gd name="f11" fmla="val 1060228"/>
                <a:gd name="f12" fmla="val 1098042"/>
                <a:gd name="f13" fmla="val 1128713"/>
                <a:gd name="f14" fmla="*/ f0 1 1128807"/>
                <a:gd name="f15" fmla="*/ f1 1 410908"/>
                <a:gd name="f16" fmla="+- f4 0 f2"/>
                <a:gd name="f17" fmla="+- f3 0 f2"/>
                <a:gd name="f18" fmla="*/ f17 1 1128807"/>
                <a:gd name="f19" fmla="*/ f16 1 410908"/>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1128807" h="410908">
                  <a:moveTo>
                    <a:pt x="f5" y="f6"/>
                  </a:moveTo>
                  <a:lnTo>
                    <a:pt x="f5" y="f7"/>
                  </a:lnTo>
                  <a:lnTo>
                    <a:pt x="f2" y="f7"/>
                  </a:lnTo>
                  <a:lnTo>
                    <a:pt x="f2" y="f6"/>
                  </a:lnTo>
                  <a:cubicBezTo>
                    <a:pt x="f2" y="f8"/>
                    <a:pt x="f9" y="f2"/>
                    <a:pt x="f10" y="f2"/>
                  </a:cubicBezTo>
                  <a:lnTo>
                    <a:pt x="f11" y="f2"/>
                  </a:lnTo>
                  <a:cubicBezTo>
                    <a:pt x="f12" y="f2"/>
                    <a:pt x="f13" y="f9"/>
                    <a:pt x="f13" y="f6"/>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6" name="Google Shape;1742;p49">
              <a:extLst>
                <a:ext uri="{FF2B5EF4-FFF2-40B4-BE49-F238E27FC236}">
                  <a16:creationId xmlns:a16="http://schemas.microsoft.com/office/drawing/2014/main" id="{CA7D3451-FA27-99AB-CA79-5E65952AE68A}"/>
                </a:ext>
              </a:extLst>
            </p:cNvPr>
            <p:cNvSpPr/>
            <p:nvPr/>
          </p:nvSpPr>
          <p:spPr>
            <a:xfrm>
              <a:off x="8128430" y="4573682"/>
              <a:ext cx="693535" cy="252465"/>
            </a:xfrm>
            <a:custGeom>
              <a:avLst/>
              <a:gdLst>
                <a:gd name="f0" fmla="val w"/>
                <a:gd name="f1" fmla="val h"/>
                <a:gd name="f2" fmla="val 0"/>
                <a:gd name="f3" fmla="val 1128807"/>
                <a:gd name="f4" fmla="val 410908"/>
                <a:gd name="f5" fmla="val 1128808"/>
                <a:gd name="f6" fmla="val 68580"/>
                <a:gd name="f7" fmla="val 410909"/>
                <a:gd name="f8" fmla="val 30575"/>
                <a:gd name="f9" fmla="val 30671"/>
                <a:gd name="f10" fmla="val 68485"/>
                <a:gd name="f11" fmla="val 1060228"/>
                <a:gd name="f12" fmla="val 1098042"/>
                <a:gd name="f13" fmla="val 1128713"/>
                <a:gd name="f14" fmla="*/ f0 1 1128807"/>
                <a:gd name="f15" fmla="*/ f1 1 410908"/>
                <a:gd name="f16" fmla="+- f4 0 f2"/>
                <a:gd name="f17" fmla="+- f3 0 f2"/>
                <a:gd name="f18" fmla="*/ f17 1 1128807"/>
                <a:gd name="f19" fmla="*/ f16 1 410908"/>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1128807" h="410908">
                  <a:moveTo>
                    <a:pt x="f5" y="f6"/>
                  </a:moveTo>
                  <a:lnTo>
                    <a:pt x="f5" y="f7"/>
                  </a:lnTo>
                  <a:lnTo>
                    <a:pt x="f2" y="f7"/>
                  </a:lnTo>
                  <a:lnTo>
                    <a:pt x="f2" y="f6"/>
                  </a:lnTo>
                  <a:cubicBezTo>
                    <a:pt x="f2" y="f8"/>
                    <a:pt x="f9" y="f2"/>
                    <a:pt x="f10" y="f2"/>
                  </a:cubicBezTo>
                  <a:lnTo>
                    <a:pt x="f11" y="f2"/>
                  </a:lnTo>
                  <a:cubicBezTo>
                    <a:pt x="f12" y="f2"/>
                    <a:pt x="f13" y="f9"/>
                    <a:pt x="f13"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7" name="Google Shape;1743;p49">
              <a:extLst>
                <a:ext uri="{FF2B5EF4-FFF2-40B4-BE49-F238E27FC236}">
                  <a16:creationId xmlns:a16="http://schemas.microsoft.com/office/drawing/2014/main" id="{18814D87-345D-5E54-8922-9708E046AA4E}"/>
                </a:ext>
              </a:extLst>
            </p:cNvPr>
            <p:cNvSpPr/>
            <p:nvPr/>
          </p:nvSpPr>
          <p:spPr>
            <a:xfrm>
              <a:off x="8088983" y="4534235"/>
              <a:ext cx="693535" cy="252465"/>
            </a:xfrm>
            <a:custGeom>
              <a:avLst/>
              <a:gdLst>
                <a:gd name="f0" fmla="val w"/>
                <a:gd name="f1" fmla="val h"/>
                <a:gd name="f2" fmla="val 0"/>
                <a:gd name="f3" fmla="val 1128807"/>
                <a:gd name="f4" fmla="val 410908"/>
                <a:gd name="f5" fmla="val 1128808"/>
                <a:gd name="f6" fmla="val 68580"/>
                <a:gd name="f7" fmla="val 410909"/>
                <a:gd name="f8" fmla="val 30575"/>
                <a:gd name="f9" fmla="val 30671"/>
                <a:gd name="f10" fmla="val 68485"/>
                <a:gd name="f11" fmla="val 1060228"/>
                <a:gd name="f12" fmla="val 1098042"/>
                <a:gd name="f13" fmla="val 1128713"/>
                <a:gd name="f14" fmla="*/ f0 1 1128807"/>
                <a:gd name="f15" fmla="*/ f1 1 410908"/>
                <a:gd name="f16" fmla="+- f4 0 f2"/>
                <a:gd name="f17" fmla="+- f3 0 f2"/>
                <a:gd name="f18" fmla="*/ f17 1 1128807"/>
                <a:gd name="f19" fmla="*/ f16 1 410908"/>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1128807" h="410908">
                  <a:moveTo>
                    <a:pt x="f5" y="f6"/>
                  </a:moveTo>
                  <a:lnTo>
                    <a:pt x="f5" y="f7"/>
                  </a:lnTo>
                  <a:lnTo>
                    <a:pt x="f2" y="f7"/>
                  </a:lnTo>
                  <a:lnTo>
                    <a:pt x="f2" y="f6"/>
                  </a:lnTo>
                  <a:cubicBezTo>
                    <a:pt x="f2" y="f8"/>
                    <a:pt x="f9" y="f2"/>
                    <a:pt x="f10" y="f2"/>
                  </a:cubicBezTo>
                  <a:lnTo>
                    <a:pt x="f11" y="f2"/>
                  </a:lnTo>
                  <a:cubicBezTo>
                    <a:pt x="f12" y="f2"/>
                    <a:pt x="f13" y="f9"/>
                    <a:pt x="f13" y="f6"/>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8" name="Google Shape;1744;p49">
              <a:extLst>
                <a:ext uri="{FF2B5EF4-FFF2-40B4-BE49-F238E27FC236}">
                  <a16:creationId xmlns:a16="http://schemas.microsoft.com/office/drawing/2014/main" id="{3B20A288-3CB2-3004-7467-C6A0DDF98A57}"/>
                </a:ext>
              </a:extLst>
            </p:cNvPr>
            <p:cNvSpPr/>
            <p:nvPr/>
          </p:nvSpPr>
          <p:spPr>
            <a:xfrm>
              <a:off x="7935071" y="4786701"/>
              <a:ext cx="992645" cy="135066"/>
            </a:xfrm>
            <a:custGeom>
              <a:avLst/>
              <a:gdLst>
                <a:gd name="f0" fmla="val w"/>
                <a:gd name="f1" fmla="val h"/>
                <a:gd name="f2" fmla="val 0"/>
                <a:gd name="f3" fmla="val 1615630"/>
                <a:gd name="f4" fmla="val 219836"/>
                <a:gd name="f5" fmla="val 1615535"/>
                <a:gd name="f6" fmla="val 65341"/>
                <a:gd name="f7" fmla="val 150685"/>
                <a:gd name="f8" fmla="val 1546384"/>
                <a:gd name="f9" fmla="val 219837"/>
                <a:gd name="f10" fmla="val 1461040"/>
                <a:gd name="f11" fmla="val 154496"/>
                <a:gd name="f12" fmla="val 69151"/>
                <a:gd name="f13" fmla="val 1615631"/>
                <a:gd name="f14" fmla="*/ f0 1 1615630"/>
                <a:gd name="f15" fmla="*/ f1 1 219836"/>
                <a:gd name="f16" fmla="+- f4 0 f2"/>
                <a:gd name="f17" fmla="+- f3 0 f2"/>
                <a:gd name="f18" fmla="*/ f17 1 1615630"/>
                <a:gd name="f19" fmla="*/ f16 1 219836"/>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1615630" h="219836">
                  <a:moveTo>
                    <a:pt x="f5" y="f2"/>
                  </a:moveTo>
                  <a:lnTo>
                    <a:pt x="f5" y="f6"/>
                  </a:lnTo>
                  <a:cubicBezTo>
                    <a:pt x="f5" y="f7"/>
                    <a:pt x="f8" y="f9"/>
                    <a:pt x="f10" y="f9"/>
                  </a:cubicBezTo>
                  <a:lnTo>
                    <a:pt x="f11" y="f9"/>
                  </a:lnTo>
                  <a:cubicBezTo>
                    <a:pt x="f12" y="f9"/>
                    <a:pt x="f2" y="f7"/>
                    <a:pt x="f2" y="f6"/>
                  </a:cubicBezTo>
                  <a:lnTo>
                    <a:pt x="f2" y="f2"/>
                  </a:lnTo>
                  <a:lnTo>
                    <a:pt x="f13" y="f2"/>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9" name="Google Shape;1745;p49">
              <a:extLst>
                <a:ext uri="{FF2B5EF4-FFF2-40B4-BE49-F238E27FC236}">
                  <a16:creationId xmlns:a16="http://schemas.microsoft.com/office/drawing/2014/main" id="{0BA3D046-658F-E88D-C682-2A640365C713}"/>
                </a:ext>
              </a:extLst>
            </p:cNvPr>
            <p:cNvSpPr/>
            <p:nvPr/>
          </p:nvSpPr>
          <p:spPr>
            <a:xfrm>
              <a:off x="8183029" y="3328982"/>
              <a:ext cx="496729" cy="64958"/>
            </a:xfrm>
            <a:custGeom>
              <a:avLst/>
              <a:gdLst>
                <a:gd name="f0" fmla="val w"/>
                <a:gd name="f1" fmla="val h"/>
                <a:gd name="f2" fmla="val 0"/>
                <a:gd name="f3" fmla="val 808482"/>
                <a:gd name="f4" fmla="val 105727"/>
                <a:gd name="f5" fmla="val 808387"/>
                <a:gd name="f6" fmla="val 804672"/>
                <a:gd name="f7" fmla="val 27051"/>
                <a:gd name="f8" fmla="val 792004"/>
                <a:gd name="f9" fmla="val 51340"/>
                <a:gd name="f10" fmla="val 773621"/>
                <a:gd name="f11" fmla="val 69818"/>
                <a:gd name="f12" fmla="val 751427"/>
                <a:gd name="f13" fmla="val 91916"/>
                <a:gd name="f14" fmla="val 720852"/>
                <a:gd name="f15" fmla="val 687229"/>
                <a:gd name="f16" fmla="val 121158"/>
                <a:gd name="f17" fmla="val 59436"/>
                <a:gd name="f18" fmla="val 8096"/>
                <a:gd name="f19" fmla="*/ f0 1 808482"/>
                <a:gd name="f20" fmla="*/ f1 1 105727"/>
                <a:gd name="f21" fmla="+- f4 0 f2"/>
                <a:gd name="f22" fmla="+- f3 0 f2"/>
                <a:gd name="f23" fmla="*/ f22 1 808482"/>
                <a:gd name="f24" fmla="*/ f21 1 105727"/>
                <a:gd name="f25" fmla="*/ f2 1 f23"/>
                <a:gd name="f26" fmla="*/ f3 1 f23"/>
                <a:gd name="f27" fmla="*/ f2 1 f24"/>
                <a:gd name="f28" fmla="*/ f4 1 f24"/>
                <a:gd name="f29" fmla="*/ f25 f19 1"/>
                <a:gd name="f30" fmla="*/ f26 f19 1"/>
                <a:gd name="f31" fmla="*/ f28 f20 1"/>
                <a:gd name="f32" fmla="*/ f27 f20 1"/>
              </a:gdLst>
              <a:ahLst/>
              <a:cxnLst>
                <a:cxn ang="3cd4">
                  <a:pos x="hc" y="t"/>
                </a:cxn>
                <a:cxn ang="0">
                  <a:pos x="r" y="vc"/>
                </a:cxn>
                <a:cxn ang="cd4">
                  <a:pos x="hc" y="b"/>
                </a:cxn>
                <a:cxn ang="cd2">
                  <a:pos x="l" y="vc"/>
                </a:cxn>
              </a:cxnLst>
              <a:rect l="f29" t="f32" r="f30" b="f31"/>
              <a:pathLst>
                <a:path w="808482" h="105727">
                  <a:moveTo>
                    <a:pt x="f5" y="f2"/>
                  </a:moveTo>
                  <a:cubicBezTo>
                    <a:pt x="f6" y="f7"/>
                    <a:pt x="f8" y="f9"/>
                    <a:pt x="f10" y="f11"/>
                  </a:cubicBezTo>
                  <a:cubicBezTo>
                    <a:pt x="f12" y="f13"/>
                    <a:pt x="f14" y="f4"/>
                    <a:pt x="f15" y="f4"/>
                  </a:cubicBezTo>
                  <a:lnTo>
                    <a:pt x="f16" y="f4"/>
                  </a:lnTo>
                  <a:cubicBezTo>
                    <a:pt x="f17" y="f4"/>
                    <a:pt x="f18" y="f17"/>
                    <a:pt x="f2" y="f2"/>
                  </a:cubicBezTo>
                  <a:lnTo>
                    <a:pt x="f3" y="f2"/>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0" name="Google Shape;1746;p49">
              <a:extLst>
                <a:ext uri="{FF2B5EF4-FFF2-40B4-BE49-F238E27FC236}">
                  <a16:creationId xmlns:a16="http://schemas.microsoft.com/office/drawing/2014/main" id="{EA1BAE05-96D2-8A78-5751-0EC2325C947A}"/>
                </a:ext>
              </a:extLst>
            </p:cNvPr>
            <p:cNvSpPr/>
            <p:nvPr/>
          </p:nvSpPr>
          <p:spPr>
            <a:xfrm>
              <a:off x="8042047" y="4271647"/>
              <a:ext cx="121843" cy="15096"/>
            </a:xfrm>
            <a:custGeom>
              <a:avLst/>
              <a:gdLst>
                <a:gd name="f0" fmla="val w"/>
                <a:gd name="f1" fmla="val h"/>
                <a:gd name="f2" fmla="val 0"/>
                <a:gd name="f3" fmla="val 198310"/>
                <a:gd name="f4" fmla="val 24574"/>
                <a:gd name="f5" fmla="val 198311"/>
                <a:gd name="f6" fmla="*/ f0 1 198310"/>
                <a:gd name="f7" fmla="*/ f1 1 24574"/>
                <a:gd name="f8" fmla="+- f4 0 f2"/>
                <a:gd name="f9" fmla="+- f3 0 f2"/>
                <a:gd name="f10" fmla="*/ f9 1 198310"/>
                <a:gd name="f11" fmla="*/ f8 1 24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98310" h="24574">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1" name="Google Shape;1747;p49">
              <a:extLst>
                <a:ext uri="{FF2B5EF4-FFF2-40B4-BE49-F238E27FC236}">
                  <a16:creationId xmlns:a16="http://schemas.microsoft.com/office/drawing/2014/main" id="{701A5D47-DB86-9893-5034-F8FD25FD3666}"/>
                </a:ext>
              </a:extLst>
            </p:cNvPr>
            <p:cNvSpPr/>
            <p:nvPr/>
          </p:nvSpPr>
          <p:spPr>
            <a:xfrm>
              <a:off x="8174662" y="4271647"/>
              <a:ext cx="93753" cy="15096"/>
            </a:xfrm>
            <a:custGeom>
              <a:avLst/>
              <a:gdLst>
                <a:gd name="f0" fmla="val w"/>
                <a:gd name="f1" fmla="val h"/>
                <a:gd name="f2" fmla="val 0"/>
                <a:gd name="f3" fmla="val 152590"/>
                <a:gd name="f4" fmla="val 24574"/>
                <a:gd name="f5" fmla="val 152591"/>
                <a:gd name="f6" fmla="*/ f0 1 152590"/>
                <a:gd name="f7" fmla="*/ f1 1 24574"/>
                <a:gd name="f8" fmla="+- f4 0 f2"/>
                <a:gd name="f9" fmla="+- f3 0 f2"/>
                <a:gd name="f10" fmla="*/ f9 1 152590"/>
                <a:gd name="f11" fmla="*/ f8 1 24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2590" h="24574">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2" name="Google Shape;1748;p49">
              <a:extLst>
                <a:ext uri="{FF2B5EF4-FFF2-40B4-BE49-F238E27FC236}">
                  <a16:creationId xmlns:a16="http://schemas.microsoft.com/office/drawing/2014/main" id="{8F5BA920-8EF2-951A-63E4-7B4C20EFBAA0}"/>
                </a:ext>
              </a:extLst>
            </p:cNvPr>
            <p:cNvSpPr/>
            <p:nvPr/>
          </p:nvSpPr>
          <p:spPr>
            <a:xfrm>
              <a:off x="8278474" y="4271647"/>
              <a:ext cx="74441" cy="15096"/>
            </a:xfrm>
            <a:custGeom>
              <a:avLst/>
              <a:gdLst>
                <a:gd name="f0" fmla="val w"/>
                <a:gd name="f1" fmla="val h"/>
                <a:gd name="f2" fmla="val 0"/>
                <a:gd name="f3" fmla="val 121157"/>
                <a:gd name="f4" fmla="val 24574"/>
                <a:gd name="f5" fmla="val 121158"/>
                <a:gd name="f6" fmla="*/ f0 1 121157"/>
                <a:gd name="f7" fmla="*/ f1 1 24574"/>
                <a:gd name="f8" fmla="+- f4 0 f2"/>
                <a:gd name="f9" fmla="+- f3 0 f2"/>
                <a:gd name="f10" fmla="*/ f9 1 121157"/>
                <a:gd name="f11" fmla="*/ f8 1 24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1157" h="24574">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3" name="Google Shape;1749;p49">
              <a:extLst>
                <a:ext uri="{FF2B5EF4-FFF2-40B4-BE49-F238E27FC236}">
                  <a16:creationId xmlns:a16="http://schemas.microsoft.com/office/drawing/2014/main" id="{16473A10-0E8C-EA45-EB66-C402E9B0F276}"/>
                </a:ext>
              </a:extLst>
            </p:cNvPr>
            <p:cNvSpPr/>
            <p:nvPr/>
          </p:nvSpPr>
          <p:spPr>
            <a:xfrm>
              <a:off x="8102150" y="4306586"/>
              <a:ext cx="250819" cy="15096"/>
            </a:xfrm>
            <a:custGeom>
              <a:avLst/>
              <a:gdLst>
                <a:gd name="f0" fmla="val w"/>
                <a:gd name="f1" fmla="val h"/>
                <a:gd name="f2" fmla="val 0"/>
                <a:gd name="f3" fmla="val 408241"/>
                <a:gd name="f4" fmla="val 24574"/>
                <a:gd name="f5" fmla="val 408242"/>
                <a:gd name="f6" fmla="*/ f0 1 408241"/>
                <a:gd name="f7" fmla="*/ f1 1 24574"/>
                <a:gd name="f8" fmla="+- f4 0 f2"/>
                <a:gd name="f9" fmla="+- f3 0 f2"/>
                <a:gd name="f10" fmla="*/ f9 1 408241"/>
                <a:gd name="f11" fmla="*/ f8 1 24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08241" h="24574">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1750;p49">
              <a:extLst>
                <a:ext uri="{FF2B5EF4-FFF2-40B4-BE49-F238E27FC236}">
                  <a16:creationId xmlns:a16="http://schemas.microsoft.com/office/drawing/2014/main" id="{13DC3426-013A-5011-6AAD-4A37D4C8CA42}"/>
                </a:ext>
              </a:extLst>
            </p:cNvPr>
            <p:cNvSpPr/>
            <p:nvPr/>
          </p:nvSpPr>
          <p:spPr>
            <a:xfrm>
              <a:off x="8042047" y="4306586"/>
              <a:ext cx="46058" cy="15096"/>
            </a:xfrm>
            <a:custGeom>
              <a:avLst/>
              <a:gdLst>
                <a:gd name="f0" fmla="val w"/>
                <a:gd name="f1" fmla="val h"/>
                <a:gd name="f2" fmla="val 0"/>
                <a:gd name="f3" fmla="val 74961"/>
                <a:gd name="f4" fmla="val 24574"/>
                <a:gd name="f5" fmla="val 74962"/>
                <a:gd name="f6" fmla="*/ f0 1 74961"/>
                <a:gd name="f7" fmla="*/ f1 1 24574"/>
                <a:gd name="f8" fmla="+- f4 0 f2"/>
                <a:gd name="f9" fmla="+- f3 0 f2"/>
                <a:gd name="f10" fmla="*/ f9 1 74961"/>
                <a:gd name="f11" fmla="*/ f8 1 24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4961" h="24574">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5" name="Google Shape;1751;p49">
              <a:extLst>
                <a:ext uri="{FF2B5EF4-FFF2-40B4-BE49-F238E27FC236}">
                  <a16:creationId xmlns:a16="http://schemas.microsoft.com/office/drawing/2014/main" id="{DD3E7420-20FD-501C-1115-F7983D30177A}"/>
                </a:ext>
              </a:extLst>
            </p:cNvPr>
            <p:cNvSpPr/>
            <p:nvPr/>
          </p:nvSpPr>
          <p:spPr>
            <a:xfrm>
              <a:off x="8180277" y="4341470"/>
              <a:ext cx="118625" cy="15096"/>
            </a:xfrm>
            <a:custGeom>
              <a:avLst/>
              <a:gdLst>
                <a:gd name="f0" fmla="val w"/>
                <a:gd name="f1" fmla="val h"/>
                <a:gd name="f2" fmla="val 0"/>
                <a:gd name="f3" fmla="val 193071"/>
                <a:gd name="f4" fmla="val 24574"/>
                <a:gd name="f5" fmla="val 193072"/>
                <a:gd name="f6" fmla="*/ f0 1 193071"/>
                <a:gd name="f7" fmla="*/ f1 1 24574"/>
                <a:gd name="f8" fmla="+- f4 0 f2"/>
                <a:gd name="f9" fmla="+- f3 0 f2"/>
                <a:gd name="f10" fmla="*/ f9 1 193071"/>
                <a:gd name="f11" fmla="*/ f8 1 24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93071" h="24574">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6" name="Google Shape;1752;p49">
              <a:extLst>
                <a:ext uri="{FF2B5EF4-FFF2-40B4-BE49-F238E27FC236}">
                  <a16:creationId xmlns:a16="http://schemas.microsoft.com/office/drawing/2014/main" id="{3D36A2DC-0B5E-8ACC-3AFA-5F8CEE7CC272}"/>
                </a:ext>
              </a:extLst>
            </p:cNvPr>
            <p:cNvSpPr/>
            <p:nvPr/>
          </p:nvSpPr>
          <p:spPr>
            <a:xfrm>
              <a:off x="8310140" y="4341470"/>
              <a:ext cx="42775" cy="15096"/>
            </a:xfrm>
            <a:custGeom>
              <a:avLst/>
              <a:gdLst>
                <a:gd name="f0" fmla="val w"/>
                <a:gd name="f1" fmla="val h"/>
                <a:gd name="f2" fmla="val 0"/>
                <a:gd name="f3" fmla="val 69627"/>
                <a:gd name="f4" fmla="val 24574"/>
                <a:gd name="f5" fmla="val 69628"/>
                <a:gd name="f6" fmla="*/ f0 1 69627"/>
                <a:gd name="f7" fmla="*/ f1 1 24574"/>
                <a:gd name="f8" fmla="+- f4 0 f2"/>
                <a:gd name="f9" fmla="+- f3 0 f2"/>
                <a:gd name="f10" fmla="*/ f9 1 69627"/>
                <a:gd name="f11" fmla="*/ f8 1 24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69627" h="24574">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1753;p49">
              <a:extLst>
                <a:ext uri="{FF2B5EF4-FFF2-40B4-BE49-F238E27FC236}">
                  <a16:creationId xmlns:a16="http://schemas.microsoft.com/office/drawing/2014/main" id="{77A2ECDB-7922-10E8-B3FD-BA7096689D76}"/>
                </a:ext>
              </a:extLst>
            </p:cNvPr>
            <p:cNvSpPr/>
            <p:nvPr/>
          </p:nvSpPr>
          <p:spPr>
            <a:xfrm>
              <a:off x="8042047" y="4341470"/>
              <a:ext cx="127458" cy="15096"/>
            </a:xfrm>
            <a:custGeom>
              <a:avLst/>
              <a:gdLst>
                <a:gd name="f0" fmla="val w"/>
                <a:gd name="f1" fmla="val h"/>
                <a:gd name="f2" fmla="val 0"/>
                <a:gd name="f3" fmla="val 207454"/>
                <a:gd name="f4" fmla="val 24574"/>
                <a:gd name="f5" fmla="*/ f0 1 207454"/>
                <a:gd name="f6" fmla="*/ f1 1 24574"/>
                <a:gd name="f7" fmla="+- f4 0 f2"/>
                <a:gd name="f8" fmla="+- f3 0 f2"/>
                <a:gd name="f9" fmla="*/ f8 1 207454"/>
                <a:gd name="f10" fmla="*/ f7 1 2457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7454" h="24574">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8" name="Google Shape;1754;p49">
              <a:extLst>
                <a:ext uri="{FF2B5EF4-FFF2-40B4-BE49-F238E27FC236}">
                  <a16:creationId xmlns:a16="http://schemas.microsoft.com/office/drawing/2014/main" id="{D74EDDFC-A741-5CA5-DDC1-B04EC4D662B5}"/>
                </a:ext>
              </a:extLst>
            </p:cNvPr>
            <p:cNvSpPr/>
            <p:nvPr/>
          </p:nvSpPr>
          <p:spPr>
            <a:xfrm>
              <a:off x="8131411" y="4376345"/>
              <a:ext cx="103290" cy="15096"/>
            </a:xfrm>
            <a:custGeom>
              <a:avLst/>
              <a:gdLst>
                <a:gd name="f0" fmla="val w"/>
                <a:gd name="f1" fmla="val h"/>
                <a:gd name="f2" fmla="val 0"/>
                <a:gd name="f3" fmla="val 168116"/>
                <a:gd name="f4" fmla="val 24574"/>
                <a:gd name="f5" fmla="*/ f0 1 168116"/>
                <a:gd name="f6" fmla="*/ f1 1 24574"/>
                <a:gd name="f7" fmla="+- f4 0 f2"/>
                <a:gd name="f8" fmla="+- f3 0 f2"/>
                <a:gd name="f9" fmla="*/ f8 1 168116"/>
                <a:gd name="f10" fmla="*/ f7 1 2457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68116" h="24574">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9" name="Google Shape;1755;p49">
              <a:extLst>
                <a:ext uri="{FF2B5EF4-FFF2-40B4-BE49-F238E27FC236}">
                  <a16:creationId xmlns:a16="http://schemas.microsoft.com/office/drawing/2014/main" id="{EC62AC69-645F-E6AF-C1FE-AC3B34D8F217}"/>
                </a:ext>
              </a:extLst>
            </p:cNvPr>
            <p:cNvSpPr/>
            <p:nvPr/>
          </p:nvSpPr>
          <p:spPr>
            <a:xfrm>
              <a:off x="8042047" y="4376345"/>
              <a:ext cx="77714" cy="15096"/>
            </a:xfrm>
            <a:custGeom>
              <a:avLst/>
              <a:gdLst>
                <a:gd name="f0" fmla="val w"/>
                <a:gd name="f1" fmla="val h"/>
                <a:gd name="f2" fmla="val 0"/>
                <a:gd name="f3" fmla="val 126492"/>
                <a:gd name="f4" fmla="val 24574"/>
                <a:gd name="f5" fmla="*/ f0 1 126492"/>
                <a:gd name="f6" fmla="*/ f1 1 24574"/>
                <a:gd name="f7" fmla="+- f4 0 f2"/>
                <a:gd name="f8" fmla="+- f3 0 f2"/>
                <a:gd name="f9" fmla="*/ f8 1 126492"/>
                <a:gd name="f10" fmla="*/ f7 1 2457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6492" h="24574">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0" name="Google Shape;1756;p49">
              <a:extLst>
                <a:ext uri="{FF2B5EF4-FFF2-40B4-BE49-F238E27FC236}">
                  <a16:creationId xmlns:a16="http://schemas.microsoft.com/office/drawing/2014/main" id="{EB510616-7CAD-873F-BC33-F46065CDFFDF}"/>
                </a:ext>
              </a:extLst>
            </p:cNvPr>
            <p:cNvSpPr/>
            <p:nvPr/>
          </p:nvSpPr>
          <p:spPr>
            <a:xfrm>
              <a:off x="8430694" y="4271647"/>
              <a:ext cx="121843" cy="15096"/>
            </a:xfrm>
            <a:custGeom>
              <a:avLst/>
              <a:gdLst>
                <a:gd name="f0" fmla="val w"/>
                <a:gd name="f1" fmla="val h"/>
                <a:gd name="f2" fmla="val 0"/>
                <a:gd name="f3" fmla="val 198310"/>
                <a:gd name="f4" fmla="val 24574"/>
                <a:gd name="f5" fmla="*/ f0 1 198310"/>
                <a:gd name="f6" fmla="*/ f1 1 24574"/>
                <a:gd name="f7" fmla="+- f4 0 f2"/>
                <a:gd name="f8" fmla="+- f3 0 f2"/>
                <a:gd name="f9" fmla="*/ f8 1 198310"/>
                <a:gd name="f10" fmla="*/ f7 1 2457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98310" h="24574">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1" name="Google Shape;1757;p49">
              <a:extLst>
                <a:ext uri="{FF2B5EF4-FFF2-40B4-BE49-F238E27FC236}">
                  <a16:creationId xmlns:a16="http://schemas.microsoft.com/office/drawing/2014/main" id="{9958CD98-C42C-B2D1-1743-53E21AB6FF05}"/>
                </a:ext>
              </a:extLst>
            </p:cNvPr>
            <p:cNvSpPr/>
            <p:nvPr/>
          </p:nvSpPr>
          <p:spPr>
            <a:xfrm>
              <a:off x="8563301" y="4271647"/>
              <a:ext cx="93753" cy="15096"/>
            </a:xfrm>
            <a:custGeom>
              <a:avLst/>
              <a:gdLst>
                <a:gd name="f0" fmla="val w"/>
                <a:gd name="f1" fmla="val h"/>
                <a:gd name="f2" fmla="val 0"/>
                <a:gd name="f3" fmla="val 152590"/>
                <a:gd name="f4" fmla="val 24574"/>
                <a:gd name="f5" fmla="*/ f0 1 152590"/>
                <a:gd name="f6" fmla="*/ f1 1 24574"/>
                <a:gd name="f7" fmla="+- f4 0 f2"/>
                <a:gd name="f8" fmla="+- f3 0 f2"/>
                <a:gd name="f9" fmla="*/ f8 1 152590"/>
                <a:gd name="f10" fmla="*/ f7 1 2457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52590" h="24574">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2" name="Google Shape;1758;p49">
              <a:extLst>
                <a:ext uri="{FF2B5EF4-FFF2-40B4-BE49-F238E27FC236}">
                  <a16:creationId xmlns:a16="http://schemas.microsoft.com/office/drawing/2014/main" id="{B431D629-C9B6-156D-1FDD-900C3E0DC086}"/>
                </a:ext>
              </a:extLst>
            </p:cNvPr>
            <p:cNvSpPr/>
            <p:nvPr/>
          </p:nvSpPr>
          <p:spPr>
            <a:xfrm>
              <a:off x="8667122" y="4271647"/>
              <a:ext cx="74441" cy="15096"/>
            </a:xfrm>
            <a:custGeom>
              <a:avLst/>
              <a:gdLst>
                <a:gd name="f0" fmla="val w"/>
                <a:gd name="f1" fmla="val h"/>
                <a:gd name="f2" fmla="val 0"/>
                <a:gd name="f3" fmla="val 121158"/>
                <a:gd name="f4" fmla="val 24574"/>
                <a:gd name="f5" fmla="*/ f0 1 121158"/>
                <a:gd name="f6" fmla="*/ f1 1 24574"/>
                <a:gd name="f7" fmla="+- f4 0 f2"/>
                <a:gd name="f8" fmla="+- f3 0 f2"/>
                <a:gd name="f9" fmla="*/ f8 1 121158"/>
                <a:gd name="f10" fmla="*/ f7 1 2457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1158" h="24574">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3" name="Google Shape;1759;p49">
              <a:extLst>
                <a:ext uri="{FF2B5EF4-FFF2-40B4-BE49-F238E27FC236}">
                  <a16:creationId xmlns:a16="http://schemas.microsoft.com/office/drawing/2014/main" id="{1A9F875A-7138-5CA4-480F-EA21FA5CFBA9}"/>
                </a:ext>
              </a:extLst>
            </p:cNvPr>
            <p:cNvSpPr/>
            <p:nvPr/>
          </p:nvSpPr>
          <p:spPr>
            <a:xfrm>
              <a:off x="8490798" y="4306586"/>
              <a:ext cx="250819" cy="15096"/>
            </a:xfrm>
            <a:custGeom>
              <a:avLst/>
              <a:gdLst>
                <a:gd name="f0" fmla="val w"/>
                <a:gd name="f1" fmla="val h"/>
                <a:gd name="f2" fmla="val 0"/>
                <a:gd name="f3" fmla="val 408241"/>
                <a:gd name="f4" fmla="val 24574"/>
                <a:gd name="f5" fmla="*/ f0 1 408241"/>
                <a:gd name="f6" fmla="*/ f1 1 24574"/>
                <a:gd name="f7" fmla="+- f4 0 f2"/>
                <a:gd name="f8" fmla="+- f3 0 f2"/>
                <a:gd name="f9" fmla="*/ f8 1 408241"/>
                <a:gd name="f10" fmla="*/ f7 1 2457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08241" h="24574">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4" name="Google Shape;1760;p49">
              <a:extLst>
                <a:ext uri="{FF2B5EF4-FFF2-40B4-BE49-F238E27FC236}">
                  <a16:creationId xmlns:a16="http://schemas.microsoft.com/office/drawing/2014/main" id="{887B47E7-F487-2D83-7D0F-12D715D7BBC6}"/>
                </a:ext>
              </a:extLst>
            </p:cNvPr>
            <p:cNvSpPr/>
            <p:nvPr/>
          </p:nvSpPr>
          <p:spPr>
            <a:xfrm>
              <a:off x="8430694" y="4306586"/>
              <a:ext cx="46058" cy="15096"/>
            </a:xfrm>
            <a:custGeom>
              <a:avLst/>
              <a:gdLst>
                <a:gd name="f0" fmla="val w"/>
                <a:gd name="f1" fmla="val h"/>
                <a:gd name="f2" fmla="val 0"/>
                <a:gd name="f3" fmla="val 74961"/>
                <a:gd name="f4" fmla="val 24574"/>
                <a:gd name="f5" fmla="val 74962"/>
                <a:gd name="f6" fmla="*/ f0 1 74961"/>
                <a:gd name="f7" fmla="*/ f1 1 24574"/>
                <a:gd name="f8" fmla="+- f4 0 f2"/>
                <a:gd name="f9" fmla="+- f3 0 f2"/>
                <a:gd name="f10" fmla="*/ f9 1 74961"/>
                <a:gd name="f11" fmla="*/ f8 1 24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4961" h="24574">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5" name="Google Shape;1761;p49">
              <a:extLst>
                <a:ext uri="{FF2B5EF4-FFF2-40B4-BE49-F238E27FC236}">
                  <a16:creationId xmlns:a16="http://schemas.microsoft.com/office/drawing/2014/main" id="{3F925599-C7A5-5ED8-E1E5-203316311A87}"/>
                </a:ext>
              </a:extLst>
            </p:cNvPr>
            <p:cNvSpPr/>
            <p:nvPr/>
          </p:nvSpPr>
          <p:spPr>
            <a:xfrm>
              <a:off x="8568924" y="4341470"/>
              <a:ext cx="118625" cy="15096"/>
            </a:xfrm>
            <a:custGeom>
              <a:avLst/>
              <a:gdLst>
                <a:gd name="f0" fmla="val w"/>
                <a:gd name="f1" fmla="val h"/>
                <a:gd name="f2" fmla="val 0"/>
                <a:gd name="f3" fmla="val 193071"/>
                <a:gd name="f4" fmla="val 24574"/>
                <a:gd name="f5" fmla="val 193072"/>
                <a:gd name="f6" fmla="*/ f0 1 193071"/>
                <a:gd name="f7" fmla="*/ f1 1 24574"/>
                <a:gd name="f8" fmla="+- f4 0 f2"/>
                <a:gd name="f9" fmla="+- f3 0 f2"/>
                <a:gd name="f10" fmla="*/ f9 1 193071"/>
                <a:gd name="f11" fmla="*/ f8 1 24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93071" h="24574">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6" name="Google Shape;1762;p49">
              <a:extLst>
                <a:ext uri="{FF2B5EF4-FFF2-40B4-BE49-F238E27FC236}">
                  <a16:creationId xmlns:a16="http://schemas.microsoft.com/office/drawing/2014/main" id="{85D99821-8C89-F01C-7788-E57E05D885C4}"/>
                </a:ext>
              </a:extLst>
            </p:cNvPr>
            <p:cNvSpPr/>
            <p:nvPr/>
          </p:nvSpPr>
          <p:spPr>
            <a:xfrm>
              <a:off x="8698778" y="4341470"/>
              <a:ext cx="42775" cy="15096"/>
            </a:xfrm>
            <a:custGeom>
              <a:avLst/>
              <a:gdLst>
                <a:gd name="f0" fmla="val w"/>
                <a:gd name="f1" fmla="val h"/>
                <a:gd name="f2" fmla="val 0"/>
                <a:gd name="f3" fmla="val 69627"/>
                <a:gd name="f4" fmla="val 24574"/>
                <a:gd name="f5" fmla="val 69628"/>
                <a:gd name="f6" fmla="*/ f0 1 69627"/>
                <a:gd name="f7" fmla="*/ f1 1 24574"/>
                <a:gd name="f8" fmla="+- f4 0 f2"/>
                <a:gd name="f9" fmla="+- f3 0 f2"/>
                <a:gd name="f10" fmla="*/ f9 1 69627"/>
                <a:gd name="f11" fmla="*/ f8 1 24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69627" h="24574">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7" name="Google Shape;1763;p49">
              <a:extLst>
                <a:ext uri="{FF2B5EF4-FFF2-40B4-BE49-F238E27FC236}">
                  <a16:creationId xmlns:a16="http://schemas.microsoft.com/office/drawing/2014/main" id="{003DCB4B-5854-4DB9-7D10-0E57CA08A5D3}"/>
                </a:ext>
              </a:extLst>
            </p:cNvPr>
            <p:cNvSpPr/>
            <p:nvPr/>
          </p:nvSpPr>
          <p:spPr>
            <a:xfrm>
              <a:off x="8430694" y="4341470"/>
              <a:ext cx="127458" cy="15096"/>
            </a:xfrm>
            <a:custGeom>
              <a:avLst/>
              <a:gdLst>
                <a:gd name="f0" fmla="val w"/>
                <a:gd name="f1" fmla="val h"/>
                <a:gd name="f2" fmla="val 0"/>
                <a:gd name="f3" fmla="val 207454"/>
                <a:gd name="f4" fmla="val 24574"/>
                <a:gd name="f5" fmla="val 207455"/>
                <a:gd name="f6" fmla="*/ f0 1 207454"/>
                <a:gd name="f7" fmla="*/ f1 1 24574"/>
                <a:gd name="f8" fmla="+- f4 0 f2"/>
                <a:gd name="f9" fmla="+- f3 0 f2"/>
                <a:gd name="f10" fmla="*/ f9 1 207454"/>
                <a:gd name="f11" fmla="*/ f8 1 24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07454" h="24574">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8" name="Google Shape;1764;p49">
              <a:extLst>
                <a:ext uri="{FF2B5EF4-FFF2-40B4-BE49-F238E27FC236}">
                  <a16:creationId xmlns:a16="http://schemas.microsoft.com/office/drawing/2014/main" id="{6476C93F-5FD8-2C4D-CBA7-A074E5AAD8D3}"/>
                </a:ext>
              </a:extLst>
            </p:cNvPr>
            <p:cNvSpPr/>
            <p:nvPr/>
          </p:nvSpPr>
          <p:spPr>
            <a:xfrm>
              <a:off x="8520059" y="4376345"/>
              <a:ext cx="103290" cy="15096"/>
            </a:xfrm>
            <a:custGeom>
              <a:avLst/>
              <a:gdLst>
                <a:gd name="f0" fmla="val w"/>
                <a:gd name="f1" fmla="val h"/>
                <a:gd name="f2" fmla="val 0"/>
                <a:gd name="f3" fmla="val 168116"/>
                <a:gd name="f4" fmla="val 24574"/>
                <a:gd name="f5" fmla="*/ f0 1 168116"/>
                <a:gd name="f6" fmla="*/ f1 1 24574"/>
                <a:gd name="f7" fmla="+- f4 0 f2"/>
                <a:gd name="f8" fmla="+- f3 0 f2"/>
                <a:gd name="f9" fmla="*/ f8 1 168116"/>
                <a:gd name="f10" fmla="*/ f7 1 2457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68116" h="24574">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9" name="Google Shape;1765;p49">
              <a:extLst>
                <a:ext uri="{FF2B5EF4-FFF2-40B4-BE49-F238E27FC236}">
                  <a16:creationId xmlns:a16="http://schemas.microsoft.com/office/drawing/2014/main" id="{135A986F-9D7B-5B60-76B9-DF218F8D4463}"/>
                </a:ext>
              </a:extLst>
            </p:cNvPr>
            <p:cNvSpPr/>
            <p:nvPr/>
          </p:nvSpPr>
          <p:spPr>
            <a:xfrm>
              <a:off x="8430694" y="4376345"/>
              <a:ext cx="77714" cy="15096"/>
            </a:xfrm>
            <a:custGeom>
              <a:avLst/>
              <a:gdLst>
                <a:gd name="f0" fmla="val w"/>
                <a:gd name="f1" fmla="val h"/>
                <a:gd name="f2" fmla="val 0"/>
                <a:gd name="f3" fmla="val 126492"/>
                <a:gd name="f4" fmla="val 24574"/>
                <a:gd name="f5" fmla="*/ f0 1 126492"/>
                <a:gd name="f6" fmla="*/ f1 1 24574"/>
                <a:gd name="f7" fmla="+- f4 0 f2"/>
                <a:gd name="f8" fmla="+- f3 0 f2"/>
                <a:gd name="f9" fmla="*/ f8 1 126492"/>
                <a:gd name="f10" fmla="*/ f7 1 2457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6492" h="24574">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0" name="Google Shape;1766;p49">
              <a:extLst>
                <a:ext uri="{FF2B5EF4-FFF2-40B4-BE49-F238E27FC236}">
                  <a16:creationId xmlns:a16="http://schemas.microsoft.com/office/drawing/2014/main" id="{B4BA8B57-EFF6-695D-BEDB-E8772054F748}"/>
                </a:ext>
              </a:extLst>
            </p:cNvPr>
            <p:cNvSpPr/>
            <p:nvPr/>
          </p:nvSpPr>
          <p:spPr>
            <a:xfrm>
              <a:off x="8616619" y="4433056"/>
              <a:ext cx="124705" cy="33595"/>
            </a:xfrm>
            <a:custGeom>
              <a:avLst/>
              <a:gdLst>
                <a:gd name="f0" fmla="val w"/>
                <a:gd name="f1" fmla="val h"/>
                <a:gd name="f2" fmla="val 0"/>
                <a:gd name="f3" fmla="val 202977"/>
                <a:gd name="f4" fmla="val 54673"/>
                <a:gd name="f5" fmla="val 27337"/>
                <a:gd name="f6" fmla="val 54674"/>
                <a:gd name="f7" fmla="val 175641"/>
                <a:gd name="f8" fmla="val 190690"/>
                <a:gd name="f9" fmla="val 202978"/>
                <a:gd name="f10" fmla="val 42386"/>
                <a:gd name="f11" fmla="val 12287"/>
                <a:gd name="f12" fmla="*/ f0 1 202977"/>
                <a:gd name="f13" fmla="*/ f1 1 54673"/>
                <a:gd name="f14" fmla="+- f4 0 f2"/>
                <a:gd name="f15" fmla="+- f3 0 f2"/>
                <a:gd name="f16" fmla="*/ f15 1 202977"/>
                <a:gd name="f17" fmla="*/ f14 1 54673"/>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02977" h="54673">
                  <a:moveTo>
                    <a:pt x="f5" y="f6"/>
                  </a:moveTo>
                  <a:lnTo>
                    <a:pt x="f7" y="f6"/>
                  </a:lnTo>
                  <a:cubicBezTo>
                    <a:pt x="f8" y="f6"/>
                    <a:pt x="f9" y="f10"/>
                    <a:pt x="f9" y="f5"/>
                  </a:cubicBezTo>
                  <a:lnTo>
                    <a:pt x="f9" y="f5"/>
                  </a:lnTo>
                  <a:cubicBezTo>
                    <a:pt x="f9" y="f11"/>
                    <a:pt x="f8" y="f2"/>
                    <a:pt x="f7" y="f2"/>
                  </a:cubicBezTo>
                  <a:lnTo>
                    <a:pt x="f5" y="f2"/>
                  </a:lnTo>
                  <a:cubicBezTo>
                    <a:pt x="f11" y="f2"/>
                    <a:pt x="f2" y="f11"/>
                    <a:pt x="f2" y="f5"/>
                  </a:cubicBezTo>
                  <a:lnTo>
                    <a:pt x="f2" y="f5"/>
                  </a:lnTo>
                  <a:cubicBezTo>
                    <a:pt x="f2" y="f10"/>
                    <a:pt x="f11" y="f6"/>
                    <a:pt x="f5" y="f6"/>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1" name="Google Shape;1767;p49">
              <a:extLst>
                <a:ext uri="{FF2B5EF4-FFF2-40B4-BE49-F238E27FC236}">
                  <a16:creationId xmlns:a16="http://schemas.microsoft.com/office/drawing/2014/main" id="{F1807F95-EB4D-A266-B723-8810DAEE99B8}"/>
                </a:ext>
              </a:extLst>
            </p:cNvPr>
            <p:cNvSpPr/>
            <p:nvPr/>
          </p:nvSpPr>
          <p:spPr>
            <a:xfrm>
              <a:off x="8646346" y="4446398"/>
              <a:ext cx="65251" cy="6903"/>
            </a:xfrm>
            <a:custGeom>
              <a:avLst/>
              <a:gdLst>
                <a:gd name="f0" fmla="val w"/>
                <a:gd name="f1" fmla="val h"/>
                <a:gd name="f2" fmla="val 0"/>
                <a:gd name="f3" fmla="val 106203"/>
                <a:gd name="f4" fmla="val 11239"/>
                <a:gd name="f5" fmla="val 106204"/>
                <a:gd name="f6" fmla="*/ f0 1 106203"/>
                <a:gd name="f7" fmla="*/ f1 1 11239"/>
                <a:gd name="f8" fmla="+- f4 0 f2"/>
                <a:gd name="f9" fmla="+- f3 0 f2"/>
                <a:gd name="f10" fmla="*/ f9 1 106203"/>
                <a:gd name="f11" fmla="*/ f8 1 1123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06203" h="11239">
                  <a:moveTo>
                    <a:pt x="f2" y="f2"/>
                  </a:moveTo>
                  <a:lnTo>
                    <a:pt x="f5" y="f2"/>
                  </a:lnTo>
                  <a:lnTo>
                    <a:pt x="f5"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2" name="Google Shape;1768;p49">
              <a:extLst>
                <a:ext uri="{FF2B5EF4-FFF2-40B4-BE49-F238E27FC236}">
                  <a16:creationId xmlns:a16="http://schemas.microsoft.com/office/drawing/2014/main" id="{6E0FB935-9FAC-A1F8-0C00-D8206AF7D3E2}"/>
                </a:ext>
              </a:extLst>
            </p:cNvPr>
            <p:cNvSpPr/>
            <p:nvPr/>
          </p:nvSpPr>
          <p:spPr>
            <a:xfrm>
              <a:off x="8228264" y="4433056"/>
              <a:ext cx="124705" cy="33595"/>
            </a:xfrm>
            <a:custGeom>
              <a:avLst/>
              <a:gdLst>
                <a:gd name="f0" fmla="val w"/>
                <a:gd name="f1" fmla="val h"/>
                <a:gd name="f2" fmla="val 0"/>
                <a:gd name="f3" fmla="val 202977"/>
                <a:gd name="f4" fmla="val 54673"/>
                <a:gd name="f5" fmla="val 27337"/>
                <a:gd name="f6" fmla="val 54674"/>
                <a:gd name="f7" fmla="val 175641"/>
                <a:gd name="f8" fmla="val 190690"/>
                <a:gd name="f9" fmla="val 202978"/>
                <a:gd name="f10" fmla="val 42386"/>
                <a:gd name="f11" fmla="val 12287"/>
                <a:gd name="f12" fmla="*/ f0 1 202977"/>
                <a:gd name="f13" fmla="*/ f1 1 54673"/>
                <a:gd name="f14" fmla="+- f4 0 f2"/>
                <a:gd name="f15" fmla="+- f3 0 f2"/>
                <a:gd name="f16" fmla="*/ f15 1 202977"/>
                <a:gd name="f17" fmla="*/ f14 1 54673"/>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02977" h="54673">
                  <a:moveTo>
                    <a:pt x="f5" y="f6"/>
                  </a:moveTo>
                  <a:lnTo>
                    <a:pt x="f7" y="f6"/>
                  </a:lnTo>
                  <a:cubicBezTo>
                    <a:pt x="f8" y="f6"/>
                    <a:pt x="f9" y="f10"/>
                    <a:pt x="f9" y="f5"/>
                  </a:cubicBezTo>
                  <a:lnTo>
                    <a:pt x="f9" y="f5"/>
                  </a:lnTo>
                  <a:cubicBezTo>
                    <a:pt x="f9" y="f11"/>
                    <a:pt x="f8" y="f2"/>
                    <a:pt x="f7" y="f2"/>
                  </a:cubicBezTo>
                  <a:lnTo>
                    <a:pt x="f5" y="f2"/>
                  </a:lnTo>
                  <a:cubicBezTo>
                    <a:pt x="f11" y="f2"/>
                    <a:pt x="f2" y="f11"/>
                    <a:pt x="f2" y="f5"/>
                  </a:cubicBezTo>
                  <a:lnTo>
                    <a:pt x="f2" y="f5"/>
                  </a:lnTo>
                  <a:cubicBezTo>
                    <a:pt x="f2" y="f10"/>
                    <a:pt x="f11" y="f6"/>
                    <a:pt x="f5" y="f6"/>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3" name="Google Shape;1769;p49">
              <a:extLst>
                <a:ext uri="{FF2B5EF4-FFF2-40B4-BE49-F238E27FC236}">
                  <a16:creationId xmlns:a16="http://schemas.microsoft.com/office/drawing/2014/main" id="{CF0006B9-218E-8036-C4B7-D7D1770B6286}"/>
                </a:ext>
              </a:extLst>
            </p:cNvPr>
            <p:cNvSpPr/>
            <p:nvPr/>
          </p:nvSpPr>
          <p:spPr>
            <a:xfrm>
              <a:off x="8257992" y="4446398"/>
              <a:ext cx="65251" cy="6903"/>
            </a:xfrm>
            <a:custGeom>
              <a:avLst/>
              <a:gdLst>
                <a:gd name="f0" fmla="val w"/>
                <a:gd name="f1" fmla="val h"/>
                <a:gd name="f2" fmla="val 0"/>
                <a:gd name="f3" fmla="val 106203"/>
                <a:gd name="f4" fmla="val 11239"/>
                <a:gd name="f5" fmla="val 106204"/>
                <a:gd name="f6" fmla="*/ f0 1 106203"/>
                <a:gd name="f7" fmla="*/ f1 1 11239"/>
                <a:gd name="f8" fmla="+- f4 0 f2"/>
                <a:gd name="f9" fmla="+- f3 0 f2"/>
                <a:gd name="f10" fmla="*/ f9 1 106203"/>
                <a:gd name="f11" fmla="*/ f8 1 1123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06203" h="11239">
                  <a:moveTo>
                    <a:pt x="f2" y="f2"/>
                  </a:moveTo>
                  <a:lnTo>
                    <a:pt x="f5" y="f2"/>
                  </a:lnTo>
                  <a:lnTo>
                    <a:pt x="f5"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4" name="Google Shape;1770;p49">
              <a:extLst>
                <a:ext uri="{FF2B5EF4-FFF2-40B4-BE49-F238E27FC236}">
                  <a16:creationId xmlns:a16="http://schemas.microsoft.com/office/drawing/2014/main" id="{53A5DCF5-B6DA-2837-1104-9DAE80EECA5A}"/>
                </a:ext>
              </a:extLst>
            </p:cNvPr>
            <p:cNvSpPr/>
            <p:nvPr/>
          </p:nvSpPr>
          <p:spPr>
            <a:xfrm>
              <a:off x="8324240" y="3350398"/>
              <a:ext cx="134837" cy="19193"/>
            </a:xfrm>
            <a:custGeom>
              <a:avLst/>
              <a:gdLst>
                <a:gd name="f0" fmla="val w"/>
                <a:gd name="f1" fmla="val h"/>
                <a:gd name="f2" fmla="val 0"/>
                <a:gd name="f3" fmla="val 219455"/>
                <a:gd name="f4" fmla="val 31241"/>
                <a:gd name="f5" fmla="val 203835"/>
                <a:gd name="f6" fmla="val 31242"/>
                <a:gd name="f7" fmla="val 15621"/>
                <a:gd name="f8" fmla="val 7049"/>
                <a:gd name="f9" fmla="val 24194"/>
                <a:gd name="f10" fmla="val 212408"/>
                <a:gd name="f11" fmla="val 219456"/>
                <a:gd name="f12" fmla="*/ f0 1 219455"/>
                <a:gd name="f13" fmla="*/ f1 1 31241"/>
                <a:gd name="f14" fmla="+- f4 0 f2"/>
                <a:gd name="f15" fmla="+- f3 0 f2"/>
                <a:gd name="f16" fmla="*/ f15 1 219455"/>
                <a:gd name="f17" fmla="*/ f14 1 31241"/>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19455" h="31241">
                  <a:moveTo>
                    <a:pt x="f5" y="f6"/>
                  </a:moveTo>
                  <a:lnTo>
                    <a:pt x="f7" y="f6"/>
                  </a:lnTo>
                  <a:cubicBezTo>
                    <a:pt x="f8" y="f6"/>
                    <a:pt x="f2" y="f9"/>
                    <a:pt x="f2" y="f7"/>
                  </a:cubicBezTo>
                  <a:lnTo>
                    <a:pt x="f2" y="f7"/>
                  </a:lnTo>
                  <a:cubicBezTo>
                    <a:pt x="f2" y="f8"/>
                    <a:pt x="f8" y="f2"/>
                    <a:pt x="f7" y="f2"/>
                  </a:cubicBezTo>
                  <a:lnTo>
                    <a:pt x="f5" y="f2"/>
                  </a:lnTo>
                  <a:cubicBezTo>
                    <a:pt x="f10" y="f2"/>
                    <a:pt x="f11" y="f8"/>
                    <a:pt x="f11" y="f7"/>
                  </a:cubicBezTo>
                  <a:lnTo>
                    <a:pt x="f11" y="f7"/>
                  </a:lnTo>
                  <a:cubicBezTo>
                    <a:pt x="f11" y="f9"/>
                    <a:pt x="f10" y="f6"/>
                    <a:pt x="f5" y="f6"/>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5" name="Google Shape;1771;p49">
              <a:extLst>
                <a:ext uri="{FF2B5EF4-FFF2-40B4-BE49-F238E27FC236}">
                  <a16:creationId xmlns:a16="http://schemas.microsoft.com/office/drawing/2014/main" id="{FD9CE0F6-798B-5BAD-8E04-D8EA5367C351}"/>
                </a:ext>
              </a:extLst>
            </p:cNvPr>
            <p:cNvSpPr/>
            <p:nvPr/>
          </p:nvSpPr>
          <p:spPr>
            <a:xfrm>
              <a:off x="8487515" y="3350398"/>
              <a:ext cx="45180" cy="19193"/>
            </a:xfrm>
            <a:custGeom>
              <a:avLst/>
              <a:gdLst>
                <a:gd name="f0" fmla="val w"/>
                <a:gd name="f1" fmla="val h"/>
                <a:gd name="f2" fmla="val 0"/>
                <a:gd name="f3" fmla="val 73533"/>
                <a:gd name="f4" fmla="val 31241"/>
                <a:gd name="f5" fmla="val 57912"/>
                <a:gd name="f6" fmla="val 31242"/>
                <a:gd name="f7" fmla="val 15621"/>
                <a:gd name="f8" fmla="val 7049"/>
                <a:gd name="f9" fmla="val 24194"/>
                <a:gd name="f10" fmla="val 66484"/>
                <a:gd name="f11" fmla="*/ f0 1 73533"/>
                <a:gd name="f12" fmla="*/ f1 1 31241"/>
                <a:gd name="f13" fmla="+- f4 0 f2"/>
                <a:gd name="f14" fmla="+- f3 0 f2"/>
                <a:gd name="f15" fmla="*/ f14 1 73533"/>
                <a:gd name="f16" fmla="*/ f13 1 31241"/>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73533" h="31241">
                  <a:moveTo>
                    <a:pt x="f5" y="f6"/>
                  </a:moveTo>
                  <a:lnTo>
                    <a:pt x="f7" y="f6"/>
                  </a:lnTo>
                  <a:cubicBezTo>
                    <a:pt x="f8" y="f6"/>
                    <a:pt x="f2" y="f9"/>
                    <a:pt x="f2" y="f7"/>
                  </a:cubicBezTo>
                  <a:lnTo>
                    <a:pt x="f2" y="f7"/>
                  </a:lnTo>
                  <a:cubicBezTo>
                    <a:pt x="f2" y="f8"/>
                    <a:pt x="f8" y="f2"/>
                    <a:pt x="f7" y="f2"/>
                  </a:cubicBezTo>
                  <a:lnTo>
                    <a:pt x="f5" y="f2"/>
                  </a:lnTo>
                  <a:cubicBezTo>
                    <a:pt x="f10" y="f2"/>
                    <a:pt x="f3" y="f8"/>
                    <a:pt x="f3" y="f7"/>
                  </a:cubicBezTo>
                  <a:lnTo>
                    <a:pt x="f3" y="f7"/>
                  </a:lnTo>
                  <a:cubicBezTo>
                    <a:pt x="f3" y="f9"/>
                    <a:pt x="f10" y="f6"/>
                    <a:pt x="f5" y="f6"/>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6" name="Google Shape;1772;p49">
              <a:extLst>
                <a:ext uri="{FF2B5EF4-FFF2-40B4-BE49-F238E27FC236}">
                  <a16:creationId xmlns:a16="http://schemas.microsoft.com/office/drawing/2014/main" id="{254A03E4-00E4-9CDD-5C3D-DEFEC0F7A238}"/>
                </a:ext>
              </a:extLst>
            </p:cNvPr>
            <p:cNvSpPr/>
            <p:nvPr/>
          </p:nvSpPr>
          <p:spPr>
            <a:xfrm>
              <a:off x="8601340" y="3432447"/>
              <a:ext cx="53135" cy="53135"/>
            </a:xfrm>
            <a:custGeom>
              <a:avLst/>
              <a:gdLst>
                <a:gd name="f0" fmla="val w"/>
                <a:gd name="f1" fmla="val h"/>
                <a:gd name="f2" fmla="val 0"/>
                <a:gd name="f3" fmla="val 86487"/>
                <a:gd name="f4" fmla="val 86486"/>
                <a:gd name="f5" fmla="val 43243"/>
                <a:gd name="f6" fmla="val 67151"/>
                <a:gd name="f7" fmla="val 43244"/>
                <a:gd name="f8" fmla="val 19336"/>
                <a:gd name="f9" fmla="*/ f0 1 86487"/>
                <a:gd name="f10" fmla="*/ f1 1 86486"/>
                <a:gd name="f11" fmla="+- f4 0 f2"/>
                <a:gd name="f12" fmla="+- f3 0 f2"/>
                <a:gd name="f13" fmla="*/ f12 1 86487"/>
                <a:gd name="f14" fmla="*/ f11 1 86486"/>
                <a:gd name="f15" fmla="*/ f2 1 f13"/>
                <a:gd name="f16" fmla="*/ f3 1 f13"/>
                <a:gd name="f17" fmla="*/ f2 1 f14"/>
                <a:gd name="f18" fmla="*/ f4 1 f14"/>
                <a:gd name="f19" fmla="*/ f15 f9 1"/>
                <a:gd name="f20" fmla="*/ f16 f9 1"/>
                <a:gd name="f21" fmla="*/ f18 f10 1"/>
                <a:gd name="f22" fmla="*/ f17 f10 1"/>
              </a:gdLst>
              <a:ahLst/>
              <a:cxnLst>
                <a:cxn ang="3cd4">
                  <a:pos x="hc" y="t"/>
                </a:cxn>
                <a:cxn ang="0">
                  <a:pos x="r" y="vc"/>
                </a:cxn>
                <a:cxn ang="cd4">
                  <a:pos x="hc" y="b"/>
                </a:cxn>
                <a:cxn ang="cd2">
                  <a:pos x="l" y="vc"/>
                </a:cxn>
              </a:cxnLst>
              <a:rect l="f19" t="f22" r="f20" b="f21"/>
              <a:pathLst>
                <a:path w="86487" h="86486">
                  <a:moveTo>
                    <a:pt x="f3" y="f5"/>
                  </a:moveTo>
                  <a:cubicBezTo>
                    <a:pt x="f3" y="f6"/>
                    <a:pt x="f6" y="f3"/>
                    <a:pt x="f7" y="f3"/>
                  </a:cubicBezTo>
                  <a:cubicBezTo>
                    <a:pt x="f8" y="f3"/>
                    <a:pt x="f2" y="f6"/>
                    <a:pt x="f2" y="f5"/>
                  </a:cubicBezTo>
                  <a:cubicBezTo>
                    <a:pt x="f2" y="f8"/>
                    <a:pt x="f8" y="f2"/>
                    <a:pt x="f7" y="f2"/>
                  </a:cubicBezTo>
                  <a:cubicBezTo>
                    <a:pt x="f6" y="f2"/>
                    <a:pt x="f3" y="f8"/>
                    <a:pt x="f3" y="f5"/>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7" name="Google Shape;1773;p49">
              <a:extLst>
                <a:ext uri="{FF2B5EF4-FFF2-40B4-BE49-F238E27FC236}">
                  <a16:creationId xmlns:a16="http://schemas.microsoft.com/office/drawing/2014/main" id="{7AB6636D-E30D-8435-A9B0-F7CC1E532764}"/>
                </a:ext>
              </a:extLst>
            </p:cNvPr>
            <p:cNvSpPr/>
            <p:nvPr/>
          </p:nvSpPr>
          <p:spPr>
            <a:xfrm>
              <a:off x="8674437" y="3432447"/>
              <a:ext cx="53135" cy="53135"/>
            </a:xfrm>
            <a:custGeom>
              <a:avLst/>
              <a:gdLst>
                <a:gd name="f0" fmla="val w"/>
                <a:gd name="f1" fmla="val h"/>
                <a:gd name="f2" fmla="val 0"/>
                <a:gd name="f3" fmla="val 86486"/>
                <a:gd name="f4" fmla="val 86487"/>
                <a:gd name="f5" fmla="val 43243"/>
                <a:gd name="f6" fmla="val 67151"/>
                <a:gd name="f7" fmla="val 19336"/>
                <a:gd name="f8" fmla="*/ f0 1 86486"/>
                <a:gd name="f9" fmla="*/ f1 1 86486"/>
                <a:gd name="f10" fmla="+- f3 0 f2"/>
                <a:gd name="f11" fmla="*/ f10 1 86486"/>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86486" h="86486">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8" name="Google Shape;1774;p49">
              <a:extLst>
                <a:ext uri="{FF2B5EF4-FFF2-40B4-BE49-F238E27FC236}">
                  <a16:creationId xmlns:a16="http://schemas.microsoft.com/office/drawing/2014/main" id="{FBEDBB64-8903-BD9D-152F-E00D1F3498C0}"/>
                </a:ext>
              </a:extLst>
            </p:cNvPr>
            <p:cNvSpPr/>
            <p:nvPr/>
          </p:nvSpPr>
          <p:spPr>
            <a:xfrm>
              <a:off x="8747470" y="3432447"/>
              <a:ext cx="53135" cy="53135"/>
            </a:xfrm>
            <a:custGeom>
              <a:avLst/>
              <a:gdLst>
                <a:gd name="f0" fmla="val w"/>
                <a:gd name="f1" fmla="val h"/>
                <a:gd name="f2" fmla="val 0"/>
                <a:gd name="f3" fmla="val 86487"/>
                <a:gd name="f4" fmla="val 86486"/>
                <a:gd name="f5" fmla="val 43243"/>
                <a:gd name="f6" fmla="val 67151"/>
                <a:gd name="f7" fmla="val 43244"/>
                <a:gd name="f8" fmla="val 19336"/>
                <a:gd name="f9" fmla="*/ f0 1 86487"/>
                <a:gd name="f10" fmla="*/ f1 1 86486"/>
                <a:gd name="f11" fmla="+- f4 0 f2"/>
                <a:gd name="f12" fmla="+- f3 0 f2"/>
                <a:gd name="f13" fmla="*/ f12 1 86487"/>
                <a:gd name="f14" fmla="*/ f11 1 86486"/>
                <a:gd name="f15" fmla="*/ f2 1 f13"/>
                <a:gd name="f16" fmla="*/ f3 1 f13"/>
                <a:gd name="f17" fmla="*/ f2 1 f14"/>
                <a:gd name="f18" fmla="*/ f4 1 f14"/>
                <a:gd name="f19" fmla="*/ f15 f9 1"/>
                <a:gd name="f20" fmla="*/ f16 f9 1"/>
                <a:gd name="f21" fmla="*/ f18 f10 1"/>
                <a:gd name="f22" fmla="*/ f17 f10 1"/>
              </a:gdLst>
              <a:ahLst/>
              <a:cxnLst>
                <a:cxn ang="3cd4">
                  <a:pos x="hc" y="t"/>
                </a:cxn>
                <a:cxn ang="0">
                  <a:pos x="r" y="vc"/>
                </a:cxn>
                <a:cxn ang="cd4">
                  <a:pos x="hc" y="b"/>
                </a:cxn>
                <a:cxn ang="cd2">
                  <a:pos x="l" y="vc"/>
                </a:cxn>
              </a:cxnLst>
              <a:rect l="f19" t="f22" r="f20" b="f21"/>
              <a:pathLst>
                <a:path w="86487" h="86486">
                  <a:moveTo>
                    <a:pt x="f3" y="f5"/>
                  </a:moveTo>
                  <a:cubicBezTo>
                    <a:pt x="f3" y="f6"/>
                    <a:pt x="f6" y="f3"/>
                    <a:pt x="f7" y="f3"/>
                  </a:cubicBezTo>
                  <a:cubicBezTo>
                    <a:pt x="f8" y="f3"/>
                    <a:pt x="f2" y="f6"/>
                    <a:pt x="f2" y="f5"/>
                  </a:cubicBezTo>
                  <a:cubicBezTo>
                    <a:pt x="f2" y="f8"/>
                    <a:pt x="f8" y="f2"/>
                    <a:pt x="f7" y="f2"/>
                  </a:cubicBezTo>
                  <a:cubicBezTo>
                    <a:pt x="f6" y="f2"/>
                    <a:pt x="f3" y="f8"/>
                    <a:pt x="f3" y="f5"/>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9" name="Google Shape;1775;p49">
              <a:extLst>
                <a:ext uri="{FF2B5EF4-FFF2-40B4-BE49-F238E27FC236}">
                  <a16:creationId xmlns:a16="http://schemas.microsoft.com/office/drawing/2014/main" id="{1490A962-1ADD-7B90-37F6-82F923AA3188}"/>
                </a:ext>
              </a:extLst>
            </p:cNvPr>
            <p:cNvSpPr/>
            <p:nvPr/>
          </p:nvSpPr>
          <p:spPr>
            <a:xfrm>
              <a:off x="7992596" y="3596783"/>
              <a:ext cx="870042" cy="164683"/>
            </a:xfrm>
            <a:custGeom>
              <a:avLst/>
              <a:gdLst>
                <a:gd name="f0" fmla="val w"/>
                <a:gd name="f1" fmla="val h"/>
                <a:gd name="f2" fmla="val 0"/>
                <a:gd name="f3" fmla="val 1416081"/>
                <a:gd name="f4" fmla="val 268033"/>
                <a:gd name="f5" fmla="val 1416082"/>
                <a:gd name="f6" fmla="val 268034"/>
                <a:gd name="f7" fmla="*/ f0 1 1416081"/>
                <a:gd name="f8" fmla="*/ f1 1 268033"/>
                <a:gd name="f9" fmla="+- f4 0 f2"/>
                <a:gd name="f10" fmla="+- f3 0 f2"/>
                <a:gd name="f11" fmla="*/ f10 1 1416081"/>
                <a:gd name="f12" fmla="*/ f9 1 268033"/>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1416081" h="268033">
                  <a:moveTo>
                    <a:pt x="f2" y="f2"/>
                  </a:moveTo>
                  <a:lnTo>
                    <a:pt x="f5" y="f2"/>
                  </a:lnTo>
                  <a:lnTo>
                    <a:pt x="f5" y="f6"/>
                  </a:lnTo>
                  <a:lnTo>
                    <a:pt x="f2" y="f6"/>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0" name="Google Shape;1776;p49">
              <a:extLst>
                <a:ext uri="{FF2B5EF4-FFF2-40B4-BE49-F238E27FC236}">
                  <a16:creationId xmlns:a16="http://schemas.microsoft.com/office/drawing/2014/main" id="{63873874-DB67-CDFF-DC3C-EB6D4FFD12D3}"/>
                </a:ext>
              </a:extLst>
            </p:cNvPr>
            <p:cNvSpPr/>
            <p:nvPr/>
          </p:nvSpPr>
          <p:spPr>
            <a:xfrm>
              <a:off x="8026072" y="3569095"/>
              <a:ext cx="142673" cy="142673"/>
            </a:xfrm>
            <a:custGeom>
              <a:avLst/>
              <a:gdLst>
                <a:gd name="f0" fmla="val w"/>
                <a:gd name="f1" fmla="val h"/>
                <a:gd name="f2" fmla="val 0"/>
                <a:gd name="f3" fmla="val 232219"/>
                <a:gd name="f4" fmla="val 185547"/>
                <a:gd name="f5" fmla="val 211323"/>
                <a:gd name="f6" fmla="val 20896"/>
                <a:gd name="f7" fmla="val 46673"/>
                <a:gd name="f8" fmla="val 211324"/>
                <a:gd name="f9" fmla="val 46672"/>
                <a:gd name="f10" fmla="*/ f0 1 232219"/>
                <a:gd name="f11" fmla="*/ f1 1 232219"/>
                <a:gd name="f12" fmla="+- f3 0 f2"/>
                <a:gd name="f13" fmla="*/ f12 1 232219"/>
                <a:gd name="f14" fmla="*/ f2 1 f13"/>
                <a:gd name="f15" fmla="*/ f3 1 f13"/>
                <a:gd name="f16" fmla="*/ f14 f10 1"/>
                <a:gd name="f17" fmla="*/ f15 f10 1"/>
                <a:gd name="f18" fmla="*/ f15 f11 1"/>
                <a:gd name="f19" fmla="*/ f14 f11 1"/>
              </a:gdLst>
              <a:ahLst/>
              <a:cxnLst>
                <a:cxn ang="3cd4">
                  <a:pos x="hc" y="t"/>
                </a:cxn>
                <a:cxn ang="0">
                  <a:pos x="r" y="vc"/>
                </a:cxn>
                <a:cxn ang="cd4">
                  <a:pos x="hc" y="b"/>
                </a:cxn>
                <a:cxn ang="cd2">
                  <a:pos x="l" y="vc"/>
                </a:cxn>
              </a:cxnLst>
              <a:rect l="f16" t="f19" r="f17" b="f18"/>
              <a:pathLst>
                <a:path w="232219" h="232219">
                  <a:moveTo>
                    <a:pt x="f4" y="f2"/>
                  </a:moveTo>
                  <a:cubicBezTo>
                    <a:pt x="f5" y="f2"/>
                    <a:pt x="f3" y="f6"/>
                    <a:pt x="f3" y="f7"/>
                  </a:cubicBezTo>
                  <a:lnTo>
                    <a:pt x="f3" y="f4"/>
                  </a:lnTo>
                  <a:cubicBezTo>
                    <a:pt x="f3" y="f8"/>
                    <a:pt x="f5" y="f3"/>
                    <a:pt x="f4" y="f3"/>
                  </a:cubicBezTo>
                  <a:lnTo>
                    <a:pt x="f9" y="f3"/>
                  </a:lnTo>
                  <a:cubicBezTo>
                    <a:pt x="f6" y="f3"/>
                    <a:pt x="f2" y="f5"/>
                    <a:pt x="f2" y="f4"/>
                  </a:cubicBezTo>
                  <a:lnTo>
                    <a:pt x="f2" y="f7"/>
                  </a:lnTo>
                  <a:cubicBezTo>
                    <a:pt x="f2" y="f6"/>
                    <a:pt x="f6" y="f2"/>
                    <a:pt x="f9" y="f2"/>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61" name="Google Shape;1777;p49">
              <a:extLst>
                <a:ext uri="{FF2B5EF4-FFF2-40B4-BE49-F238E27FC236}">
                  <a16:creationId xmlns:a16="http://schemas.microsoft.com/office/drawing/2014/main" id="{3AD2399B-1723-FAA0-511F-9078D4DC1161}"/>
                </a:ext>
              </a:extLst>
            </p:cNvPr>
            <p:cNvGrpSpPr/>
            <p:nvPr/>
          </p:nvGrpSpPr>
          <p:grpSpPr>
            <a:xfrm>
              <a:off x="8088928" y="3817702"/>
              <a:ext cx="693599" cy="374885"/>
              <a:chOff x="8088928" y="3817702"/>
              <a:chExt cx="693599" cy="374885"/>
            </a:xfrm>
          </p:grpSpPr>
          <p:sp>
            <p:nvSpPr>
              <p:cNvPr id="62" name="Google Shape;1778;p49">
                <a:extLst>
                  <a:ext uri="{FF2B5EF4-FFF2-40B4-BE49-F238E27FC236}">
                    <a16:creationId xmlns:a16="http://schemas.microsoft.com/office/drawing/2014/main" id="{91E741B5-FC27-88E3-86C9-800E81D3E880}"/>
                  </a:ext>
                </a:extLst>
              </p:cNvPr>
              <p:cNvSpPr/>
              <p:nvPr/>
            </p:nvSpPr>
            <p:spPr>
              <a:xfrm>
                <a:off x="8088928" y="3817702"/>
                <a:ext cx="693599" cy="374885"/>
              </a:xfrm>
              <a:custGeom>
                <a:avLst/>
                <a:gdLst>
                  <a:gd name="f0" fmla="val w"/>
                  <a:gd name="f1" fmla="val h"/>
                  <a:gd name="f2" fmla="val 0"/>
                  <a:gd name="f3" fmla="val 1128902"/>
                  <a:gd name="f4" fmla="val 610171"/>
                  <a:gd name="f5" fmla="val 1060323"/>
                  <a:gd name="f6" fmla="val 1098199"/>
                  <a:gd name="f7" fmla="val 1128903"/>
                  <a:gd name="f8" fmla="val 30704"/>
                  <a:gd name="f9" fmla="val 68580"/>
                  <a:gd name="f10" fmla="val 541592"/>
                  <a:gd name="f11" fmla="val 579467"/>
                  <a:gd name="f12" fmla="val 610172"/>
                  <a:gd name="f13" fmla="val 579468"/>
                  <a:gd name="f14" fmla="*/ f0 1 1128902"/>
                  <a:gd name="f15" fmla="*/ f1 1 610171"/>
                  <a:gd name="f16" fmla="+- f4 0 f2"/>
                  <a:gd name="f17" fmla="+- f3 0 f2"/>
                  <a:gd name="f18" fmla="*/ f17 1 1128902"/>
                  <a:gd name="f19" fmla="*/ f16 1 61017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1128902" h="610171">
                    <a:moveTo>
                      <a:pt x="f5" y="f2"/>
                    </a:moveTo>
                    <a:cubicBezTo>
                      <a:pt x="f6" y="f2"/>
                      <a:pt x="f7" y="f8"/>
                      <a:pt x="f7" y="f9"/>
                    </a:cubicBezTo>
                    <a:lnTo>
                      <a:pt x="f7" y="f10"/>
                    </a:lnTo>
                    <a:cubicBezTo>
                      <a:pt x="f7" y="f11"/>
                      <a:pt x="f6" y="f12"/>
                      <a:pt x="f5" y="f12"/>
                    </a:cubicBezTo>
                    <a:lnTo>
                      <a:pt x="f9" y="f12"/>
                    </a:lnTo>
                    <a:cubicBezTo>
                      <a:pt x="f8" y="f12"/>
                      <a:pt x="f2" y="f13"/>
                      <a:pt x="f2" y="f10"/>
                    </a:cubicBezTo>
                    <a:lnTo>
                      <a:pt x="f2" y="f9"/>
                    </a:lnTo>
                    <a:cubicBezTo>
                      <a:pt x="f2" y="f8"/>
                      <a:pt x="f8" y="f2"/>
                      <a:pt x="f9" y="f2"/>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63" name="Google Shape;1779;p49">
                <a:extLst>
                  <a:ext uri="{FF2B5EF4-FFF2-40B4-BE49-F238E27FC236}">
                    <a16:creationId xmlns:a16="http://schemas.microsoft.com/office/drawing/2014/main" id="{7808014A-4B45-DC5E-7184-6A26F3E5D280}"/>
                  </a:ext>
                </a:extLst>
              </p:cNvPr>
              <p:cNvGrpSpPr/>
              <p:nvPr/>
            </p:nvGrpSpPr>
            <p:grpSpPr>
              <a:xfrm>
                <a:off x="8289474" y="4130847"/>
                <a:ext cx="292498" cy="31135"/>
                <a:chOff x="8289474" y="4130847"/>
                <a:chExt cx="292498" cy="31135"/>
              </a:xfrm>
            </p:grpSpPr>
            <p:sp>
              <p:nvSpPr>
                <p:cNvPr id="64" name="Google Shape;1780;p49">
                  <a:extLst>
                    <a:ext uri="{FF2B5EF4-FFF2-40B4-BE49-F238E27FC236}">
                      <a16:creationId xmlns:a16="http://schemas.microsoft.com/office/drawing/2014/main" id="{0E944528-A644-10CD-122C-C02654188CF0}"/>
                    </a:ext>
                  </a:extLst>
                </p:cNvPr>
                <p:cNvSpPr/>
                <p:nvPr/>
              </p:nvSpPr>
              <p:spPr>
                <a:xfrm>
                  <a:off x="8289474" y="4130847"/>
                  <a:ext cx="31135" cy="31135"/>
                </a:xfrm>
                <a:custGeom>
                  <a:avLst/>
                  <a:gdLst>
                    <a:gd name="f0" fmla="val w"/>
                    <a:gd name="f1" fmla="val h"/>
                    <a:gd name="f2" fmla="val 0"/>
                    <a:gd name="f3" fmla="val 50672"/>
                    <a:gd name="f4" fmla="val 50673"/>
                    <a:gd name="f5" fmla="val 25337"/>
                    <a:gd name="f6" fmla="val 39330"/>
                    <a:gd name="f7" fmla="val 11344"/>
                    <a:gd name="f8" fmla="val 11343"/>
                    <a:gd name="f9" fmla="val 39329"/>
                    <a:gd name="f10" fmla="*/ f0 1 50672"/>
                    <a:gd name="f11" fmla="*/ f1 1 50673"/>
                    <a:gd name="f12" fmla="+- f4 0 f2"/>
                    <a:gd name="f13" fmla="+- f3 0 f2"/>
                    <a:gd name="f14" fmla="*/ f13 1 50672"/>
                    <a:gd name="f15" fmla="*/ f12 1 50673"/>
                    <a:gd name="f16" fmla="*/ f2 1 f14"/>
                    <a:gd name="f17" fmla="*/ f3 1 f14"/>
                    <a:gd name="f18" fmla="*/ f2 1 f15"/>
                    <a:gd name="f19" fmla="*/ f4 1 f15"/>
                    <a:gd name="f20" fmla="*/ f16 f10 1"/>
                    <a:gd name="f21" fmla="*/ f17 f10 1"/>
                    <a:gd name="f22" fmla="*/ f19 f11 1"/>
                    <a:gd name="f23" fmla="*/ f18 f11 1"/>
                  </a:gdLst>
                  <a:ahLst/>
                  <a:cxnLst>
                    <a:cxn ang="3cd4">
                      <a:pos x="hc" y="t"/>
                    </a:cxn>
                    <a:cxn ang="0">
                      <a:pos x="r" y="vc"/>
                    </a:cxn>
                    <a:cxn ang="cd4">
                      <a:pos x="hc" y="b"/>
                    </a:cxn>
                    <a:cxn ang="cd2">
                      <a:pos x="l" y="vc"/>
                    </a:cxn>
                  </a:cxnLst>
                  <a:rect l="f20" t="f23" r="f21" b="f22"/>
                  <a:pathLst>
                    <a:path w="50672" h="50673">
                      <a:moveTo>
                        <a:pt x="f4" y="f5"/>
                      </a:moveTo>
                      <a:cubicBezTo>
                        <a:pt x="f4" y="f6"/>
                        <a:pt x="f6" y="f4"/>
                        <a:pt x="f5" y="f4"/>
                      </a:cubicBezTo>
                      <a:cubicBezTo>
                        <a:pt x="f7" y="f4"/>
                        <a:pt x="f2" y="f6"/>
                        <a:pt x="f2" y="f5"/>
                      </a:cubicBezTo>
                      <a:cubicBezTo>
                        <a:pt x="f2" y="f7"/>
                        <a:pt x="f8" y="f2"/>
                        <a:pt x="f5" y="f2"/>
                      </a:cubicBezTo>
                      <a:cubicBezTo>
                        <a:pt x="f9" y="f2"/>
                        <a:pt x="f4" y="f7"/>
                        <a:pt x="f4" y="f5"/>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5" name="Google Shape;1781;p49">
                  <a:extLst>
                    <a:ext uri="{FF2B5EF4-FFF2-40B4-BE49-F238E27FC236}">
                      <a16:creationId xmlns:a16="http://schemas.microsoft.com/office/drawing/2014/main" id="{D9039584-FCD2-852A-C8F1-77EBC8546055}"/>
                    </a:ext>
                  </a:extLst>
                </p:cNvPr>
                <p:cNvSpPr/>
                <p:nvPr/>
              </p:nvSpPr>
              <p:spPr>
                <a:xfrm>
                  <a:off x="8354845" y="4130847"/>
                  <a:ext cx="31135" cy="31135"/>
                </a:xfrm>
                <a:custGeom>
                  <a:avLst/>
                  <a:gdLst>
                    <a:gd name="f0" fmla="val w"/>
                    <a:gd name="f1" fmla="val h"/>
                    <a:gd name="f2" fmla="val 0"/>
                    <a:gd name="f3" fmla="val 50672"/>
                    <a:gd name="f4" fmla="val 50673"/>
                    <a:gd name="f5" fmla="val 25337"/>
                    <a:gd name="f6" fmla="val 39330"/>
                    <a:gd name="f7" fmla="val 25336"/>
                    <a:gd name="f8" fmla="val 11344"/>
                    <a:gd name="f9" fmla="val 11343"/>
                    <a:gd name="f10" fmla="val 39329"/>
                    <a:gd name="f11" fmla="*/ f0 1 50672"/>
                    <a:gd name="f12" fmla="*/ f1 1 50673"/>
                    <a:gd name="f13" fmla="+- f4 0 f2"/>
                    <a:gd name="f14" fmla="+- f3 0 f2"/>
                    <a:gd name="f15" fmla="*/ f14 1 50672"/>
                    <a:gd name="f16" fmla="*/ f13 1 50673"/>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50672" h="50673">
                      <a:moveTo>
                        <a:pt x="f4" y="f5"/>
                      </a:moveTo>
                      <a:cubicBezTo>
                        <a:pt x="f4" y="f6"/>
                        <a:pt x="f6" y="f4"/>
                        <a:pt x="f7" y="f4"/>
                      </a:cubicBezTo>
                      <a:cubicBezTo>
                        <a:pt x="f8" y="f4"/>
                        <a:pt x="f2" y="f6"/>
                        <a:pt x="f2" y="f5"/>
                      </a:cubicBezTo>
                      <a:cubicBezTo>
                        <a:pt x="f2" y="f8"/>
                        <a:pt x="f9" y="f2"/>
                        <a:pt x="f7" y="f2"/>
                      </a:cubicBezTo>
                      <a:cubicBezTo>
                        <a:pt x="f10" y="f2"/>
                        <a:pt x="f4" y="f8"/>
                        <a:pt x="f4" y="f5"/>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6" name="Google Shape;1782;p49">
                  <a:extLst>
                    <a:ext uri="{FF2B5EF4-FFF2-40B4-BE49-F238E27FC236}">
                      <a16:creationId xmlns:a16="http://schemas.microsoft.com/office/drawing/2014/main" id="{40E7E4CF-AD41-EF76-6571-00053E135EB8}"/>
                    </a:ext>
                  </a:extLst>
                </p:cNvPr>
                <p:cNvSpPr/>
                <p:nvPr/>
              </p:nvSpPr>
              <p:spPr>
                <a:xfrm>
                  <a:off x="8420160" y="4130847"/>
                  <a:ext cx="31135" cy="31135"/>
                </a:xfrm>
                <a:custGeom>
                  <a:avLst/>
                  <a:gdLst>
                    <a:gd name="f0" fmla="val w"/>
                    <a:gd name="f1" fmla="val h"/>
                    <a:gd name="f2" fmla="val 0"/>
                    <a:gd name="f3" fmla="val 50672"/>
                    <a:gd name="f4" fmla="val 50673"/>
                    <a:gd name="f5" fmla="val 25337"/>
                    <a:gd name="f6" fmla="val 39330"/>
                    <a:gd name="f7" fmla="val 11344"/>
                    <a:gd name="f8" fmla="val 11343"/>
                    <a:gd name="f9" fmla="val 39329"/>
                    <a:gd name="f10" fmla="*/ f0 1 50672"/>
                    <a:gd name="f11" fmla="*/ f1 1 50673"/>
                    <a:gd name="f12" fmla="+- f4 0 f2"/>
                    <a:gd name="f13" fmla="+- f3 0 f2"/>
                    <a:gd name="f14" fmla="*/ f13 1 50672"/>
                    <a:gd name="f15" fmla="*/ f12 1 50673"/>
                    <a:gd name="f16" fmla="*/ f2 1 f14"/>
                    <a:gd name="f17" fmla="*/ f3 1 f14"/>
                    <a:gd name="f18" fmla="*/ f2 1 f15"/>
                    <a:gd name="f19" fmla="*/ f4 1 f15"/>
                    <a:gd name="f20" fmla="*/ f16 f10 1"/>
                    <a:gd name="f21" fmla="*/ f17 f10 1"/>
                    <a:gd name="f22" fmla="*/ f19 f11 1"/>
                    <a:gd name="f23" fmla="*/ f18 f11 1"/>
                  </a:gdLst>
                  <a:ahLst/>
                  <a:cxnLst>
                    <a:cxn ang="3cd4">
                      <a:pos x="hc" y="t"/>
                    </a:cxn>
                    <a:cxn ang="0">
                      <a:pos x="r" y="vc"/>
                    </a:cxn>
                    <a:cxn ang="cd4">
                      <a:pos x="hc" y="b"/>
                    </a:cxn>
                    <a:cxn ang="cd2">
                      <a:pos x="l" y="vc"/>
                    </a:cxn>
                  </a:cxnLst>
                  <a:rect l="f20" t="f23" r="f21" b="f22"/>
                  <a:pathLst>
                    <a:path w="50672" h="50673">
                      <a:moveTo>
                        <a:pt x="f4" y="f5"/>
                      </a:moveTo>
                      <a:cubicBezTo>
                        <a:pt x="f4" y="f6"/>
                        <a:pt x="f6" y="f4"/>
                        <a:pt x="f5" y="f4"/>
                      </a:cubicBezTo>
                      <a:cubicBezTo>
                        <a:pt x="f7" y="f4"/>
                        <a:pt x="f2" y="f6"/>
                        <a:pt x="f2" y="f5"/>
                      </a:cubicBezTo>
                      <a:cubicBezTo>
                        <a:pt x="f2" y="f7"/>
                        <a:pt x="f8" y="f2"/>
                        <a:pt x="f5" y="f2"/>
                      </a:cubicBezTo>
                      <a:cubicBezTo>
                        <a:pt x="f9" y="f2"/>
                        <a:pt x="f4" y="f7"/>
                        <a:pt x="f4" y="f5"/>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7" name="Google Shape;1783;p49">
                  <a:extLst>
                    <a:ext uri="{FF2B5EF4-FFF2-40B4-BE49-F238E27FC236}">
                      <a16:creationId xmlns:a16="http://schemas.microsoft.com/office/drawing/2014/main" id="{6BE2F79E-7DAC-0EF7-8153-5F189DBD1B26}"/>
                    </a:ext>
                  </a:extLst>
                </p:cNvPr>
                <p:cNvSpPr/>
                <p:nvPr/>
              </p:nvSpPr>
              <p:spPr>
                <a:xfrm>
                  <a:off x="8485531" y="4130847"/>
                  <a:ext cx="31135" cy="31135"/>
                </a:xfrm>
                <a:custGeom>
                  <a:avLst/>
                  <a:gdLst>
                    <a:gd name="f0" fmla="val w"/>
                    <a:gd name="f1" fmla="val h"/>
                    <a:gd name="f2" fmla="val 0"/>
                    <a:gd name="f3" fmla="val 50673"/>
                    <a:gd name="f4" fmla="val 25337"/>
                    <a:gd name="f5" fmla="val 39338"/>
                    <a:gd name="f6" fmla="val 11335"/>
                    <a:gd name="f7" fmla="*/ f0 1 50673"/>
                    <a:gd name="f8" fmla="*/ f1 1 50673"/>
                    <a:gd name="f9" fmla="+- f3 0 f2"/>
                    <a:gd name="f10" fmla="*/ f9 1 50673"/>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50673" h="50673">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8" name="Google Shape;1784;p49">
                  <a:extLst>
                    <a:ext uri="{FF2B5EF4-FFF2-40B4-BE49-F238E27FC236}">
                      <a16:creationId xmlns:a16="http://schemas.microsoft.com/office/drawing/2014/main" id="{51A556A5-D308-FCB9-8FAA-D4A2D48C7C07}"/>
                    </a:ext>
                  </a:extLst>
                </p:cNvPr>
                <p:cNvSpPr/>
                <p:nvPr/>
              </p:nvSpPr>
              <p:spPr>
                <a:xfrm>
                  <a:off x="8550837" y="4130847"/>
                  <a:ext cx="31135" cy="31135"/>
                </a:xfrm>
                <a:custGeom>
                  <a:avLst/>
                  <a:gdLst>
                    <a:gd name="f0" fmla="val w"/>
                    <a:gd name="f1" fmla="val h"/>
                    <a:gd name="f2" fmla="val 0"/>
                    <a:gd name="f3" fmla="val 50673"/>
                    <a:gd name="f4" fmla="val 25337"/>
                    <a:gd name="f5" fmla="val 39338"/>
                    <a:gd name="f6" fmla="val 11335"/>
                    <a:gd name="f7" fmla="*/ f0 1 50673"/>
                    <a:gd name="f8" fmla="*/ f1 1 50673"/>
                    <a:gd name="f9" fmla="+- f3 0 f2"/>
                    <a:gd name="f10" fmla="*/ f9 1 50673"/>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50673" h="50673">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69" name="Google Shape;1785;p49">
              <a:extLst>
                <a:ext uri="{FF2B5EF4-FFF2-40B4-BE49-F238E27FC236}">
                  <a16:creationId xmlns:a16="http://schemas.microsoft.com/office/drawing/2014/main" id="{C98A332A-6D64-541C-A7C0-CA08CDA6D198}"/>
                </a:ext>
              </a:extLst>
            </p:cNvPr>
            <p:cNvGrpSpPr/>
            <p:nvPr/>
          </p:nvGrpSpPr>
          <p:grpSpPr>
            <a:xfrm>
              <a:off x="7996181" y="3959854"/>
              <a:ext cx="879085" cy="75602"/>
              <a:chOff x="7996181" y="3959854"/>
              <a:chExt cx="879085" cy="75602"/>
            </a:xfrm>
          </p:grpSpPr>
          <p:sp>
            <p:nvSpPr>
              <p:cNvPr id="70" name="Google Shape;1786;p49">
                <a:extLst>
                  <a:ext uri="{FF2B5EF4-FFF2-40B4-BE49-F238E27FC236}">
                    <a16:creationId xmlns:a16="http://schemas.microsoft.com/office/drawing/2014/main" id="{7FC93EBB-769F-E52B-6D7C-59F186E7583C}"/>
                  </a:ext>
                </a:extLst>
              </p:cNvPr>
              <p:cNvSpPr/>
              <p:nvPr/>
            </p:nvSpPr>
            <p:spPr>
              <a:xfrm>
                <a:off x="7996181" y="3959854"/>
                <a:ext cx="40946" cy="75602"/>
              </a:xfrm>
              <a:custGeom>
                <a:avLst/>
                <a:gdLst>
                  <a:gd name="f0" fmla="val w"/>
                  <a:gd name="f1" fmla="val h"/>
                  <a:gd name="f2" fmla="val 0"/>
                  <a:gd name="f3" fmla="val 66651"/>
                  <a:gd name="f4" fmla="val 123051"/>
                  <a:gd name="f5" fmla="val 1500"/>
                  <a:gd name="f6" fmla="val 65145"/>
                  <a:gd name="f7" fmla="val 57888"/>
                  <a:gd name="f8" fmla="val 121533"/>
                  <a:gd name="f9" fmla="val 61127"/>
                  <a:gd name="f10" fmla="val 124772"/>
                  <a:gd name="f11" fmla="val 122485"/>
                  <a:gd name="f12" fmla="val 117914"/>
                  <a:gd name="f13" fmla="val 5138"/>
                  <a:gd name="f14" fmla="val 566"/>
                  <a:gd name="f15" fmla="+- 0 0 1720"/>
                  <a:gd name="f16" fmla="val 1518"/>
                  <a:gd name="f17" fmla="val 57906"/>
                  <a:gd name="f18" fmla="+- 0 0 500"/>
                  <a:gd name="f19" fmla="val 59906"/>
                  <a:gd name="f20" fmla="val 63145"/>
                  <a:gd name="f21" fmla="val 65240"/>
                  <a:gd name="f22" fmla="*/ f0 1 66651"/>
                  <a:gd name="f23" fmla="*/ f1 1 123051"/>
                  <a:gd name="f24" fmla="+- f4 0 f2"/>
                  <a:gd name="f25" fmla="+- f3 0 f2"/>
                  <a:gd name="f26" fmla="*/ f25 1 66651"/>
                  <a:gd name="f27" fmla="*/ f24 1 123051"/>
                  <a:gd name="f28" fmla="*/ f2 1 f26"/>
                  <a:gd name="f29" fmla="*/ f3 1 f26"/>
                  <a:gd name="f30" fmla="*/ f2 1 f27"/>
                  <a:gd name="f31" fmla="*/ f4 1 f27"/>
                  <a:gd name="f32" fmla="*/ f28 f22 1"/>
                  <a:gd name="f33" fmla="*/ f29 f22 1"/>
                  <a:gd name="f34" fmla="*/ f31 f23 1"/>
                  <a:gd name="f35" fmla="*/ f30 f23 1"/>
                </a:gdLst>
                <a:ahLst/>
                <a:cxnLst>
                  <a:cxn ang="3cd4">
                    <a:pos x="hc" y="t"/>
                  </a:cxn>
                  <a:cxn ang="0">
                    <a:pos x="r" y="vc"/>
                  </a:cxn>
                  <a:cxn ang="cd4">
                    <a:pos x="hc" y="b"/>
                  </a:cxn>
                  <a:cxn ang="cd2">
                    <a:pos x="l" y="vc"/>
                  </a:cxn>
                </a:cxnLst>
                <a:rect l="f32" t="f35" r="f33" b="f34"/>
                <a:pathLst>
                  <a:path w="66651" h="123051">
                    <a:moveTo>
                      <a:pt x="f5" y="f6"/>
                    </a:moveTo>
                    <a:lnTo>
                      <a:pt x="f7" y="f8"/>
                    </a:lnTo>
                    <a:cubicBezTo>
                      <a:pt x="f9" y="f10"/>
                      <a:pt x="f3" y="f11"/>
                      <a:pt x="f3" y="f12"/>
                    </a:cubicBezTo>
                    <a:lnTo>
                      <a:pt x="f3" y="f13"/>
                    </a:lnTo>
                    <a:cubicBezTo>
                      <a:pt x="f3" y="f14"/>
                      <a:pt x="f9" y="f15"/>
                      <a:pt x="f7" y="f16"/>
                    </a:cubicBezTo>
                    <a:lnTo>
                      <a:pt x="f5" y="f17"/>
                    </a:lnTo>
                    <a:cubicBezTo>
                      <a:pt x="f18" y="f19"/>
                      <a:pt x="f18" y="f20"/>
                      <a:pt x="f5" y="f21"/>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1" name="Google Shape;1787;p49">
                <a:extLst>
                  <a:ext uri="{FF2B5EF4-FFF2-40B4-BE49-F238E27FC236}">
                    <a16:creationId xmlns:a16="http://schemas.microsoft.com/office/drawing/2014/main" id="{D3DCE9E4-BDE9-8DA0-EF21-50AE036030E9}"/>
                  </a:ext>
                </a:extLst>
              </p:cNvPr>
              <p:cNvSpPr/>
              <p:nvPr/>
            </p:nvSpPr>
            <p:spPr>
              <a:xfrm>
                <a:off x="8834320" y="3959854"/>
                <a:ext cx="40946" cy="75602"/>
              </a:xfrm>
              <a:custGeom>
                <a:avLst/>
                <a:gdLst>
                  <a:gd name="f0" fmla="val w"/>
                  <a:gd name="f1" fmla="val h"/>
                  <a:gd name="f2" fmla="val 0"/>
                  <a:gd name="f3" fmla="val 66651"/>
                  <a:gd name="f4" fmla="val 123051"/>
                  <a:gd name="f5" fmla="val 65151"/>
                  <a:gd name="f6" fmla="val 65145"/>
                  <a:gd name="f7" fmla="val 8763"/>
                  <a:gd name="f8" fmla="val 121533"/>
                  <a:gd name="f9" fmla="val 5525"/>
                  <a:gd name="f10" fmla="val 124772"/>
                  <a:gd name="f11" fmla="val 122485"/>
                  <a:gd name="f12" fmla="val 117914"/>
                  <a:gd name="f13" fmla="val 5138"/>
                  <a:gd name="f14" fmla="val 566"/>
                  <a:gd name="f15" fmla="+- 0 0 1720"/>
                  <a:gd name="f16" fmla="val 1518"/>
                  <a:gd name="f17" fmla="val 57906"/>
                  <a:gd name="f18" fmla="val 67151"/>
                  <a:gd name="f19" fmla="val 59906"/>
                  <a:gd name="f20" fmla="val 63145"/>
                  <a:gd name="f21" fmla="val 65240"/>
                  <a:gd name="f22" fmla="*/ f0 1 66651"/>
                  <a:gd name="f23" fmla="*/ f1 1 123051"/>
                  <a:gd name="f24" fmla="+- f4 0 f2"/>
                  <a:gd name="f25" fmla="+- f3 0 f2"/>
                  <a:gd name="f26" fmla="*/ f25 1 66651"/>
                  <a:gd name="f27" fmla="*/ f24 1 123051"/>
                  <a:gd name="f28" fmla="*/ f2 1 f26"/>
                  <a:gd name="f29" fmla="*/ f3 1 f26"/>
                  <a:gd name="f30" fmla="*/ f2 1 f27"/>
                  <a:gd name="f31" fmla="*/ f4 1 f27"/>
                  <a:gd name="f32" fmla="*/ f28 f22 1"/>
                  <a:gd name="f33" fmla="*/ f29 f22 1"/>
                  <a:gd name="f34" fmla="*/ f31 f23 1"/>
                  <a:gd name="f35" fmla="*/ f30 f23 1"/>
                </a:gdLst>
                <a:ahLst/>
                <a:cxnLst>
                  <a:cxn ang="3cd4">
                    <a:pos x="hc" y="t"/>
                  </a:cxn>
                  <a:cxn ang="0">
                    <a:pos x="r" y="vc"/>
                  </a:cxn>
                  <a:cxn ang="cd4">
                    <a:pos x="hc" y="b"/>
                  </a:cxn>
                  <a:cxn ang="cd2">
                    <a:pos x="l" y="vc"/>
                  </a:cxn>
                </a:cxnLst>
                <a:rect l="f32" t="f35" r="f33" b="f34"/>
                <a:pathLst>
                  <a:path w="66651" h="123051">
                    <a:moveTo>
                      <a:pt x="f5" y="f6"/>
                    </a:moveTo>
                    <a:lnTo>
                      <a:pt x="f7" y="f8"/>
                    </a:lnTo>
                    <a:cubicBezTo>
                      <a:pt x="f9" y="f10"/>
                      <a:pt x="f2" y="f11"/>
                      <a:pt x="f2" y="f12"/>
                    </a:cubicBezTo>
                    <a:lnTo>
                      <a:pt x="f2" y="f13"/>
                    </a:lnTo>
                    <a:cubicBezTo>
                      <a:pt x="f2" y="f14"/>
                      <a:pt x="f9" y="f15"/>
                      <a:pt x="f7" y="f16"/>
                    </a:cubicBezTo>
                    <a:lnTo>
                      <a:pt x="f5" y="f17"/>
                    </a:lnTo>
                    <a:cubicBezTo>
                      <a:pt x="f18" y="f19"/>
                      <a:pt x="f18" y="f20"/>
                      <a:pt x="f5" y="f21"/>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Tree>
  </p:cSld>
  <p:clrMapOvr>
    <a:masterClrMapping/>
  </p:clrMapOvr>
</p:sld>
</file>

<file path=ppt/slides/slide5.xml><?xml version="1.0" encoding="utf-8"?>
<p:sld xmlns:a="http://purl.oclc.org/ooxml/drawingml/main" xmlns:r="http://purl.oclc.org/ooxml/officeDocument/relationships" xmlns:p="http://purl.oclc.org/ooxml/presentationml/main">
  <p:cSld name="Slide45">
    <p:spTree>
      <p:nvGrpSpPr>
        <p:cNvPr id="1" name=""/>
        <p:cNvGrpSpPr/>
        <p:nvPr/>
      </p:nvGrpSpPr>
      <p:grpSpPr>
        <a:xfrm>
          <a:off x="0" y="0"/>
          <a:ext cx="0" cy="0"/>
          <a:chOff x="0" y="0"/>
          <a:chExt cx="0" cy="0"/>
        </a:xfrm>
      </p:grpSpPr>
      <p:sp>
        <p:nvSpPr>
          <p:cNvPr id="2" name="Google Shape;1158;p37">
            <a:extLst>
              <a:ext uri="{FF2B5EF4-FFF2-40B4-BE49-F238E27FC236}">
                <a16:creationId xmlns:a16="http://schemas.microsoft.com/office/drawing/2014/main" id="{1AE04276-C551-AB68-1C39-362C76B811E6}"/>
              </a:ext>
            </a:extLst>
          </p:cNvPr>
          <p:cNvSpPr txBox="1">
            <a:spLocks noGrp="1"/>
          </p:cNvSpPr>
          <p:nvPr>
            <p:ph type="title"/>
          </p:nvPr>
        </p:nvSpPr>
        <p:spPr>
          <a:xfrm>
            <a:off x="419929" y="175235"/>
            <a:ext cx="7704002" cy="572697"/>
          </a:xfrm>
        </p:spPr>
        <p:txBody>
          <a:bodyPr/>
          <a:lstStyle/>
          <a:p>
            <a:pPr lvl="0"/>
            <a:r>
              <a:rPr lang="en-US"/>
              <a:t>Motivation: The Scale of the Problem</a:t>
            </a:r>
          </a:p>
        </p:txBody>
      </p:sp>
      <p:sp>
        <p:nvSpPr>
          <p:cNvPr id="3" name="Google Shape;1159;p37">
            <a:extLst>
              <a:ext uri="{FF2B5EF4-FFF2-40B4-BE49-F238E27FC236}">
                <a16:creationId xmlns:a16="http://schemas.microsoft.com/office/drawing/2014/main" id="{CFB35330-1397-E5C4-382A-A4E9DFFA6452}"/>
              </a:ext>
            </a:extLst>
          </p:cNvPr>
          <p:cNvSpPr txBox="1">
            <a:spLocks noGrp="1"/>
          </p:cNvSpPr>
          <p:nvPr>
            <p:ph type="subTitle" idx="4294967295"/>
          </p:nvPr>
        </p:nvSpPr>
        <p:spPr>
          <a:xfrm>
            <a:off x="3423220" y="2077873"/>
            <a:ext cx="1986003" cy="1105198"/>
          </a:xfrm>
        </p:spPr>
        <p:txBody>
          <a:bodyPr/>
          <a:lstStyle/>
          <a:p>
            <a:pPr marL="0" lvl="0" indent="0">
              <a:buNone/>
            </a:pPr>
            <a:r>
              <a:rPr lang="en-US"/>
              <a:t>People in the U.S. currently living with a brain tumor.</a:t>
            </a:r>
          </a:p>
        </p:txBody>
      </p:sp>
      <p:sp>
        <p:nvSpPr>
          <p:cNvPr id="4" name="Google Shape;1160;p37">
            <a:extLst>
              <a:ext uri="{FF2B5EF4-FFF2-40B4-BE49-F238E27FC236}">
                <a16:creationId xmlns:a16="http://schemas.microsoft.com/office/drawing/2014/main" id="{0D4724AE-A8A3-3B30-1986-8AEC17A4CE97}"/>
              </a:ext>
            </a:extLst>
          </p:cNvPr>
          <p:cNvSpPr txBox="1">
            <a:spLocks noGrp="1"/>
          </p:cNvSpPr>
          <p:nvPr>
            <p:ph type="subTitle" idx="4294967295"/>
          </p:nvPr>
        </p:nvSpPr>
        <p:spPr>
          <a:xfrm>
            <a:off x="1225177" y="3555114"/>
            <a:ext cx="1986003" cy="1105198"/>
          </a:xfrm>
        </p:spPr>
        <p:txBody>
          <a:bodyPr/>
          <a:lstStyle/>
          <a:p>
            <a:pPr marL="0" lvl="0" indent="0">
              <a:buNone/>
            </a:pPr>
            <a:r>
              <a:rPr lang="en-US"/>
              <a:t>New cases of brain tumors diagnosed each year in the U.S.</a:t>
            </a:r>
          </a:p>
        </p:txBody>
      </p:sp>
      <p:sp>
        <p:nvSpPr>
          <p:cNvPr id="5" name="Google Shape;1163;p37">
            <a:extLst>
              <a:ext uri="{FF2B5EF4-FFF2-40B4-BE49-F238E27FC236}">
                <a16:creationId xmlns:a16="http://schemas.microsoft.com/office/drawing/2014/main" id="{A7705B5A-8721-EC14-09B4-EAFA25C1C8AA}"/>
              </a:ext>
            </a:extLst>
          </p:cNvPr>
          <p:cNvSpPr txBox="1">
            <a:spLocks noGrp="1"/>
          </p:cNvSpPr>
          <p:nvPr>
            <p:ph type="subTitle" idx="4294967295"/>
          </p:nvPr>
        </p:nvSpPr>
        <p:spPr>
          <a:xfrm>
            <a:off x="3155594" y="1489969"/>
            <a:ext cx="2522152" cy="976716"/>
          </a:xfrm>
        </p:spPr>
        <p:txBody>
          <a:bodyPr anchor="b"/>
          <a:lstStyle/>
          <a:p>
            <a:pPr lvl="0" algn="ctr">
              <a:buNone/>
            </a:pPr>
            <a:r>
              <a:rPr lang="en-US" sz="4000">
                <a:latin typeface="Epilogue"/>
              </a:rPr>
              <a:t>700,000+</a:t>
            </a:r>
            <a:endParaRPr lang="en-US" sz="4000">
              <a:solidFill>
                <a:srgbClr val="000000"/>
              </a:solidFill>
              <a:latin typeface="Epilogue"/>
            </a:endParaRPr>
          </a:p>
          <a:p>
            <a:pPr marL="0" lvl="0" indent="0">
              <a:buNone/>
            </a:pPr>
            <a:endParaRPr lang="en-US" sz="1800" b="1">
              <a:latin typeface="Epilogue"/>
            </a:endParaRPr>
          </a:p>
        </p:txBody>
      </p:sp>
      <p:sp>
        <p:nvSpPr>
          <p:cNvPr id="6" name="Google Shape;1164;p37">
            <a:extLst>
              <a:ext uri="{FF2B5EF4-FFF2-40B4-BE49-F238E27FC236}">
                <a16:creationId xmlns:a16="http://schemas.microsoft.com/office/drawing/2014/main" id="{139F3E90-587F-19EE-BBDF-899278EDA57B}"/>
              </a:ext>
            </a:extLst>
          </p:cNvPr>
          <p:cNvSpPr txBox="1">
            <a:spLocks noGrp="1"/>
          </p:cNvSpPr>
          <p:nvPr>
            <p:ph type="subTitle" idx="4294967295"/>
          </p:nvPr>
        </p:nvSpPr>
        <p:spPr>
          <a:xfrm>
            <a:off x="879863" y="2987866"/>
            <a:ext cx="2329360" cy="956069"/>
          </a:xfrm>
        </p:spPr>
        <p:txBody>
          <a:bodyPr anchor="b"/>
          <a:lstStyle/>
          <a:p>
            <a:pPr lvl="0" algn="ctr">
              <a:buNone/>
            </a:pPr>
            <a:r>
              <a:rPr lang="en-US" sz="4000">
                <a:latin typeface="Epilogue"/>
              </a:rPr>
              <a:t>85,000+</a:t>
            </a:r>
            <a:endParaRPr lang="en-US" sz="4000">
              <a:solidFill>
                <a:srgbClr val="000000"/>
              </a:solidFill>
              <a:latin typeface="Epilogue"/>
            </a:endParaRPr>
          </a:p>
          <a:p>
            <a:pPr marL="0" lvl="0" indent="0">
              <a:buNone/>
            </a:pPr>
            <a:endParaRPr lang="en-US" sz="1800" b="1">
              <a:latin typeface="Epilogue"/>
            </a:endParaRPr>
          </a:p>
        </p:txBody>
      </p:sp>
      <p:sp>
        <p:nvSpPr>
          <p:cNvPr id="7" name="Google Shape;1165;p37">
            <a:extLst>
              <a:ext uri="{FF2B5EF4-FFF2-40B4-BE49-F238E27FC236}">
                <a16:creationId xmlns:a16="http://schemas.microsoft.com/office/drawing/2014/main" id="{7E727AFC-9575-8C9E-9F8E-D2A53ACA3B6E}"/>
              </a:ext>
            </a:extLst>
          </p:cNvPr>
          <p:cNvSpPr txBox="1">
            <a:spLocks noGrp="1"/>
          </p:cNvSpPr>
          <p:nvPr>
            <p:ph type="subTitle" idx="4294967295"/>
          </p:nvPr>
        </p:nvSpPr>
        <p:spPr>
          <a:xfrm>
            <a:off x="6078007" y="2913982"/>
            <a:ext cx="2212308" cy="976716"/>
          </a:xfrm>
        </p:spPr>
        <p:txBody>
          <a:bodyPr anchor="b"/>
          <a:lstStyle/>
          <a:p>
            <a:pPr lvl="0" algn="ctr">
              <a:buNone/>
            </a:pPr>
            <a:r>
              <a:rPr lang="en-US" sz="4000">
                <a:latin typeface="Epilogue"/>
              </a:rPr>
              <a:t>227,000</a:t>
            </a:r>
            <a:endParaRPr lang="en-US" sz="4000">
              <a:solidFill>
                <a:srgbClr val="000000"/>
              </a:solidFill>
              <a:latin typeface="Epilogue"/>
            </a:endParaRPr>
          </a:p>
          <a:p>
            <a:pPr marL="0" lvl="0" indent="0">
              <a:buNone/>
            </a:pPr>
            <a:endParaRPr lang="en-US" sz="1800" b="1">
              <a:latin typeface="Epilogue"/>
            </a:endParaRPr>
          </a:p>
        </p:txBody>
      </p:sp>
      <p:sp>
        <p:nvSpPr>
          <p:cNvPr id="8" name="Google Shape;1166;p37">
            <a:extLst>
              <a:ext uri="{FF2B5EF4-FFF2-40B4-BE49-F238E27FC236}">
                <a16:creationId xmlns:a16="http://schemas.microsoft.com/office/drawing/2014/main" id="{E4D64F75-3AD4-F30F-40B4-BCF4957F81A5}"/>
              </a:ext>
            </a:extLst>
          </p:cNvPr>
          <p:cNvSpPr txBox="1">
            <a:spLocks noGrp="1"/>
          </p:cNvSpPr>
          <p:nvPr>
            <p:ph type="subTitle" idx="4294967295"/>
          </p:nvPr>
        </p:nvSpPr>
        <p:spPr>
          <a:xfrm>
            <a:off x="6370185" y="3605177"/>
            <a:ext cx="1986003" cy="1105198"/>
          </a:xfrm>
        </p:spPr>
        <p:txBody>
          <a:bodyPr/>
          <a:lstStyle/>
          <a:p>
            <a:pPr marL="0" lvl="0" indent="0">
              <a:buNone/>
            </a:pPr>
            <a:r>
              <a:rPr lang="en-US"/>
              <a:t>People who die from brain tumors every year worldwide.</a:t>
            </a:r>
          </a:p>
        </p:txBody>
      </p:sp>
      <p:pic>
        <p:nvPicPr>
          <p:cNvPr id="9" name="Picture 13" descr="A black and white logo&#10;&#10;AI-generated content may be incorrect.">
            <a:extLst>
              <a:ext uri="{FF2B5EF4-FFF2-40B4-BE49-F238E27FC236}">
                <a16:creationId xmlns:a16="http://schemas.microsoft.com/office/drawing/2014/main" id="{A5ADE73A-AC88-36DB-BB06-40B3D222E98F}"/>
              </a:ext>
            </a:extLst>
          </p:cNvPr>
          <p:cNvPicPr>
            <a:picLocks noChangeAspect="1"/>
          </p:cNvPicPr>
          <p:nvPr/>
        </p:nvPicPr>
        <p:blipFill>
          <a:blip r:embed="rId3"/>
          <a:stretch>
            <a:fillRect/>
          </a:stretch>
        </p:blipFill>
        <p:spPr>
          <a:xfrm>
            <a:off x="490493" y="2941935"/>
            <a:ext cx="704846" cy="704846"/>
          </a:xfrm>
          <a:prstGeom prst="rect">
            <a:avLst/>
          </a:prstGeom>
          <a:noFill/>
          <a:ln cap="flat">
            <a:noFill/>
          </a:ln>
        </p:spPr>
      </p:pic>
      <p:pic>
        <p:nvPicPr>
          <p:cNvPr id="10" name="Picture 14" descr="A black and white logo&#10;&#10;AI-generated content may be incorrect.">
            <a:extLst>
              <a:ext uri="{FF2B5EF4-FFF2-40B4-BE49-F238E27FC236}">
                <a16:creationId xmlns:a16="http://schemas.microsoft.com/office/drawing/2014/main" id="{B5DF2352-178E-7AFB-27C4-8B2ACBF9E38B}"/>
              </a:ext>
            </a:extLst>
          </p:cNvPr>
          <p:cNvPicPr>
            <a:picLocks noChangeAspect="1"/>
          </p:cNvPicPr>
          <p:nvPr/>
        </p:nvPicPr>
        <p:blipFill>
          <a:blip r:embed="rId4"/>
          <a:stretch>
            <a:fillRect/>
          </a:stretch>
        </p:blipFill>
        <p:spPr>
          <a:xfrm>
            <a:off x="2718712" y="1423391"/>
            <a:ext cx="704846" cy="704846"/>
          </a:xfrm>
          <a:prstGeom prst="rect">
            <a:avLst/>
          </a:prstGeom>
          <a:noFill/>
          <a:ln cap="flat">
            <a:noFill/>
          </a:ln>
        </p:spPr>
      </p:pic>
      <p:pic>
        <p:nvPicPr>
          <p:cNvPr id="11" name="Picture 15" descr="A black and white logo&#10;&#10;AI-generated content may be incorrect.">
            <a:extLst>
              <a:ext uri="{FF2B5EF4-FFF2-40B4-BE49-F238E27FC236}">
                <a16:creationId xmlns:a16="http://schemas.microsoft.com/office/drawing/2014/main" id="{8D0B9C25-6972-ED64-C818-04B29CA66E8A}"/>
              </a:ext>
            </a:extLst>
          </p:cNvPr>
          <p:cNvPicPr>
            <a:picLocks noChangeAspect="1"/>
          </p:cNvPicPr>
          <p:nvPr/>
        </p:nvPicPr>
        <p:blipFill>
          <a:blip r:embed="rId5"/>
          <a:stretch>
            <a:fillRect/>
          </a:stretch>
        </p:blipFill>
        <p:spPr>
          <a:xfrm>
            <a:off x="5529596" y="2895593"/>
            <a:ext cx="704846" cy="704846"/>
          </a:xfrm>
          <a:prstGeom prst="rect">
            <a:avLst/>
          </a:prstGeom>
          <a:noFill/>
          <a:ln cap="flat">
            <a:noFill/>
          </a:ln>
        </p:spPr>
      </p:pic>
    </p:spTree>
  </p:cSld>
  <p:clrMapOvr>
    <a:masterClrMapping/>
  </p:clrMapOvr>
</p:sld>
</file>

<file path=ppt/slides/slide6.xml><?xml version="1.0" encoding="utf-8"?>
<p:sld xmlns:a="http://purl.oclc.org/ooxml/drawingml/main" xmlns:r="http://purl.oclc.org/ooxml/officeDocument/relationships" xmlns:p="http://purl.oclc.org/ooxml/presentationml/main">
  <p:cSld name="Slide5">
    <p:spTree>
      <p:nvGrpSpPr>
        <p:cNvPr id="1" name=""/>
        <p:cNvGrpSpPr/>
        <p:nvPr/>
      </p:nvGrpSpPr>
      <p:grpSpPr>
        <a:xfrm>
          <a:off x="0" y="0"/>
          <a:ext cx="0" cy="0"/>
          <a:chOff x="0" y="0"/>
          <a:chExt cx="0" cy="0"/>
        </a:xfrm>
      </p:grpSpPr>
      <p:sp>
        <p:nvSpPr>
          <p:cNvPr id="2" name="Google Shape;1018;p32">
            <a:extLst>
              <a:ext uri="{FF2B5EF4-FFF2-40B4-BE49-F238E27FC236}">
                <a16:creationId xmlns:a16="http://schemas.microsoft.com/office/drawing/2014/main" id="{A826DA64-628C-4687-E508-7FB7B3EF58D1}"/>
              </a:ext>
            </a:extLst>
          </p:cNvPr>
          <p:cNvSpPr/>
          <p:nvPr/>
        </p:nvSpPr>
        <p:spPr>
          <a:xfrm rot="14380319" flipH="1">
            <a:off x="-1095656" y="408442"/>
            <a:ext cx="5219276" cy="4707907"/>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1019;p32">
            <a:extLst>
              <a:ext uri="{FF2B5EF4-FFF2-40B4-BE49-F238E27FC236}">
                <a16:creationId xmlns:a16="http://schemas.microsoft.com/office/drawing/2014/main" id="{FDA5F3BA-712E-04E0-28D0-B2FAD68E1167}"/>
              </a:ext>
            </a:extLst>
          </p:cNvPr>
          <p:cNvSpPr txBox="1">
            <a:spLocks noGrp="1"/>
          </p:cNvSpPr>
          <p:nvPr>
            <p:ph type="title"/>
          </p:nvPr>
        </p:nvSpPr>
        <p:spPr>
          <a:xfrm>
            <a:off x="4033171" y="2350163"/>
            <a:ext cx="4383597" cy="1465252"/>
          </a:xfrm>
        </p:spPr>
        <p:txBody>
          <a:bodyPr anchorCtr="1"/>
          <a:lstStyle/>
          <a:p>
            <a:pPr lvl="0" algn="ctr"/>
            <a:r>
              <a:rPr lang="en-US" b="0"/>
              <a:t>Related Work &amp; Our Solution</a:t>
            </a:r>
            <a:endParaRPr lang="en-US"/>
          </a:p>
        </p:txBody>
      </p:sp>
      <p:sp>
        <p:nvSpPr>
          <p:cNvPr id="4" name="Google Shape;1020;p32">
            <a:extLst>
              <a:ext uri="{FF2B5EF4-FFF2-40B4-BE49-F238E27FC236}">
                <a16:creationId xmlns:a16="http://schemas.microsoft.com/office/drawing/2014/main" id="{F2E226CC-7B80-7AE1-CE5C-2B9A6DE827E2}"/>
              </a:ext>
            </a:extLst>
          </p:cNvPr>
          <p:cNvSpPr txBox="1">
            <a:spLocks noGrp="1"/>
          </p:cNvSpPr>
          <p:nvPr>
            <p:ph type="title" idx="4294967295"/>
          </p:nvPr>
        </p:nvSpPr>
        <p:spPr>
          <a:xfrm>
            <a:off x="5140619" y="1469495"/>
            <a:ext cx="1235701" cy="841796"/>
          </a:xfrm>
        </p:spPr>
        <p:txBody>
          <a:bodyPr anchor="b" anchorCtr="1"/>
          <a:lstStyle/>
          <a:p>
            <a:pPr lvl="0" algn="ctr"/>
            <a:r>
              <a:rPr lang="en-US" sz="6000" b="0"/>
              <a:t>02</a:t>
            </a:r>
            <a:endParaRPr lang="en-US" sz="6000"/>
          </a:p>
        </p:txBody>
      </p:sp>
      <p:grpSp>
        <p:nvGrpSpPr>
          <p:cNvPr id="5" name="Google Shape;1022;p32">
            <a:extLst>
              <a:ext uri="{FF2B5EF4-FFF2-40B4-BE49-F238E27FC236}">
                <a16:creationId xmlns:a16="http://schemas.microsoft.com/office/drawing/2014/main" id="{8DB84CA1-5072-FA24-BE1D-5153DEB03431}"/>
              </a:ext>
            </a:extLst>
          </p:cNvPr>
          <p:cNvGrpSpPr/>
          <p:nvPr/>
        </p:nvGrpSpPr>
        <p:grpSpPr>
          <a:xfrm>
            <a:off x="7441506" y="289855"/>
            <a:ext cx="1366908" cy="1382097"/>
            <a:chOff x="7441506" y="289855"/>
            <a:chExt cx="1366908" cy="1382097"/>
          </a:xfrm>
        </p:grpSpPr>
        <p:sp>
          <p:nvSpPr>
            <p:cNvPr id="6" name="Google Shape;1023;p32">
              <a:extLst>
                <a:ext uri="{FF2B5EF4-FFF2-40B4-BE49-F238E27FC236}">
                  <a16:creationId xmlns:a16="http://schemas.microsoft.com/office/drawing/2014/main" id="{DF843FA0-3458-A08B-14D7-E3D29FDFC864}"/>
                </a:ext>
              </a:extLst>
            </p:cNvPr>
            <p:cNvSpPr/>
            <p:nvPr/>
          </p:nvSpPr>
          <p:spPr>
            <a:xfrm>
              <a:off x="7568708" y="417012"/>
              <a:ext cx="1239706" cy="1254940"/>
            </a:xfrm>
            <a:custGeom>
              <a:avLst/>
              <a:gdLst>
                <a:gd name="f0" fmla="val w"/>
                <a:gd name="f1" fmla="val h"/>
                <a:gd name="f2" fmla="val 0"/>
                <a:gd name="f3" fmla="val 1959864"/>
                <a:gd name="f4" fmla="val 1983676"/>
                <a:gd name="f5" fmla="val 1868520"/>
                <a:gd name="f6" fmla="val 91345"/>
                <a:gd name="f7" fmla="val 40958"/>
                <a:gd name="f8" fmla="val 1892427"/>
                <a:gd name="f9" fmla="val 1942814"/>
                <a:gd name="f10" fmla="val 1983677"/>
                <a:gd name="f11" fmla="val 1918906"/>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3" y="f9"/>
                    <a:pt x="f3" y="f8"/>
                  </a:cubicBezTo>
                  <a:lnTo>
                    <a:pt x="f3" y="f6"/>
                  </a:lnTo>
                  <a:cubicBezTo>
                    <a:pt x="f3" y="f7"/>
                    <a:pt x="f11" y="f2"/>
                    <a:pt x="f5"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 name="Google Shape;1024;p32">
              <a:extLst>
                <a:ext uri="{FF2B5EF4-FFF2-40B4-BE49-F238E27FC236}">
                  <a16:creationId xmlns:a16="http://schemas.microsoft.com/office/drawing/2014/main" id="{98D1CA9A-EB2C-F90E-3A62-2149F4A7C968}"/>
                </a:ext>
              </a:extLst>
            </p:cNvPr>
            <p:cNvSpPr/>
            <p:nvPr/>
          </p:nvSpPr>
          <p:spPr>
            <a:xfrm>
              <a:off x="7505102" y="289855"/>
              <a:ext cx="1239706" cy="1254940"/>
            </a:xfrm>
            <a:custGeom>
              <a:avLst/>
              <a:gdLst>
                <a:gd name="f0" fmla="val w"/>
                <a:gd name="f1" fmla="val h"/>
                <a:gd name="f2" fmla="val 0"/>
                <a:gd name="f3" fmla="val 1959864"/>
                <a:gd name="f4" fmla="val 1983676"/>
                <a:gd name="f5" fmla="val 1868519"/>
                <a:gd name="f6" fmla="val 91345"/>
                <a:gd name="f7" fmla="val 40958"/>
                <a:gd name="f8" fmla="val 1892427"/>
                <a:gd name="f9" fmla="val 1942814"/>
                <a:gd name="f10" fmla="val 1983677"/>
                <a:gd name="f11" fmla="val 1918907"/>
                <a:gd name="f12" fmla="val 1959865"/>
                <a:gd name="f13" fmla="*/ f0 1 1959864"/>
                <a:gd name="f14" fmla="*/ f1 1 1983676"/>
                <a:gd name="f15" fmla="+- f4 0 f2"/>
                <a:gd name="f16" fmla="+- f3 0 f2"/>
                <a:gd name="f17" fmla="*/ f16 1 1959864"/>
                <a:gd name="f18" fmla="*/ f15 1 1983676"/>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12" y="f9"/>
                    <a:pt x="f12" y="f8"/>
                  </a:cubicBezTo>
                  <a:lnTo>
                    <a:pt x="f12" y="f6"/>
                  </a:lnTo>
                  <a:cubicBezTo>
                    <a:pt x="f12" y="f7"/>
                    <a:pt x="f11" y="f2"/>
                    <a:pt x="f5" y="f2"/>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8" name="Google Shape;1025;p32">
              <a:extLst>
                <a:ext uri="{FF2B5EF4-FFF2-40B4-BE49-F238E27FC236}">
                  <a16:creationId xmlns:a16="http://schemas.microsoft.com/office/drawing/2014/main" id="{82E9886F-879C-D306-7412-45388C33F2ED}"/>
                </a:ext>
              </a:extLst>
            </p:cNvPr>
            <p:cNvGrpSpPr/>
            <p:nvPr/>
          </p:nvGrpSpPr>
          <p:grpSpPr>
            <a:xfrm>
              <a:off x="7441506" y="353461"/>
              <a:ext cx="1238152" cy="1253304"/>
              <a:chOff x="7441506" y="353461"/>
              <a:chExt cx="1238152" cy="1253304"/>
            </a:xfrm>
          </p:grpSpPr>
          <p:sp>
            <p:nvSpPr>
              <p:cNvPr id="9" name="Google Shape;1026;p32">
                <a:extLst>
                  <a:ext uri="{FF2B5EF4-FFF2-40B4-BE49-F238E27FC236}">
                    <a16:creationId xmlns:a16="http://schemas.microsoft.com/office/drawing/2014/main" id="{625BA9F9-A5DA-2EE5-CFBB-85F3847B918D}"/>
                  </a:ext>
                </a:extLst>
              </p:cNvPr>
              <p:cNvSpPr/>
              <p:nvPr/>
            </p:nvSpPr>
            <p:spPr>
              <a:xfrm>
                <a:off x="7441560" y="353461"/>
                <a:ext cx="1238088" cy="1253304"/>
              </a:xfrm>
              <a:custGeom>
                <a:avLst/>
                <a:gdLst>
                  <a:gd name="f0" fmla="val w"/>
                  <a:gd name="f1" fmla="val h"/>
                  <a:gd name="f2" fmla="val 0"/>
                  <a:gd name="f3" fmla="val 1959864"/>
                  <a:gd name="f4" fmla="val 1983676"/>
                  <a:gd name="f5" fmla="val 91345"/>
                  <a:gd name="f6" fmla="val 1892427"/>
                  <a:gd name="f7" fmla="val 1942814"/>
                  <a:gd name="f8" fmla="val 1918907"/>
                  <a:gd name="f9" fmla="val 1983677"/>
                  <a:gd name="f10" fmla="val 1868520"/>
                  <a:gd name="f11" fmla="val 40958"/>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3" y="f5"/>
                    </a:moveTo>
                    <a:lnTo>
                      <a:pt x="f3" y="f6"/>
                    </a:lnTo>
                    <a:cubicBezTo>
                      <a:pt x="f3" y="f7"/>
                      <a:pt x="f8" y="f9"/>
                      <a:pt x="f10" y="f9"/>
                    </a:cubicBezTo>
                    <a:lnTo>
                      <a:pt x="f5" y="f9"/>
                    </a:lnTo>
                    <a:cubicBezTo>
                      <a:pt x="f11" y="f9"/>
                      <a:pt x="f2" y="f7"/>
                      <a:pt x="f2" y="f6"/>
                    </a:cubicBezTo>
                    <a:lnTo>
                      <a:pt x="f2" y="f5"/>
                    </a:lnTo>
                    <a:cubicBezTo>
                      <a:pt x="f2" y="f11"/>
                      <a:pt x="f11" y="f2"/>
                      <a:pt x="f5" y="f2"/>
                    </a:cubicBezTo>
                    <a:lnTo>
                      <a:pt x="f10" y="f2"/>
                    </a:lnTo>
                    <a:cubicBezTo>
                      <a:pt x="f8" y="f2"/>
                      <a:pt x="f3" y="f11"/>
                      <a:pt x="f3" y="f5"/>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 name="Google Shape;1027;p32">
                <a:extLst>
                  <a:ext uri="{FF2B5EF4-FFF2-40B4-BE49-F238E27FC236}">
                    <a16:creationId xmlns:a16="http://schemas.microsoft.com/office/drawing/2014/main" id="{D5AD64ED-1E1C-6D4C-7EF8-843993E839CF}"/>
                  </a:ext>
                </a:extLst>
              </p:cNvPr>
              <p:cNvSpPr/>
              <p:nvPr/>
            </p:nvSpPr>
            <p:spPr>
              <a:xfrm>
                <a:off x="7441506" y="353461"/>
                <a:ext cx="1238152" cy="108868"/>
              </a:xfrm>
              <a:custGeom>
                <a:avLst/>
                <a:gdLst>
                  <a:gd name="f0" fmla="val w"/>
                  <a:gd name="f1" fmla="val h"/>
                  <a:gd name="f2" fmla="val 0"/>
                  <a:gd name="f3" fmla="val 1959958"/>
                  <a:gd name="f4" fmla="val 172307"/>
                  <a:gd name="f5" fmla="val 1959959"/>
                  <a:gd name="f6" fmla="val 91345"/>
                  <a:gd name="f7" fmla="val 40958"/>
                  <a:gd name="f8" fmla="val 40957"/>
                  <a:gd name="f9" fmla="val 91344"/>
                  <a:gd name="f10" fmla="val 1868519"/>
                  <a:gd name="f11" fmla="val 1918906"/>
                  <a:gd name="f12" fmla="val 1959864"/>
                  <a:gd name="f13" fmla="*/ f0 1 1959958"/>
                  <a:gd name="f14" fmla="*/ f1 1 172307"/>
                  <a:gd name="f15" fmla="+- f4 0 f2"/>
                  <a:gd name="f16" fmla="+- f3 0 f2"/>
                  <a:gd name="f17" fmla="*/ f16 1 1959958"/>
                  <a:gd name="f18" fmla="*/ f15 1 172307"/>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958" h="172307">
                    <a:moveTo>
                      <a:pt x="f5" y="f6"/>
                    </a:moveTo>
                    <a:lnTo>
                      <a:pt x="f5" y="f4"/>
                    </a:lnTo>
                    <a:lnTo>
                      <a:pt x="f2" y="f4"/>
                    </a:lnTo>
                    <a:lnTo>
                      <a:pt x="f2" y="f6"/>
                    </a:lnTo>
                    <a:cubicBezTo>
                      <a:pt x="f2" y="f7"/>
                      <a:pt x="f8" y="f2"/>
                      <a:pt x="f9" y="f2"/>
                    </a:cubicBezTo>
                    <a:lnTo>
                      <a:pt x="f10" y="f2"/>
                    </a:lnTo>
                    <a:cubicBezTo>
                      <a:pt x="f11" y="f2"/>
                      <a:pt x="f12" y="f7"/>
                      <a:pt x="f12" y="f6"/>
                    </a:cubicBezTo>
                    <a:close/>
                  </a:path>
                </a:pathLst>
              </a:custGeom>
              <a:solidFill>
                <a:srgbClr val="000000">
                  <a:alpha val="10.06%"/>
                </a:srgbClr>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1" name="Google Shape;1028;p32">
                <a:extLst>
                  <a:ext uri="{FF2B5EF4-FFF2-40B4-BE49-F238E27FC236}">
                    <a16:creationId xmlns:a16="http://schemas.microsoft.com/office/drawing/2014/main" id="{C3E427C5-8655-CCD2-2E69-D600B31B2791}"/>
                  </a:ext>
                </a:extLst>
              </p:cNvPr>
              <p:cNvGrpSpPr/>
              <p:nvPr/>
            </p:nvGrpSpPr>
            <p:grpSpPr>
              <a:xfrm>
                <a:off x="7498902" y="394929"/>
                <a:ext cx="161200" cy="40681"/>
                <a:chOff x="7498902" y="394929"/>
                <a:chExt cx="161200" cy="40681"/>
              </a:xfrm>
            </p:grpSpPr>
            <p:sp>
              <p:nvSpPr>
                <p:cNvPr id="12" name="Google Shape;1029;p32">
                  <a:extLst>
                    <a:ext uri="{FF2B5EF4-FFF2-40B4-BE49-F238E27FC236}">
                      <a16:creationId xmlns:a16="http://schemas.microsoft.com/office/drawing/2014/main" id="{81A25F5D-DDDE-0FE6-F651-B1F47DB69E7F}"/>
                    </a:ext>
                  </a:extLst>
                </p:cNvPr>
                <p:cNvSpPr/>
                <p:nvPr/>
              </p:nvSpPr>
              <p:spPr>
                <a:xfrm>
                  <a:off x="7619430"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 name="Google Shape;1030;p32">
                  <a:extLst>
                    <a:ext uri="{FF2B5EF4-FFF2-40B4-BE49-F238E27FC236}">
                      <a16:creationId xmlns:a16="http://schemas.microsoft.com/office/drawing/2014/main" id="{8E46ADF3-6D52-1301-AB76-7037F4B4843C}"/>
                    </a:ext>
                  </a:extLst>
                </p:cNvPr>
                <p:cNvSpPr/>
                <p:nvPr/>
              </p:nvSpPr>
              <p:spPr>
                <a:xfrm>
                  <a:off x="7559134"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4" name="Google Shape;1031;p32">
                  <a:extLst>
                    <a:ext uri="{FF2B5EF4-FFF2-40B4-BE49-F238E27FC236}">
                      <a16:creationId xmlns:a16="http://schemas.microsoft.com/office/drawing/2014/main" id="{3DA568FA-DBBD-78E3-1698-0F858BFFBC5C}"/>
                    </a:ext>
                  </a:extLst>
                </p:cNvPr>
                <p:cNvSpPr/>
                <p:nvPr/>
              </p:nvSpPr>
              <p:spPr>
                <a:xfrm>
                  <a:off x="7498902"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5" name="Google Shape;1032;p32">
              <a:extLst>
                <a:ext uri="{FF2B5EF4-FFF2-40B4-BE49-F238E27FC236}">
                  <a16:creationId xmlns:a16="http://schemas.microsoft.com/office/drawing/2014/main" id="{ACDEA771-9E49-7397-E07A-DB5657593CEE}"/>
                </a:ext>
              </a:extLst>
            </p:cNvPr>
            <p:cNvGrpSpPr/>
            <p:nvPr/>
          </p:nvGrpSpPr>
          <p:grpSpPr>
            <a:xfrm>
              <a:off x="7612270" y="594963"/>
              <a:ext cx="896614" cy="922675"/>
              <a:chOff x="7612270" y="594963"/>
              <a:chExt cx="896614" cy="922675"/>
            </a:xfrm>
          </p:grpSpPr>
          <p:grpSp>
            <p:nvGrpSpPr>
              <p:cNvPr id="16" name="Google Shape;1033;p32">
                <a:extLst>
                  <a:ext uri="{FF2B5EF4-FFF2-40B4-BE49-F238E27FC236}">
                    <a16:creationId xmlns:a16="http://schemas.microsoft.com/office/drawing/2014/main" id="{FF1A3F23-5B32-C1A6-3EBE-2253F6F47FF3}"/>
                  </a:ext>
                </a:extLst>
              </p:cNvPr>
              <p:cNvGrpSpPr/>
              <p:nvPr/>
            </p:nvGrpSpPr>
            <p:grpSpPr>
              <a:xfrm>
                <a:off x="7612270" y="1245504"/>
                <a:ext cx="382155" cy="265513"/>
                <a:chOff x="7612270" y="1245504"/>
                <a:chExt cx="382155" cy="265513"/>
              </a:xfrm>
            </p:grpSpPr>
            <p:sp>
              <p:nvSpPr>
                <p:cNvPr id="17" name="Google Shape;1034;p32">
                  <a:extLst>
                    <a:ext uri="{FF2B5EF4-FFF2-40B4-BE49-F238E27FC236}">
                      <a16:creationId xmlns:a16="http://schemas.microsoft.com/office/drawing/2014/main" id="{27E308E2-CD15-5EFE-14B2-D517FBCC415F}"/>
                    </a:ext>
                  </a:extLst>
                </p:cNvPr>
                <p:cNvSpPr/>
                <p:nvPr/>
              </p:nvSpPr>
              <p:spPr>
                <a:xfrm>
                  <a:off x="7612270" y="1245504"/>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8" name="Google Shape;1035;p32">
                  <a:extLst>
                    <a:ext uri="{FF2B5EF4-FFF2-40B4-BE49-F238E27FC236}">
                      <a16:creationId xmlns:a16="http://schemas.microsoft.com/office/drawing/2014/main" id="{B786EA29-F7D9-EB36-70DB-CFF3EE2872C9}"/>
                    </a:ext>
                  </a:extLst>
                </p:cNvPr>
                <p:cNvSpPr/>
                <p:nvPr/>
              </p:nvSpPr>
              <p:spPr>
                <a:xfrm>
                  <a:off x="7775335" y="1245504"/>
                  <a:ext cx="115287" cy="33457"/>
                </a:xfrm>
                <a:custGeom>
                  <a:avLst/>
                  <a:gdLst>
                    <a:gd name="f0" fmla="val w"/>
                    <a:gd name="f1" fmla="val h"/>
                    <a:gd name="f2" fmla="val 0"/>
                    <a:gd name="f3" fmla="val 182498"/>
                    <a:gd name="f4" fmla="val 52959"/>
                    <a:gd name="f5" fmla="val 182499"/>
                    <a:gd name="f6" fmla="*/ f0 1 182498"/>
                    <a:gd name="f7" fmla="*/ f1 1 52959"/>
                    <a:gd name="f8" fmla="+- f4 0 f2"/>
                    <a:gd name="f9" fmla="+- f3 0 f2"/>
                    <a:gd name="f10" fmla="*/ f9 1 18249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249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9" name="Google Shape;1036;p32">
                  <a:extLst>
                    <a:ext uri="{FF2B5EF4-FFF2-40B4-BE49-F238E27FC236}">
                      <a16:creationId xmlns:a16="http://schemas.microsoft.com/office/drawing/2014/main" id="{D1B7945D-8580-10B0-B7D8-C8E0F692C27A}"/>
                    </a:ext>
                  </a:extLst>
                </p:cNvPr>
                <p:cNvSpPr/>
                <p:nvPr/>
              </p:nvSpPr>
              <p:spPr>
                <a:xfrm>
                  <a:off x="7902903" y="1245504"/>
                  <a:ext cx="91522" cy="33457"/>
                </a:xfrm>
                <a:custGeom>
                  <a:avLst/>
                  <a:gdLst>
                    <a:gd name="f0" fmla="val w"/>
                    <a:gd name="f1" fmla="val h"/>
                    <a:gd name="f2" fmla="val 0"/>
                    <a:gd name="f3" fmla="val 144875"/>
                    <a:gd name="f4" fmla="val 52959"/>
                    <a:gd name="f5" fmla="val 144876"/>
                    <a:gd name="f6" fmla="*/ f0 1 144875"/>
                    <a:gd name="f7" fmla="*/ f1 1 52959"/>
                    <a:gd name="f8" fmla="+- f4 0 f2"/>
                    <a:gd name="f9" fmla="+- f3 0 f2"/>
                    <a:gd name="f10" fmla="*/ f9 1 14487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4487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0" name="Google Shape;1037;p32">
                  <a:extLst>
                    <a:ext uri="{FF2B5EF4-FFF2-40B4-BE49-F238E27FC236}">
                      <a16:creationId xmlns:a16="http://schemas.microsoft.com/office/drawing/2014/main" id="{B574806C-2455-FEA5-A56F-8EBDBA4793CD}"/>
                    </a:ext>
                  </a:extLst>
                </p:cNvPr>
                <p:cNvSpPr/>
                <p:nvPr/>
              </p:nvSpPr>
              <p:spPr>
                <a:xfrm>
                  <a:off x="7686162" y="1322899"/>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1038;p32">
                  <a:extLst>
                    <a:ext uri="{FF2B5EF4-FFF2-40B4-BE49-F238E27FC236}">
                      <a16:creationId xmlns:a16="http://schemas.microsoft.com/office/drawing/2014/main" id="{ED0D11A7-3387-82CF-8EC1-577B8AF9E7CF}"/>
                    </a:ext>
                  </a:extLst>
                </p:cNvPr>
                <p:cNvSpPr/>
                <p:nvPr/>
              </p:nvSpPr>
              <p:spPr>
                <a:xfrm>
                  <a:off x="7612270" y="1322899"/>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1039;p32">
                  <a:extLst>
                    <a:ext uri="{FF2B5EF4-FFF2-40B4-BE49-F238E27FC236}">
                      <a16:creationId xmlns:a16="http://schemas.microsoft.com/office/drawing/2014/main" id="{C0309305-E91A-3E05-3F59-B4E350DDC700}"/>
                    </a:ext>
                  </a:extLst>
                </p:cNvPr>
                <p:cNvSpPr/>
                <p:nvPr/>
              </p:nvSpPr>
              <p:spPr>
                <a:xfrm>
                  <a:off x="7782193" y="1400229"/>
                  <a:ext cx="145791" cy="33457"/>
                </a:xfrm>
                <a:custGeom>
                  <a:avLst/>
                  <a:gdLst>
                    <a:gd name="f0" fmla="val w"/>
                    <a:gd name="f1" fmla="val h"/>
                    <a:gd name="f2" fmla="val 0"/>
                    <a:gd name="f3" fmla="val 230790"/>
                    <a:gd name="f4" fmla="val 52959"/>
                    <a:gd name="f5" fmla="val 230791"/>
                    <a:gd name="f6" fmla="*/ f0 1 230790"/>
                    <a:gd name="f7" fmla="*/ f1 1 52959"/>
                    <a:gd name="f8" fmla="+- f4 0 f2"/>
                    <a:gd name="f9" fmla="+- f3 0 f2"/>
                    <a:gd name="f10" fmla="*/ f9 1 230790"/>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30790"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3" name="Google Shape;1040;p32">
                  <a:extLst>
                    <a:ext uri="{FF2B5EF4-FFF2-40B4-BE49-F238E27FC236}">
                      <a16:creationId xmlns:a16="http://schemas.microsoft.com/office/drawing/2014/main" id="{79CB7CD7-A080-7C72-41D2-E7ADEA7766A7}"/>
                    </a:ext>
                  </a:extLst>
                </p:cNvPr>
                <p:cNvSpPr/>
                <p:nvPr/>
              </p:nvSpPr>
              <p:spPr>
                <a:xfrm>
                  <a:off x="7941829" y="1400229"/>
                  <a:ext cx="52587" cy="33457"/>
                </a:xfrm>
                <a:custGeom>
                  <a:avLst/>
                  <a:gdLst>
                    <a:gd name="f0" fmla="val w"/>
                    <a:gd name="f1" fmla="val h"/>
                    <a:gd name="f2" fmla="val 0"/>
                    <a:gd name="f3" fmla="val 83248"/>
                    <a:gd name="f4" fmla="val 52959"/>
                    <a:gd name="f5" fmla="*/ f0 1 83248"/>
                    <a:gd name="f6" fmla="*/ f1 1 52959"/>
                    <a:gd name="f7" fmla="+- f4 0 f2"/>
                    <a:gd name="f8" fmla="+- f3 0 f2"/>
                    <a:gd name="f9" fmla="*/ f8 1 8324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324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1041;p32">
                  <a:extLst>
                    <a:ext uri="{FF2B5EF4-FFF2-40B4-BE49-F238E27FC236}">
                      <a16:creationId xmlns:a16="http://schemas.microsoft.com/office/drawing/2014/main" id="{CF58811B-18BD-BE8A-35FF-B3F05A669645}"/>
                    </a:ext>
                  </a:extLst>
                </p:cNvPr>
                <p:cNvSpPr/>
                <p:nvPr/>
              </p:nvSpPr>
              <p:spPr>
                <a:xfrm>
                  <a:off x="7612270" y="140022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1042;p32">
                  <a:extLst>
                    <a:ext uri="{FF2B5EF4-FFF2-40B4-BE49-F238E27FC236}">
                      <a16:creationId xmlns:a16="http://schemas.microsoft.com/office/drawing/2014/main" id="{2A461BAC-4385-74E3-A8F7-1C5146DA3915}"/>
                    </a:ext>
                  </a:extLst>
                </p:cNvPr>
                <p:cNvSpPr/>
                <p:nvPr/>
              </p:nvSpPr>
              <p:spPr>
                <a:xfrm>
                  <a:off x="7722080" y="1477560"/>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6" name="Google Shape;1043;p32">
                  <a:extLst>
                    <a:ext uri="{FF2B5EF4-FFF2-40B4-BE49-F238E27FC236}">
                      <a16:creationId xmlns:a16="http://schemas.microsoft.com/office/drawing/2014/main" id="{DF672DD9-73DE-841F-E2C2-FD738206F128}"/>
                    </a:ext>
                  </a:extLst>
                </p:cNvPr>
                <p:cNvSpPr/>
                <p:nvPr/>
              </p:nvSpPr>
              <p:spPr>
                <a:xfrm>
                  <a:off x="7612270" y="1477560"/>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7" name="Google Shape;1044;p32">
                <a:extLst>
                  <a:ext uri="{FF2B5EF4-FFF2-40B4-BE49-F238E27FC236}">
                    <a16:creationId xmlns:a16="http://schemas.microsoft.com/office/drawing/2014/main" id="{7956E616-7474-0C38-2721-50E3614762E9}"/>
                  </a:ext>
                </a:extLst>
              </p:cNvPr>
              <p:cNvGrpSpPr/>
              <p:nvPr/>
            </p:nvGrpSpPr>
            <p:grpSpPr>
              <a:xfrm>
                <a:off x="8126135" y="594963"/>
                <a:ext cx="382155" cy="265513"/>
                <a:chOff x="8126135" y="594963"/>
                <a:chExt cx="382155" cy="265513"/>
              </a:xfrm>
            </p:grpSpPr>
            <p:sp>
              <p:nvSpPr>
                <p:cNvPr id="28" name="Google Shape;1045;p32">
                  <a:extLst>
                    <a:ext uri="{FF2B5EF4-FFF2-40B4-BE49-F238E27FC236}">
                      <a16:creationId xmlns:a16="http://schemas.microsoft.com/office/drawing/2014/main" id="{4FE13EE7-9646-0B17-5C93-C578E82B039A}"/>
                    </a:ext>
                  </a:extLst>
                </p:cNvPr>
                <p:cNvSpPr/>
                <p:nvPr/>
              </p:nvSpPr>
              <p:spPr>
                <a:xfrm>
                  <a:off x="8126135" y="594963"/>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9" name="Google Shape;1046;p32">
                  <a:extLst>
                    <a:ext uri="{FF2B5EF4-FFF2-40B4-BE49-F238E27FC236}">
                      <a16:creationId xmlns:a16="http://schemas.microsoft.com/office/drawing/2014/main" id="{CD19381A-997C-7BA4-5977-E1D02C81F59A}"/>
                    </a:ext>
                  </a:extLst>
                </p:cNvPr>
                <p:cNvSpPr/>
                <p:nvPr/>
              </p:nvSpPr>
              <p:spPr>
                <a:xfrm>
                  <a:off x="8289200" y="594963"/>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0" name="Google Shape;1047;p32">
                  <a:extLst>
                    <a:ext uri="{FF2B5EF4-FFF2-40B4-BE49-F238E27FC236}">
                      <a16:creationId xmlns:a16="http://schemas.microsoft.com/office/drawing/2014/main" id="{7D07F16B-BCC0-8A99-69A6-FC58936F00BE}"/>
                    </a:ext>
                  </a:extLst>
                </p:cNvPr>
                <p:cNvSpPr/>
                <p:nvPr/>
              </p:nvSpPr>
              <p:spPr>
                <a:xfrm>
                  <a:off x="8416768" y="594963"/>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1" name="Google Shape;1048;p32">
                  <a:extLst>
                    <a:ext uri="{FF2B5EF4-FFF2-40B4-BE49-F238E27FC236}">
                      <a16:creationId xmlns:a16="http://schemas.microsoft.com/office/drawing/2014/main" id="{BEFC9125-E013-3C84-AB35-A9CE9CBC0D41}"/>
                    </a:ext>
                  </a:extLst>
                </p:cNvPr>
                <p:cNvSpPr/>
                <p:nvPr/>
              </p:nvSpPr>
              <p:spPr>
                <a:xfrm>
                  <a:off x="8200028" y="672294"/>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2" name="Google Shape;1049;p32">
                  <a:extLst>
                    <a:ext uri="{FF2B5EF4-FFF2-40B4-BE49-F238E27FC236}">
                      <a16:creationId xmlns:a16="http://schemas.microsoft.com/office/drawing/2014/main" id="{2A5B9F20-D6E6-B7B2-3293-283831ECEB70}"/>
                    </a:ext>
                  </a:extLst>
                </p:cNvPr>
                <p:cNvSpPr/>
                <p:nvPr/>
              </p:nvSpPr>
              <p:spPr>
                <a:xfrm>
                  <a:off x="8126135" y="672294"/>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3" name="Google Shape;1050;p32">
                  <a:extLst>
                    <a:ext uri="{FF2B5EF4-FFF2-40B4-BE49-F238E27FC236}">
                      <a16:creationId xmlns:a16="http://schemas.microsoft.com/office/drawing/2014/main" id="{6D352ACD-D233-649B-6A58-BA1E75D7301A}"/>
                    </a:ext>
                  </a:extLst>
                </p:cNvPr>
                <p:cNvSpPr/>
                <p:nvPr/>
              </p:nvSpPr>
              <p:spPr>
                <a:xfrm>
                  <a:off x="8296058" y="749689"/>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1051;p32">
                  <a:extLst>
                    <a:ext uri="{FF2B5EF4-FFF2-40B4-BE49-F238E27FC236}">
                      <a16:creationId xmlns:a16="http://schemas.microsoft.com/office/drawing/2014/main" id="{BC245C07-657B-6445-3815-C7612EFECB65}"/>
                    </a:ext>
                  </a:extLst>
                </p:cNvPr>
                <p:cNvSpPr/>
                <p:nvPr/>
              </p:nvSpPr>
              <p:spPr>
                <a:xfrm>
                  <a:off x="8455694" y="749689"/>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5" name="Google Shape;1052;p32">
                  <a:extLst>
                    <a:ext uri="{FF2B5EF4-FFF2-40B4-BE49-F238E27FC236}">
                      <a16:creationId xmlns:a16="http://schemas.microsoft.com/office/drawing/2014/main" id="{F3257097-D3D1-E928-3AED-FF9335457C9E}"/>
                    </a:ext>
                  </a:extLst>
                </p:cNvPr>
                <p:cNvSpPr/>
                <p:nvPr/>
              </p:nvSpPr>
              <p:spPr>
                <a:xfrm>
                  <a:off x="8126135" y="74968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6" name="Google Shape;1053;p32">
                  <a:extLst>
                    <a:ext uri="{FF2B5EF4-FFF2-40B4-BE49-F238E27FC236}">
                      <a16:creationId xmlns:a16="http://schemas.microsoft.com/office/drawing/2014/main" id="{E5961E69-A080-6595-9390-E3BD77F21461}"/>
                    </a:ext>
                  </a:extLst>
                </p:cNvPr>
                <p:cNvSpPr/>
                <p:nvPr/>
              </p:nvSpPr>
              <p:spPr>
                <a:xfrm>
                  <a:off x="8236009" y="827019"/>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1054;p32">
                  <a:extLst>
                    <a:ext uri="{FF2B5EF4-FFF2-40B4-BE49-F238E27FC236}">
                      <a16:creationId xmlns:a16="http://schemas.microsoft.com/office/drawing/2014/main" id="{F615B96E-F0E5-290B-AED0-4812046038FD}"/>
                    </a:ext>
                  </a:extLst>
                </p:cNvPr>
                <p:cNvSpPr/>
                <p:nvPr/>
              </p:nvSpPr>
              <p:spPr>
                <a:xfrm>
                  <a:off x="8126135" y="827019"/>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8" name="Google Shape;1055;p32">
                <a:extLst>
                  <a:ext uri="{FF2B5EF4-FFF2-40B4-BE49-F238E27FC236}">
                    <a16:creationId xmlns:a16="http://schemas.microsoft.com/office/drawing/2014/main" id="{A11A88E4-1444-756E-F79F-BA65D8D5CCB2}"/>
                  </a:ext>
                </a:extLst>
              </p:cNvPr>
              <p:cNvGrpSpPr/>
              <p:nvPr/>
            </p:nvGrpSpPr>
            <p:grpSpPr>
              <a:xfrm>
                <a:off x="8126135" y="923479"/>
                <a:ext cx="382155" cy="191731"/>
                <a:chOff x="8126135" y="923479"/>
                <a:chExt cx="382155" cy="191731"/>
              </a:xfrm>
            </p:grpSpPr>
            <p:sp>
              <p:nvSpPr>
                <p:cNvPr id="39" name="Google Shape;1056;p32">
                  <a:extLst>
                    <a:ext uri="{FF2B5EF4-FFF2-40B4-BE49-F238E27FC236}">
                      <a16:creationId xmlns:a16="http://schemas.microsoft.com/office/drawing/2014/main" id="{D5A4B1DC-932D-2445-F7E7-0B9605471994}"/>
                    </a:ext>
                  </a:extLst>
                </p:cNvPr>
                <p:cNvSpPr/>
                <p:nvPr/>
              </p:nvSpPr>
              <p:spPr>
                <a:xfrm>
                  <a:off x="8126135" y="923479"/>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0" name="Google Shape;1057;p32">
                  <a:extLst>
                    <a:ext uri="{FF2B5EF4-FFF2-40B4-BE49-F238E27FC236}">
                      <a16:creationId xmlns:a16="http://schemas.microsoft.com/office/drawing/2014/main" id="{5F845403-1124-1775-29AE-D345AD5E6D2D}"/>
                    </a:ext>
                  </a:extLst>
                </p:cNvPr>
                <p:cNvSpPr/>
                <p:nvPr/>
              </p:nvSpPr>
              <p:spPr>
                <a:xfrm>
                  <a:off x="8289200" y="923479"/>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1" name="Google Shape;1058;p32">
                  <a:extLst>
                    <a:ext uri="{FF2B5EF4-FFF2-40B4-BE49-F238E27FC236}">
                      <a16:creationId xmlns:a16="http://schemas.microsoft.com/office/drawing/2014/main" id="{66AF23D6-2663-749B-34B5-F13C12E42FC4}"/>
                    </a:ext>
                  </a:extLst>
                </p:cNvPr>
                <p:cNvSpPr/>
                <p:nvPr/>
              </p:nvSpPr>
              <p:spPr>
                <a:xfrm>
                  <a:off x="8416768" y="923479"/>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2" name="Google Shape;1059;p32">
                  <a:extLst>
                    <a:ext uri="{FF2B5EF4-FFF2-40B4-BE49-F238E27FC236}">
                      <a16:creationId xmlns:a16="http://schemas.microsoft.com/office/drawing/2014/main" id="{E93CF353-7925-0AFA-A3E8-C0FA38870218}"/>
                    </a:ext>
                  </a:extLst>
                </p:cNvPr>
                <p:cNvSpPr/>
                <p:nvPr/>
              </p:nvSpPr>
              <p:spPr>
                <a:xfrm>
                  <a:off x="8296058" y="1004367"/>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3" name="Google Shape;1060;p32">
                  <a:extLst>
                    <a:ext uri="{FF2B5EF4-FFF2-40B4-BE49-F238E27FC236}">
                      <a16:creationId xmlns:a16="http://schemas.microsoft.com/office/drawing/2014/main" id="{47F8FB0B-208C-FB4C-48E3-735F3EEC77E7}"/>
                    </a:ext>
                  </a:extLst>
                </p:cNvPr>
                <p:cNvSpPr/>
                <p:nvPr/>
              </p:nvSpPr>
              <p:spPr>
                <a:xfrm>
                  <a:off x="8455694" y="1004367"/>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4" name="Google Shape;1061;p32">
                  <a:extLst>
                    <a:ext uri="{FF2B5EF4-FFF2-40B4-BE49-F238E27FC236}">
                      <a16:creationId xmlns:a16="http://schemas.microsoft.com/office/drawing/2014/main" id="{099415B1-2986-AD14-BD42-87FD0B0C35D2}"/>
                    </a:ext>
                  </a:extLst>
                </p:cNvPr>
                <p:cNvSpPr/>
                <p:nvPr/>
              </p:nvSpPr>
              <p:spPr>
                <a:xfrm>
                  <a:off x="8126135" y="1004367"/>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5" name="Google Shape;1062;p32">
                  <a:extLst>
                    <a:ext uri="{FF2B5EF4-FFF2-40B4-BE49-F238E27FC236}">
                      <a16:creationId xmlns:a16="http://schemas.microsoft.com/office/drawing/2014/main" id="{6A0CD49A-82F8-E99D-0372-AE09799B8B7F}"/>
                    </a:ext>
                  </a:extLst>
                </p:cNvPr>
                <p:cNvSpPr/>
                <p:nvPr/>
              </p:nvSpPr>
              <p:spPr>
                <a:xfrm>
                  <a:off x="8236009" y="1081753"/>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6" name="Google Shape;1063;p32">
                  <a:extLst>
                    <a:ext uri="{FF2B5EF4-FFF2-40B4-BE49-F238E27FC236}">
                      <a16:creationId xmlns:a16="http://schemas.microsoft.com/office/drawing/2014/main" id="{EEBF241F-C4CF-E130-C219-7A178158C30C}"/>
                    </a:ext>
                  </a:extLst>
                </p:cNvPr>
                <p:cNvSpPr/>
                <p:nvPr/>
              </p:nvSpPr>
              <p:spPr>
                <a:xfrm>
                  <a:off x="8126135" y="1081753"/>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47" name="Google Shape;1064;p32">
                <a:extLst>
                  <a:ext uri="{FF2B5EF4-FFF2-40B4-BE49-F238E27FC236}">
                    <a16:creationId xmlns:a16="http://schemas.microsoft.com/office/drawing/2014/main" id="{A1C6F31E-69FF-C1AF-CCEB-FFD02A5B0FEE}"/>
                  </a:ext>
                </a:extLst>
              </p:cNvPr>
              <p:cNvSpPr/>
              <p:nvPr/>
            </p:nvSpPr>
            <p:spPr>
              <a:xfrm>
                <a:off x="8126135" y="1240392"/>
                <a:ext cx="382749" cy="277246"/>
              </a:xfrm>
              <a:custGeom>
                <a:avLst/>
                <a:gdLst>
                  <a:gd name="f0" fmla="val w"/>
                  <a:gd name="f1" fmla="val h"/>
                  <a:gd name="f2" fmla="val 0"/>
                  <a:gd name="f3" fmla="val 605885"/>
                  <a:gd name="f4" fmla="val 438816"/>
                  <a:gd name="f5" fmla="val 572167"/>
                  <a:gd name="f6" fmla="val 590789"/>
                  <a:gd name="f7" fmla="val 15096"/>
                  <a:gd name="f8" fmla="val 33718"/>
                  <a:gd name="f9" fmla="val 405098"/>
                  <a:gd name="f10" fmla="val 423720"/>
                  <a:gd name="f11" fmla="val 438817"/>
                  <a:gd name="f12" fmla="*/ f0 1 605885"/>
                  <a:gd name="f13" fmla="*/ f1 1 438816"/>
                  <a:gd name="f14" fmla="+- f4 0 f2"/>
                  <a:gd name="f15" fmla="+- f3 0 f2"/>
                  <a:gd name="f16" fmla="*/ f15 1 605885"/>
                  <a:gd name="f17" fmla="*/ f14 1 43881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605885" h="438816">
                    <a:moveTo>
                      <a:pt x="f5" y="f2"/>
                    </a:moveTo>
                    <a:cubicBezTo>
                      <a:pt x="f6" y="f2"/>
                      <a:pt x="f3" y="f7"/>
                      <a:pt x="f3" y="f8"/>
                    </a:cubicBezTo>
                    <a:lnTo>
                      <a:pt x="f3" y="f9"/>
                    </a:lnTo>
                    <a:cubicBezTo>
                      <a:pt x="f3" y="f10"/>
                      <a:pt x="f6" y="f11"/>
                      <a:pt x="f5" y="f11"/>
                    </a:cubicBezTo>
                    <a:lnTo>
                      <a:pt x="f8" y="f11"/>
                    </a:lnTo>
                    <a:cubicBezTo>
                      <a:pt x="f7" y="f11"/>
                      <a:pt x="f2" y="f10"/>
                      <a:pt x="f2" y="f9"/>
                    </a:cubicBezTo>
                    <a:lnTo>
                      <a:pt x="f2" y="f8"/>
                    </a:lnTo>
                    <a:cubicBezTo>
                      <a:pt x="f2" y="f7"/>
                      <a:pt x="f7" y="f2"/>
                      <a:pt x="f8"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8" name="Google Shape;1065;p32">
                <a:extLst>
                  <a:ext uri="{FF2B5EF4-FFF2-40B4-BE49-F238E27FC236}">
                    <a16:creationId xmlns:a16="http://schemas.microsoft.com/office/drawing/2014/main" id="{E1AE30F1-AAB7-9A75-CC7C-658C2E087AE9}"/>
                  </a:ext>
                </a:extLst>
              </p:cNvPr>
              <p:cNvSpPr/>
              <p:nvPr/>
            </p:nvSpPr>
            <p:spPr>
              <a:xfrm>
                <a:off x="7612270" y="598630"/>
                <a:ext cx="382749" cy="515017"/>
              </a:xfrm>
              <a:custGeom>
                <a:avLst/>
                <a:gdLst>
                  <a:gd name="f0" fmla="val w"/>
                  <a:gd name="f1" fmla="val h"/>
                  <a:gd name="f2" fmla="val 0"/>
                  <a:gd name="f3" fmla="val 605885"/>
                  <a:gd name="f4" fmla="val 815149"/>
                  <a:gd name="f5" fmla="val 554260"/>
                  <a:gd name="f6" fmla="val 582772"/>
                  <a:gd name="f7" fmla="val 23114"/>
                  <a:gd name="f8" fmla="val 51625"/>
                  <a:gd name="f9" fmla="val 763524"/>
                  <a:gd name="f10" fmla="val 792036"/>
                  <a:gd name="f11" fmla="val 582771"/>
                  <a:gd name="f12" fmla="val 815150"/>
                  <a:gd name="f13" fmla="val 23113"/>
                  <a:gd name="f14" fmla="*/ f0 1 605885"/>
                  <a:gd name="f15" fmla="*/ f1 1 815149"/>
                  <a:gd name="f16" fmla="+- f4 0 f2"/>
                  <a:gd name="f17" fmla="+- f3 0 f2"/>
                  <a:gd name="f18" fmla="*/ f17 1 605885"/>
                  <a:gd name="f19" fmla="*/ f16 1 815149"/>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605885" h="815149">
                    <a:moveTo>
                      <a:pt x="f5" y="f2"/>
                    </a:moveTo>
                    <a:cubicBezTo>
                      <a:pt x="f6" y="f2"/>
                      <a:pt x="f3" y="f7"/>
                      <a:pt x="f3" y="f8"/>
                    </a:cubicBezTo>
                    <a:lnTo>
                      <a:pt x="f3" y="f9"/>
                    </a:lnTo>
                    <a:cubicBezTo>
                      <a:pt x="f3" y="f10"/>
                      <a:pt x="f11" y="f12"/>
                      <a:pt x="f5" y="f12"/>
                    </a:cubicBezTo>
                    <a:lnTo>
                      <a:pt x="f8" y="f12"/>
                    </a:lnTo>
                    <a:cubicBezTo>
                      <a:pt x="f13" y="f12"/>
                      <a:pt x="f2" y="f10"/>
                      <a:pt x="f2" y="f9"/>
                    </a:cubicBezTo>
                    <a:lnTo>
                      <a:pt x="f2" y="f8"/>
                    </a:lnTo>
                    <a:cubicBezTo>
                      <a:pt x="f2" y="f7"/>
                      <a:pt x="f13" y="f2"/>
                      <a:pt x="f8" y="f2"/>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49" name="Google Shape;1066;p32">
              <a:extLst>
                <a:ext uri="{FF2B5EF4-FFF2-40B4-BE49-F238E27FC236}">
                  <a16:creationId xmlns:a16="http://schemas.microsoft.com/office/drawing/2014/main" id="{6E482776-5BCB-D424-AFF5-C762639F3FB4}"/>
                </a:ext>
              </a:extLst>
            </p:cNvPr>
            <p:cNvGrpSpPr/>
            <p:nvPr/>
          </p:nvGrpSpPr>
          <p:grpSpPr>
            <a:xfrm>
              <a:off x="7553245" y="556211"/>
              <a:ext cx="492916" cy="600532"/>
              <a:chOff x="7553245" y="556211"/>
              <a:chExt cx="492916" cy="600532"/>
            </a:xfrm>
          </p:grpSpPr>
          <p:grpSp>
            <p:nvGrpSpPr>
              <p:cNvPr id="50" name="Google Shape;1067;p32">
                <a:extLst>
                  <a:ext uri="{FF2B5EF4-FFF2-40B4-BE49-F238E27FC236}">
                    <a16:creationId xmlns:a16="http://schemas.microsoft.com/office/drawing/2014/main" id="{E48A6751-8889-66BB-5C60-0582DC72BA76}"/>
                  </a:ext>
                </a:extLst>
              </p:cNvPr>
              <p:cNvGrpSpPr/>
              <p:nvPr/>
            </p:nvGrpSpPr>
            <p:grpSpPr>
              <a:xfrm>
                <a:off x="7566422" y="569442"/>
                <a:ext cx="472524" cy="580012"/>
                <a:chOff x="7566422" y="569442"/>
                <a:chExt cx="472524" cy="580012"/>
              </a:xfrm>
            </p:grpSpPr>
            <p:sp>
              <p:nvSpPr>
                <p:cNvPr id="51" name="Google Shape;1068;p32">
                  <a:extLst>
                    <a:ext uri="{FF2B5EF4-FFF2-40B4-BE49-F238E27FC236}">
                      <a16:creationId xmlns:a16="http://schemas.microsoft.com/office/drawing/2014/main" id="{B1605E01-6F99-2BEF-3198-D88DCC165C1A}"/>
                    </a:ext>
                  </a:extLst>
                </p:cNvPr>
                <p:cNvSpPr/>
                <p:nvPr/>
              </p:nvSpPr>
              <p:spPr>
                <a:xfrm>
                  <a:off x="7574478" y="1143438"/>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5" y="f2"/>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2" name="Google Shape;1069;p32">
                  <a:extLst>
                    <a:ext uri="{FF2B5EF4-FFF2-40B4-BE49-F238E27FC236}">
                      <a16:creationId xmlns:a16="http://schemas.microsoft.com/office/drawing/2014/main" id="{FFF364F2-FC53-B08C-EACD-63A7F3206DDF}"/>
                    </a:ext>
                  </a:extLst>
                </p:cNvPr>
                <p:cNvSpPr/>
                <p:nvPr/>
              </p:nvSpPr>
              <p:spPr>
                <a:xfrm>
                  <a:off x="7566422" y="577388"/>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4"/>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3" name="Google Shape;1070;p32">
                  <a:extLst>
                    <a:ext uri="{FF2B5EF4-FFF2-40B4-BE49-F238E27FC236}">
                      <a16:creationId xmlns:a16="http://schemas.microsoft.com/office/drawing/2014/main" id="{39FB53F7-F6AC-3A64-B036-E6F4E482D889}"/>
                    </a:ext>
                  </a:extLst>
                </p:cNvPr>
                <p:cNvSpPr/>
                <p:nvPr/>
              </p:nvSpPr>
              <p:spPr>
                <a:xfrm>
                  <a:off x="7582543" y="569442"/>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2" y="f2"/>
                      </a:moveTo>
                      <a:lnTo>
                        <a:pt x="f5"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4" name="Google Shape;1071;p32">
                  <a:extLst>
                    <a:ext uri="{FF2B5EF4-FFF2-40B4-BE49-F238E27FC236}">
                      <a16:creationId xmlns:a16="http://schemas.microsoft.com/office/drawing/2014/main" id="{D5CE2C17-A78D-747E-D0E4-28D7364218D6}"/>
                    </a:ext>
                  </a:extLst>
                </p:cNvPr>
                <p:cNvSpPr/>
                <p:nvPr/>
              </p:nvSpPr>
              <p:spPr>
                <a:xfrm>
                  <a:off x="8032930" y="585389"/>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2"/>
                      </a:moveTo>
                      <a:lnTo>
                        <a:pt x="f2" y="f4"/>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5" name="Google Shape;1072;p32">
                <a:extLst>
                  <a:ext uri="{FF2B5EF4-FFF2-40B4-BE49-F238E27FC236}">
                    <a16:creationId xmlns:a16="http://schemas.microsoft.com/office/drawing/2014/main" id="{35E7B5E1-A460-15EE-AFAE-6DFC4C98C9CD}"/>
                  </a:ext>
                </a:extLst>
              </p:cNvPr>
              <p:cNvGrpSpPr/>
              <p:nvPr/>
            </p:nvGrpSpPr>
            <p:grpSpPr>
              <a:xfrm>
                <a:off x="7553245" y="556211"/>
                <a:ext cx="492916" cy="600532"/>
                <a:chOff x="7553245" y="556211"/>
                <a:chExt cx="492916" cy="600532"/>
              </a:xfrm>
            </p:grpSpPr>
            <p:grpSp>
              <p:nvGrpSpPr>
                <p:cNvPr id="56" name="Google Shape;1073;p32">
                  <a:extLst>
                    <a:ext uri="{FF2B5EF4-FFF2-40B4-BE49-F238E27FC236}">
                      <a16:creationId xmlns:a16="http://schemas.microsoft.com/office/drawing/2014/main" id="{11BA916B-5D54-E1F6-E518-250EA4662A98}"/>
                    </a:ext>
                  </a:extLst>
                </p:cNvPr>
                <p:cNvGrpSpPr/>
                <p:nvPr/>
              </p:nvGrpSpPr>
              <p:grpSpPr>
                <a:xfrm>
                  <a:off x="7553245" y="556211"/>
                  <a:ext cx="492916" cy="26481"/>
                  <a:chOff x="7553245" y="556211"/>
                  <a:chExt cx="492916" cy="26481"/>
                </a:xfrm>
              </p:grpSpPr>
              <p:sp>
                <p:nvSpPr>
                  <p:cNvPr id="57" name="Google Shape;1074;p32">
                    <a:extLst>
                      <a:ext uri="{FF2B5EF4-FFF2-40B4-BE49-F238E27FC236}">
                        <a16:creationId xmlns:a16="http://schemas.microsoft.com/office/drawing/2014/main" id="{D23CD6B6-07D7-5A23-D8FF-C40D4EEA4CEF}"/>
                      </a:ext>
                    </a:extLst>
                  </p:cNvPr>
                  <p:cNvSpPr/>
                  <p:nvPr/>
                </p:nvSpPr>
                <p:spPr>
                  <a:xfrm>
                    <a:off x="7553245"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8" name="Google Shape;1075;p32">
                    <a:extLst>
                      <a:ext uri="{FF2B5EF4-FFF2-40B4-BE49-F238E27FC236}">
                        <a16:creationId xmlns:a16="http://schemas.microsoft.com/office/drawing/2014/main" id="{0D44283A-15B6-372D-35D9-0B832FA9D004}"/>
                      </a:ext>
                    </a:extLst>
                  </p:cNvPr>
                  <p:cNvSpPr/>
                  <p:nvPr/>
                </p:nvSpPr>
                <p:spPr>
                  <a:xfrm>
                    <a:off x="7786463"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9" name="Google Shape;1076;p32">
                    <a:extLst>
                      <a:ext uri="{FF2B5EF4-FFF2-40B4-BE49-F238E27FC236}">
                        <a16:creationId xmlns:a16="http://schemas.microsoft.com/office/drawing/2014/main" id="{3B694832-1F03-6A54-03B6-EE671AD2B578}"/>
                      </a:ext>
                    </a:extLst>
                  </p:cNvPr>
                  <p:cNvSpPr/>
                  <p:nvPr/>
                </p:nvSpPr>
                <p:spPr>
                  <a:xfrm>
                    <a:off x="8019690"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0" name="Google Shape;1077;p32">
                  <a:extLst>
                    <a:ext uri="{FF2B5EF4-FFF2-40B4-BE49-F238E27FC236}">
                      <a16:creationId xmlns:a16="http://schemas.microsoft.com/office/drawing/2014/main" id="{DDABFDCF-061C-E5C3-DF74-33B252E51590}"/>
                    </a:ext>
                  </a:extLst>
                </p:cNvPr>
                <p:cNvGrpSpPr/>
                <p:nvPr/>
              </p:nvGrpSpPr>
              <p:grpSpPr>
                <a:xfrm>
                  <a:off x="7553245" y="843204"/>
                  <a:ext cx="492916" cy="26481"/>
                  <a:chOff x="7553245" y="843204"/>
                  <a:chExt cx="492916" cy="26481"/>
                </a:xfrm>
              </p:grpSpPr>
              <p:sp>
                <p:nvSpPr>
                  <p:cNvPr id="61" name="Google Shape;1078;p32">
                    <a:extLst>
                      <a:ext uri="{FF2B5EF4-FFF2-40B4-BE49-F238E27FC236}">
                        <a16:creationId xmlns:a16="http://schemas.microsoft.com/office/drawing/2014/main" id="{E58C1D7E-CE3D-D7CE-99C4-D6B13487B3F3}"/>
                      </a:ext>
                    </a:extLst>
                  </p:cNvPr>
                  <p:cNvSpPr/>
                  <p:nvPr/>
                </p:nvSpPr>
                <p:spPr>
                  <a:xfrm>
                    <a:off x="7553245"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2" name="Google Shape;1079;p32">
                    <a:extLst>
                      <a:ext uri="{FF2B5EF4-FFF2-40B4-BE49-F238E27FC236}">
                        <a16:creationId xmlns:a16="http://schemas.microsoft.com/office/drawing/2014/main" id="{FC0239C4-8CA4-1455-D3E0-44CA2AC3F138}"/>
                      </a:ext>
                    </a:extLst>
                  </p:cNvPr>
                  <p:cNvSpPr/>
                  <p:nvPr/>
                </p:nvSpPr>
                <p:spPr>
                  <a:xfrm>
                    <a:off x="8019690"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3" name="Google Shape;1080;p32">
                  <a:extLst>
                    <a:ext uri="{FF2B5EF4-FFF2-40B4-BE49-F238E27FC236}">
                      <a16:creationId xmlns:a16="http://schemas.microsoft.com/office/drawing/2014/main" id="{28987491-23D8-E36A-3CCD-8EC550D25501}"/>
                    </a:ext>
                  </a:extLst>
                </p:cNvPr>
                <p:cNvGrpSpPr/>
                <p:nvPr/>
              </p:nvGrpSpPr>
              <p:grpSpPr>
                <a:xfrm>
                  <a:off x="7553245" y="1130262"/>
                  <a:ext cx="492916" cy="26481"/>
                  <a:chOff x="7553245" y="1130262"/>
                  <a:chExt cx="492916" cy="26481"/>
                </a:xfrm>
              </p:grpSpPr>
              <p:sp>
                <p:nvSpPr>
                  <p:cNvPr id="64" name="Google Shape;1081;p32">
                    <a:extLst>
                      <a:ext uri="{FF2B5EF4-FFF2-40B4-BE49-F238E27FC236}">
                        <a16:creationId xmlns:a16="http://schemas.microsoft.com/office/drawing/2014/main" id="{7338A9FF-700A-3690-B2B7-8FD24EED9085}"/>
                      </a:ext>
                    </a:extLst>
                  </p:cNvPr>
                  <p:cNvSpPr/>
                  <p:nvPr/>
                </p:nvSpPr>
                <p:spPr>
                  <a:xfrm>
                    <a:off x="7553245"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5" name="Google Shape;1082;p32">
                    <a:extLst>
                      <a:ext uri="{FF2B5EF4-FFF2-40B4-BE49-F238E27FC236}">
                        <a16:creationId xmlns:a16="http://schemas.microsoft.com/office/drawing/2014/main" id="{2C073FFB-F4D9-CCF2-7674-032DC73ADDCB}"/>
                      </a:ext>
                    </a:extLst>
                  </p:cNvPr>
                  <p:cNvSpPr/>
                  <p:nvPr/>
                </p:nvSpPr>
                <p:spPr>
                  <a:xfrm>
                    <a:off x="7786463"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6" name="Google Shape;1083;p32">
                    <a:extLst>
                      <a:ext uri="{FF2B5EF4-FFF2-40B4-BE49-F238E27FC236}">
                        <a16:creationId xmlns:a16="http://schemas.microsoft.com/office/drawing/2014/main" id="{5AE872D4-F0DE-30DA-C005-A2B4704F142A}"/>
                      </a:ext>
                    </a:extLst>
                  </p:cNvPr>
                  <p:cNvSpPr/>
                  <p:nvPr/>
                </p:nvSpPr>
                <p:spPr>
                  <a:xfrm>
                    <a:off x="8019690"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nvGrpSpPr>
            <p:cNvPr id="67" name="Google Shape;1084;p32">
              <a:extLst>
                <a:ext uri="{FF2B5EF4-FFF2-40B4-BE49-F238E27FC236}">
                  <a16:creationId xmlns:a16="http://schemas.microsoft.com/office/drawing/2014/main" id="{2C57EFA4-B535-387D-2F06-C220572F9AE1}"/>
                </a:ext>
              </a:extLst>
            </p:cNvPr>
            <p:cNvGrpSpPr/>
            <p:nvPr/>
          </p:nvGrpSpPr>
          <p:grpSpPr>
            <a:xfrm>
              <a:off x="7821128" y="1008098"/>
              <a:ext cx="162040" cy="94484"/>
              <a:chOff x="7821128" y="1008098"/>
              <a:chExt cx="162040" cy="94484"/>
            </a:xfrm>
          </p:grpSpPr>
          <p:sp>
            <p:nvSpPr>
              <p:cNvPr id="68" name="Google Shape;1085;p32">
                <a:extLst>
                  <a:ext uri="{FF2B5EF4-FFF2-40B4-BE49-F238E27FC236}">
                    <a16:creationId xmlns:a16="http://schemas.microsoft.com/office/drawing/2014/main" id="{EF6EDDAE-0A08-8FAF-AB43-211F00E43855}"/>
                  </a:ext>
                </a:extLst>
              </p:cNvPr>
              <p:cNvSpPr/>
              <p:nvPr/>
            </p:nvSpPr>
            <p:spPr>
              <a:xfrm>
                <a:off x="7821128" y="1008098"/>
                <a:ext cx="162040" cy="94484"/>
              </a:xfrm>
              <a:custGeom>
                <a:avLst/>
                <a:gdLst>
                  <a:gd name="f0" fmla="val w"/>
                  <a:gd name="f1" fmla="val h"/>
                  <a:gd name="f2" fmla="val 0"/>
                  <a:gd name="f3" fmla="val 256508"/>
                  <a:gd name="f4" fmla="val 149542"/>
                  <a:gd name="f5" fmla="val 218694"/>
                  <a:gd name="f6" fmla="val 239578"/>
                  <a:gd name="f7" fmla="val 16930"/>
                  <a:gd name="f8" fmla="val 37814"/>
                  <a:gd name="f9" fmla="val 111728"/>
                  <a:gd name="f10" fmla="val 132612"/>
                  <a:gd name="f11" fmla="val 149543"/>
                  <a:gd name="f12" fmla="val 1"/>
                  <a:gd name="f13" fmla="*/ f0 1 256508"/>
                  <a:gd name="f14" fmla="*/ f1 1 149542"/>
                  <a:gd name="f15" fmla="+- f4 0 f2"/>
                  <a:gd name="f16" fmla="+- f3 0 f2"/>
                  <a:gd name="f17" fmla="*/ f16 1 256508"/>
                  <a:gd name="f18" fmla="*/ f15 1 149542"/>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256508" h="149542">
                    <a:moveTo>
                      <a:pt x="f5" y="f2"/>
                    </a:moveTo>
                    <a:cubicBezTo>
                      <a:pt x="f6" y="f2"/>
                      <a:pt x="f3" y="f7"/>
                      <a:pt x="f3" y="f8"/>
                    </a:cubicBezTo>
                    <a:lnTo>
                      <a:pt x="f3" y="f9"/>
                    </a:lnTo>
                    <a:cubicBezTo>
                      <a:pt x="f3" y="f10"/>
                      <a:pt x="f6" y="f11"/>
                      <a:pt x="f5" y="f11"/>
                    </a:cubicBezTo>
                    <a:lnTo>
                      <a:pt x="f8" y="f11"/>
                    </a:lnTo>
                    <a:cubicBezTo>
                      <a:pt x="f7" y="f11"/>
                      <a:pt x="f12" y="f10"/>
                      <a:pt x="f12" y="f9"/>
                    </a:cubicBezTo>
                    <a:lnTo>
                      <a:pt x="f12" y="f8"/>
                    </a:lnTo>
                    <a:cubicBezTo>
                      <a:pt x="f12" y="f7"/>
                      <a:pt x="f7" y="f2"/>
                      <a:pt x="f8" y="f2"/>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69" name="Google Shape;1086;p32">
                <a:extLst>
                  <a:ext uri="{FF2B5EF4-FFF2-40B4-BE49-F238E27FC236}">
                    <a16:creationId xmlns:a16="http://schemas.microsoft.com/office/drawing/2014/main" id="{93137622-345C-D816-598B-E1CD3EE8CC58}"/>
                  </a:ext>
                </a:extLst>
              </p:cNvPr>
              <p:cNvGrpSpPr/>
              <p:nvPr/>
            </p:nvGrpSpPr>
            <p:grpSpPr>
              <a:xfrm>
                <a:off x="7843000" y="1024731"/>
                <a:ext cx="116083" cy="62499"/>
                <a:chOff x="7843000" y="1024731"/>
                <a:chExt cx="116083" cy="62499"/>
              </a:xfrm>
            </p:grpSpPr>
            <p:grpSp>
              <p:nvGrpSpPr>
                <p:cNvPr id="70" name="Google Shape;1087;p32">
                  <a:extLst>
                    <a:ext uri="{FF2B5EF4-FFF2-40B4-BE49-F238E27FC236}">
                      <a16:creationId xmlns:a16="http://schemas.microsoft.com/office/drawing/2014/main" id="{11427C6D-9C1B-5E14-0DC5-F3B890191881}"/>
                    </a:ext>
                  </a:extLst>
                </p:cNvPr>
                <p:cNvGrpSpPr/>
                <p:nvPr/>
              </p:nvGrpSpPr>
              <p:grpSpPr>
                <a:xfrm>
                  <a:off x="7899108" y="1025682"/>
                  <a:ext cx="59975" cy="59984"/>
                  <a:chOff x="7899108" y="1025682"/>
                  <a:chExt cx="59975" cy="59984"/>
                </a:xfrm>
              </p:grpSpPr>
              <p:sp>
                <p:nvSpPr>
                  <p:cNvPr id="71" name="Google Shape;1088;p32">
                    <a:extLst>
                      <a:ext uri="{FF2B5EF4-FFF2-40B4-BE49-F238E27FC236}">
                        <a16:creationId xmlns:a16="http://schemas.microsoft.com/office/drawing/2014/main" id="{BF1ABBE8-D1B9-E458-1E10-43723E33312A}"/>
                      </a:ext>
                    </a:extLst>
                  </p:cNvPr>
                  <p:cNvSpPr/>
                  <p:nvPr/>
                </p:nvSpPr>
                <p:spPr>
                  <a:xfrm>
                    <a:off x="7899108" y="1058710"/>
                    <a:ext cx="26956" cy="26956"/>
                  </a:xfrm>
                  <a:custGeom>
                    <a:avLst/>
                    <a:gdLst>
                      <a:gd name="f0" fmla="val w"/>
                      <a:gd name="f1" fmla="val h"/>
                      <a:gd name="f2" fmla="val 0"/>
                      <a:gd name="f3" fmla="val 42671"/>
                      <a:gd name="f4" fmla="val 42672"/>
                      <a:gd name="f5" fmla="val 16764"/>
                      <a:gd name="f6" fmla="val 31147"/>
                      <a:gd name="f7" fmla="val 5144"/>
                      <a:gd name="f8" fmla="val 37529"/>
                      <a:gd name="f9" fmla="val 11525"/>
                      <a:gd name="f10" fmla="val 25908"/>
                      <a:gd name="f11" fmla="val 6382"/>
                      <a:gd name="f12" fmla="val 28765"/>
                      <a:gd name="f13" fmla="val 38576"/>
                      <a:gd name="f14" fmla="val 4096"/>
                      <a:gd name="f15" fmla="val 13906"/>
                      <a:gd name="f16" fmla="val 36290"/>
                      <a:gd name="f17" fmla="*/ f0 1 42671"/>
                      <a:gd name="f18" fmla="*/ f1 1 42672"/>
                      <a:gd name="f19" fmla="+- f4 0 f2"/>
                      <a:gd name="f20" fmla="+- f3 0 f2"/>
                      <a:gd name="f21" fmla="*/ f20 1 42671"/>
                      <a:gd name="f22" fmla="*/ f19 1 42672"/>
                      <a:gd name="f23" fmla="*/ f2 1 f21"/>
                      <a:gd name="f24" fmla="*/ f3 1 f21"/>
                      <a:gd name="f25" fmla="*/ f2 1 f22"/>
                      <a:gd name="f26" fmla="*/ f4 1 f22"/>
                      <a:gd name="f27" fmla="*/ f23 f17 1"/>
                      <a:gd name="f28" fmla="*/ f24 f17 1"/>
                      <a:gd name="f29" fmla="*/ f26 f18 1"/>
                      <a:gd name="f30" fmla="*/ f25 f18 1"/>
                    </a:gdLst>
                    <a:ahLst/>
                    <a:cxnLst>
                      <a:cxn ang="3cd4">
                        <a:pos x="hc" y="t"/>
                      </a:cxn>
                      <a:cxn ang="0">
                        <a:pos x="r" y="vc"/>
                      </a:cxn>
                      <a:cxn ang="cd4">
                        <a:pos x="hc" y="b"/>
                      </a:cxn>
                      <a:cxn ang="cd2">
                        <a:pos x="l" y="vc"/>
                      </a:cxn>
                    </a:cxnLst>
                    <a:rect l="f27" t="f30" r="f28" b="f29"/>
                    <a:pathLst>
                      <a:path w="42671" h="42672">
                        <a:moveTo>
                          <a:pt x="f5" y="f6"/>
                        </a:moveTo>
                        <a:lnTo>
                          <a:pt x="f4" y="f7"/>
                        </a:lnTo>
                        <a:lnTo>
                          <a:pt x="f8" y="f2"/>
                        </a:lnTo>
                        <a:lnTo>
                          <a:pt x="f9" y="f10"/>
                        </a:lnTo>
                        <a:lnTo>
                          <a:pt x="f11" y="f12"/>
                        </a:lnTo>
                        <a:lnTo>
                          <a:pt x="f2" y="f13"/>
                        </a:lnTo>
                        <a:lnTo>
                          <a:pt x="f14" y="f4"/>
                        </a:lnTo>
                        <a:lnTo>
                          <a:pt x="f15" y="f16"/>
                        </a:lnTo>
                        <a:lnTo>
                          <a:pt x="f5" y="f6"/>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2" name="Google Shape;1089;p32">
                    <a:extLst>
                      <a:ext uri="{FF2B5EF4-FFF2-40B4-BE49-F238E27FC236}">
                        <a16:creationId xmlns:a16="http://schemas.microsoft.com/office/drawing/2014/main" id="{E0BFB6A9-C96E-5066-F183-5427F41B7280}"/>
                      </a:ext>
                    </a:extLst>
                  </p:cNvPr>
                  <p:cNvSpPr/>
                  <p:nvPr/>
                </p:nvSpPr>
                <p:spPr>
                  <a:xfrm>
                    <a:off x="7917762" y="1025682"/>
                    <a:ext cx="41321" cy="41330"/>
                  </a:xfrm>
                  <a:custGeom>
                    <a:avLst/>
                    <a:gdLst>
                      <a:gd name="f0" fmla="val w"/>
                      <a:gd name="f1" fmla="val h"/>
                      <a:gd name="f2" fmla="val 0"/>
                      <a:gd name="f3" fmla="val 65418"/>
                      <a:gd name="f4" fmla="val 36576"/>
                      <a:gd name="f5" fmla="val 54845"/>
                      <a:gd name="f6" fmla="val 63246"/>
                      <a:gd name="f7" fmla="val 28175"/>
                      <a:gd name="f8" fmla="val 64008"/>
                      <a:gd name="f9" fmla="val 27413"/>
                      <a:gd name="f10" fmla="val 64484"/>
                      <a:gd name="f11" fmla="val 26461"/>
                      <a:gd name="f12" fmla="val 64770"/>
                      <a:gd name="f13" fmla="val 25413"/>
                      <a:gd name="f14" fmla="val 65627"/>
                      <a:gd name="f15" fmla="val 21794"/>
                      <a:gd name="f16" fmla="val 66866"/>
                      <a:gd name="f17" fmla="val 13602"/>
                      <a:gd name="f18" fmla="val 59341"/>
                      <a:gd name="f19" fmla="val 6077"/>
                      <a:gd name="f20" fmla="val 51816"/>
                      <a:gd name="f21" fmla="+- 0 0 1447"/>
                      <a:gd name="f22" fmla="val 43625"/>
                      <a:gd name="f23" fmla="+- 0 0 209"/>
                      <a:gd name="f24" fmla="val 40005"/>
                      <a:gd name="f25" fmla="val 648"/>
                      <a:gd name="f26" fmla="val 38958"/>
                      <a:gd name="f27" fmla="val 934"/>
                      <a:gd name="f28" fmla="val 38005"/>
                      <a:gd name="f29" fmla="val 1410"/>
                      <a:gd name="f30" fmla="val 37243"/>
                      <a:gd name="f31" fmla="val 2172"/>
                      <a:gd name="f32" fmla="val 10573"/>
                      <a:gd name="f33" fmla="val 28842"/>
                      <a:gd name="f34" fmla="val 14669"/>
                      <a:gd name="f35" fmla="val 32938"/>
                      <a:gd name="f36" fmla="val 39701"/>
                      <a:gd name="f37" fmla="val 43796"/>
                      <a:gd name="f38" fmla="val 8287"/>
                      <a:gd name="f39" fmla="val 46082"/>
                      <a:gd name="f40" fmla="val 4286"/>
                      <a:gd name="f41" fmla="val 42082"/>
                      <a:gd name="f42" fmla="val 46368"/>
                      <a:gd name="f43" fmla="val 19050"/>
                      <a:gd name="f44" fmla="val 23336"/>
                      <a:gd name="f45" fmla="val 61132"/>
                      <a:gd name="f46" fmla="val 19336"/>
                      <a:gd name="f47" fmla="val 57131"/>
                      <a:gd name="f48" fmla="val 21622"/>
                      <a:gd name="f49" fmla="val 25718"/>
                      <a:gd name="f50" fmla="val 50750"/>
                      <a:gd name="f51" fmla="val 32481"/>
                      <a:gd name="f52" fmla="*/ f0 1 65418"/>
                      <a:gd name="f53" fmla="*/ f1 1 65418"/>
                      <a:gd name="f54" fmla="+- f3 0 f2"/>
                      <a:gd name="f55" fmla="*/ f54 1 65418"/>
                      <a:gd name="f56" fmla="*/ f2 1 f55"/>
                      <a:gd name="f57" fmla="*/ f3 1 f55"/>
                      <a:gd name="f58" fmla="*/ f56 f52 1"/>
                      <a:gd name="f59" fmla="*/ f57 f52 1"/>
                      <a:gd name="f60" fmla="*/ f57 f53 1"/>
                      <a:gd name="f61" fmla="*/ f56 f53 1"/>
                    </a:gdLst>
                    <a:ahLst/>
                    <a:cxnLst>
                      <a:cxn ang="3cd4">
                        <a:pos x="hc" y="t"/>
                      </a:cxn>
                      <a:cxn ang="0">
                        <a:pos x="r" y="vc"/>
                      </a:cxn>
                      <a:cxn ang="cd4">
                        <a:pos x="hc" y="b"/>
                      </a:cxn>
                      <a:cxn ang="cd2">
                        <a:pos x="l" y="vc"/>
                      </a:cxn>
                    </a:cxnLst>
                    <a:rect l="f58" t="f61" r="f59" b="f60"/>
                    <a:pathLst>
                      <a:path w="65418" h="65418">
                        <a:moveTo>
                          <a:pt x="f4" y="f5"/>
                        </a:moveTo>
                        <a:lnTo>
                          <a:pt x="f6" y="f7"/>
                        </a:ln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33"/>
                        </a:lnTo>
                        <a:cubicBezTo>
                          <a:pt x="f34" y="f35"/>
                          <a:pt x="f34" y="f36"/>
                          <a:pt x="f32" y="f37"/>
                        </a:cubicBezTo>
                        <a:lnTo>
                          <a:pt x="f38" y="f39"/>
                        </a:lnTo>
                        <a:lnTo>
                          <a:pt x="f40" y="f41"/>
                        </a:lnTo>
                        <a:lnTo>
                          <a:pt x="f2" y="f42"/>
                        </a:lnTo>
                        <a:lnTo>
                          <a:pt x="f43" y="f3"/>
                        </a:lnTo>
                        <a:lnTo>
                          <a:pt x="f44" y="f45"/>
                        </a:lnTo>
                        <a:lnTo>
                          <a:pt x="f46" y="f47"/>
                        </a:lnTo>
                        <a:lnTo>
                          <a:pt x="f48" y="f5"/>
                        </a:lnTo>
                        <a:cubicBezTo>
                          <a:pt x="f49" y="f50"/>
                          <a:pt x="f51" y="f5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73" name="Google Shape;1090;p32">
                  <a:extLst>
                    <a:ext uri="{FF2B5EF4-FFF2-40B4-BE49-F238E27FC236}">
                      <a16:creationId xmlns:a16="http://schemas.microsoft.com/office/drawing/2014/main" id="{3D4F6FC6-8AFB-82C2-8FC6-3249EC279A52}"/>
                    </a:ext>
                  </a:extLst>
                </p:cNvPr>
                <p:cNvGrpSpPr/>
                <p:nvPr/>
              </p:nvGrpSpPr>
              <p:grpSpPr>
                <a:xfrm>
                  <a:off x="7843000" y="1024731"/>
                  <a:ext cx="62398" cy="62499"/>
                  <a:chOff x="7843000" y="1024731"/>
                  <a:chExt cx="62398" cy="62499"/>
                </a:xfrm>
              </p:grpSpPr>
              <p:sp>
                <p:nvSpPr>
                  <p:cNvPr id="74" name="Google Shape;1091;p32">
                    <a:extLst>
                      <a:ext uri="{FF2B5EF4-FFF2-40B4-BE49-F238E27FC236}">
                        <a16:creationId xmlns:a16="http://schemas.microsoft.com/office/drawing/2014/main" id="{5EB17D1A-831F-D56E-900A-7B8B2D727396}"/>
                      </a:ext>
                    </a:extLst>
                  </p:cNvPr>
                  <p:cNvSpPr/>
                  <p:nvPr/>
                </p:nvSpPr>
                <p:spPr>
                  <a:xfrm>
                    <a:off x="7843000" y="1024731"/>
                    <a:ext cx="62398" cy="62499"/>
                  </a:xfrm>
                  <a:custGeom>
                    <a:avLst/>
                    <a:gdLst>
                      <a:gd name="f0" fmla="val w"/>
                      <a:gd name="f1" fmla="val h"/>
                      <a:gd name="f2" fmla="val 0"/>
                      <a:gd name="f3" fmla="val 98773"/>
                      <a:gd name="f4" fmla="val 98921"/>
                      <a:gd name="f5" fmla="val 40717"/>
                      <a:gd name="f6" fmla="val 72440"/>
                      <a:gd name="f7" fmla="val 72244"/>
                      <a:gd name="f8" fmla="val 40912"/>
                      <a:gd name="f9" fmla="val 74149"/>
                      <a:gd name="f10" fmla="val 39007"/>
                      <a:gd name="f11" fmla="val 76721"/>
                      <a:gd name="f12" fmla="val 38054"/>
                      <a:gd name="f13" fmla="val 79388"/>
                      <a:gd name="f14" fmla="val 84341"/>
                      <a:gd name="f15" fmla="val 38150"/>
                      <a:gd name="f16" fmla="val 89389"/>
                      <a:gd name="f17" fmla="val 36340"/>
                      <a:gd name="f18" fmla="val 93199"/>
                      <a:gd name="f19" fmla="val 32530"/>
                      <a:gd name="f20" fmla="val 98247"/>
                      <a:gd name="f21" fmla="val 27482"/>
                      <a:gd name="f22" fmla="val 99866"/>
                      <a:gd name="f23" fmla="val 20243"/>
                      <a:gd name="f24" fmla="val 98057"/>
                      <a:gd name="f25" fmla="val 13766"/>
                      <a:gd name="f26" fmla="val 88722"/>
                      <a:gd name="f27" fmla="val 23100"/>
                      <a:gd name="f28" fmla="val 78435"/>
                      <a:gd name="f29" fmla="val 20338"/>
                      <a:gd name="f30" fmla="val 75673"/>
                      <a:gd name="f31" fmla="val 10051"/>
                      <a:gd name="f32" fmla="val 85007"/>
                      <a:gd name="f33" fmla="val 716"/>
                      <a:gd name="f34" fmla="val 78626"/>
                      <a:gd name="f35" fmla="+- 0 0 1093"/>
                      <a:gd name="f36" fmla="val 71482"/>
                      <a:gd name="f37" fmla="val 526"/>
                      <a:gd name="f38" fmla="val 66434"/>
                      <a:gd name="f39" fmla="val 5574"/>
                      <a:gd name="f40" fmla="val 62624"/>
                      <a:gd name="f41" fmla="val 9384"/>
                      <a:gd name="f42" fmla="val 60814"/>
                      <a:gd name="f43" fmla="val 14432"/>
                      <a:gd name="f44" fmla="val 60909"/>
                      <a:gd name="f45" fmla="val 19385"/>
                      <a:gd name="f46" fmla="val 22052"/>
                      <a:gd name="f47" fmla="val 59957"/>
                      <a:gd name="f48" fmla="val 24624"/>
                      <a:gd name="f49" fmla="val 58052"/>
                      <a:gd name="f50" fmla="val 26529"/>
                      <a:gd name="f51" fmla="val 26524"/>
                      <a:gd name="f52" fmla="val 58057"/>
                      <a:gd name="f53" fmla="val 24619"/>
                      <a:gd name="f54" fmla="val 59962"/>
                      <a:gd name="f55" fmla="val 22047"/>
                      <a:gd name="f56" fmla="val 60914"/>
                      <a:gd name="f57" fmla="val 19380"/>
                      <a:gd name="f58" fmla="val 14427"/>
                      <a:gd name="f59" fmla="val 60819"/>
                      <a:gd name="f60" fmla="val 9379"/>
                      <a:gd name="f61" fmla="val 62629"/>
                      <a:gd name="f62" fmla="val 5569"/>
                      <a:gd name="f63" fmla="val 66439"/>
                      <a:gd name="f64" fmla="+- 0 0 2146"/>
                      <a:gd name="f65" fmla="val 74154"/>
                      <a:gd name="f66" fmla="+- 0 0 1861"/>
                      <a:gd name="f67" fmla="val 86918"/>
                      <a:gd name="f68" fmla="val 6522"/>
                      <a:gd name="f69" fmla="val 94252"/>
                      <a:gd name="f70" fmla="val 13761"/>
                      <a:gd name="f71" fmla="val 100634"/>
                      <a:gd name="f72" fmla="val 24905"/>
                      <a:gd name="f73" fmla="val 100443"/>
                      <a:gd name="f74" fmla="val 32048"/>
                      <a:gd name="f75" fmla="val 93871"/>
                      <a:gd name="f76" fmla="val 36239"/>
                      <a:gd name="f77" fmla="val 89966"/>
                      <a:gd name="f78" fmla="val 38240"/>
                      <a:gd name="f79" fmla="val 84632"/>
                      <a:gd name="f80" fmla="val 38145"/>
                      <a:gd name="f81" fmla="val 79393"/>
                      <a:gd name="f82" fmla="val 76821"/>
                      <a:gd name="f83" fmla="val 39097"/>
                      <a:gd name="f84" fmla="val 74249"/>
                      <a:gd name="f85" fmla="val 41002"/>
                      <a:gd name="f86" fmla="val 16618"/>
                      <a:gd name="f87" fmla="val 87965"/>
                      <a:gd name="f88" fmla="val 10713"/>
                      <a:gd name="f89" fmla="val 82060"/>
                      <a:gd name="f90" fmla="val 12903"/>
                      <a:gd name="f91" fmla="val 73964"/>
                      <a:gd name="f92" fmla="val 21000"/>
                      <a:gd name="f93" fmla="val 71773"/>
                      <a:gd name="f94" fmla="val 26905"/>
                      <a:gd name="f95" fmla="val 77678"/>
                      <a:gd name="f96" fmla="val 24714"/>
                      <a:gd name="f97" fmla="val 85775"/>
                      <a:gd name="f98" fmla="*/ f0 1 98773"/>
                      <a:gd name="f99" fmla="*/ f1 1 98921"/>
                      <a:gd name="f100" fmla="+- f4 0 f2"/>
                      <a:gd name="f101" fmla="+- f3 0 f2"/>
                      <a:gd name="f102" fmla="*/ f101 1 98773"/>
                      <a:gd name="f103" fmla="*/ f100 1 98921"/>
                      <a:gd name="f104" fmla="*/ f2 1 f102"/>
                      <a:gd name="f105" fmla="*/ f3 1 f102"/>
                      <a:gd name="f106" fmla="*/ f2 1 f103"/>
                      <a:gd name="f107" fmla="*/ f4 1 f103"/>
                      <a:gd name="f108" fmla="*/ f104 f98 1"/>
                      <a:gd name="f109" fmla="*/ f105 f98 1"/>
                      <a:gd name="f110" fmla="*/ f107 f99 1"/>
                      <a:gd name="f111" fmla="*/ f106 f99 1"/>
                    </a:gdLst>
                    <a:ahLst/>
                    <a:cxnLst>
                      <a:cxn ang="3cd4">
                        <a:pos x="hc" y="t"/>
                      </a:cxn>
                      <a:cxn ang="0">
                        <a:pos x="r" y="vc"/>
                      </a:cxn>
                      <a:cxn ang="cd4">
                        <a:pos x="hc" y="b"/>
                      </a:cxn>
                      <a:cxn ang="cd2">
                        <a:pos x="l" y="vc"/>
                      </a:cxn>
                    </a:cxnLst>
                    <a:rect l="f108" t="f111" r="f109" b="f110"/>
                    <a:pathLst>
                      <a:path w="98773" h="98921">
                        <a:moveTo>
                          <a:pt x="f5" y="f6"/>
                        </a:moveTo>
                        <a:lnTo>
                          <a:pt x="f7" y="f8"/>
                        </a:lnTo>
                        <a:cubicBezTo>
                          <a:pt x="f9" y="f10"/>
                          <a:pt x="f11" y="f12"/>
                          <a:pt x="f13" y="f12"/>
                        </a:cubicBezTo>
                        <a:cubicBezTo>
                          <a:pt x="f14" y="f15"/>
                          <a:pt x="f16" y="f17"/>
                          <a:pt x="f18" y="f19"/>
                        </a:cubicBezTo>
                        <a:cubicBezTo>
                          <a:pt x="f20" y="f21"/>
                          <a:pt x="f22" y="f23"/>
                          <a:pt x="f24" y="f25"/>
                        </a:cubicBezTo>
                        <a:lnTo>
                          <a:pt x="f26" y="f27"/>
                        </a:lnTo>
                        <a:lnTo>
                          <a:pt x="f28" y="f29"/>
                        </a:lnTo>
                        <a:lnTo>
                          <a:pt x="f30" y="f31"/>
                        </a:lnTo>
                        <a:lnTo>
                          <a:pt x="f32" y="f33"/>
                        </a:lnTo>
                        <a:cubicBezTo>
                          <a:pt x="f34" y="f35"/>
                          <a:pt x="f36" y="f37"/>
                          <a:pt x="f38" y="f39"/>
                        </a:cubicBezTo>
                        <a:cubicBezTo>
                          <a:pt x="f40" y="f41"/>
                          <a:pt x="f42" y="f43"/>
                          <a:pt x="f44" y="f45"/>
                        </a:cubicBezTo>
                        <a:cubicBezTo>
                          <a:pt x="f44" y="f46"/>
                          <a:pt x="f47" y="f48"/>
                          <a:pt x="f49" y="f50"/>
                        </a:cubicBezTo>
                        <a:lnTo>
                          <a:pt x="f51" y="f52"/>
                        </a:lnTo>
                        <a:cubicBezTo>
                          <a:pt x="f53" y="f54"/>
                          <a:pt x="f55" y="f56"/>
                          <a:pt x="f57" y="f56"/>
                        </a:cubicBezTo>
                        <a:cubicBezTo>
                          <a:pt x="f58" y="f59"/>
                          <a:pt x="f60" y="f61"/>
                          <a:pt x="f62" y="f63"/>
                        </a:cubicBezTo>
                        <a:cubicBezTo>
                          <a:pt x="f64" y="f65"/>
                          <a:pt x="f66" y="f67"/>
                          <a:pt x="f68" y="f69"/>
                        </a:cubicBezTo>
                        <a:cubicBezTo>
                          <a:pt x="f70" y="f71"/>
                          <a:pt x="f72" y="f73"/>
                          <a:pt x="f74" y="f75"/>
                        </a:cubicBezTo>
                        <a:cubicBezTo>
                          <a:pt x="f76" y="f77"/>
                          <a:pt x="f78" y="f79"/>
                          <a:pt x="f80" y="f81"/>
                        </a:cubicBezTo>
                        <a:cubicBezTo>
                          <a:pt x="f80" y="f82"/>
                          <a:pt x="f83" y="f84"/>
                          <a:pt x="f85" y="f6"/>
                        </a:cubicBezTo>
                        <a:close/>
                        <a:moveTo>
                          <a:pt x="f86" y="f87"/>
                        </a:moveTo>
                        <a:lnTo>
                          <a:pt x="f88" y="f89"/>
                        </a:lnTo>
                        <a:lnTo>
                          <a:pt x="f90" y="f91"/>
                        </a:lnTo>
                        <a:lnTo>
                          <a:pt x="f92" y="f93"/>
                        </a:lnTo>
                        <a:lnTo>
                          <a:pt x="f94" y="f95"/>
                        </a:lnTo>
                        <a:lnTo>
                          <a:pt x="f96" y="f97"/>
                        </a:lnTo>
                        <a:lnTo>
                          <a:pt x="f86" y="f87"/>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5" name="Google Shape;1092;p32">
                    <a:extLst>
                      <a:ext uri="{FF2B5EF4-FFF2-40B4-BE49-F238E27FC236}">
                        <a16:creationId xmlns:a16="http://schemas.microsoft.com/office/drawing/2014/main" id="{5C0BB5A3-93D7-ABEE-D5BA-EB8EE741FC21}"/>
                      </a:ext>
                    </a:extLst>
                  </p:cNvPr>
                  <p:cNvSpPr/>
                  <p:nvPr/>
                </p:nvSpPr>
                <p:spPr>
                  <a:xfrm>
                    <a:off x="7868704" y="1051587"/>
                    <a:ext cx="9838" cy="9838"/>
                  </a:xfrm>
                  <a:custGeom>
                    <a:avLst/>
                    <a:gdLst>
                      <a:gd name="f0" fmla="val w"/>
                      <a:gd name="f1" fmla="val h"/>
                      <a:gd name="f2" fmla="val 0"/>
                      <a:gd name="f3" fmla="val 15573"/>
                      <a:gd name="f4" fmla="val 786"/>
                      <a:gd name="f5" fmla="val 14883"/>
                      <a:gd name="f6" fmla="+- 0 0 262"/>
                      <a:gd name="f7" fmla="val 13835"/>
                      <a:gd name="f8" fmla="val 12025"/>
                      <a:gd name="f9" fmla="val 10882"/>
                      <a:gd name="f10" fmla="val 11930"/>
                      <a:gd name="f11" fmla="val 13740"/>
                      <a:gd name="f12" fmla="val 14788"/>
                      <a:gd name="f13" fmla="val 15835"/>
                      <a:gd name="f14" fmla="val 1834"/>
                      <a:gd name="f15" fmla="val 3643"/>
                      <a:gd name="f16" fmla="val 4691"/>
                      <a:gd name="f17" fmla="val 690"/>
                      <a:gd name="f18" fmla="*/ f0 1 15573"/>
                      <a:gd name="f19" fmla="*/ f1 1 15573"/>
                      <a:gd name="f20" fmla="+- f3 0 f2"/>
                      <a:gd name="f21" fmla="*/ f20 1 15573"/>
                      <a:gd name="f22" fmla="*/ f2 1 f21"/>
                      <a:gd name="f23" fmla="*/ f3 1 f21"/>
                      <a:gd name="f24" fmla="*/ f22 f18 1"/>
                      <a:gd name="f25" fmla="*/ f23 f18 1"/>
                      <a:gd name="f26" fmla="*/ f23 f19 1"/>
                      <a:gd name="f27" fmla="*/ f22 f19 1"/>
                    </a:gdLst>
                    <a:ahLst/>
                    <a:cxnLst>
                      <a:cxn ang="3cd4">
                        <a:pos x="hc" y="t"/>
                      </a:cxn>
                      <a:cxn ang="0">
                        <a:pos x="r" y="vc"/>
                      </a:cxn>
                      <a:cxn ang="cd4">
                        <a:pos x="hc" y="b"/>
                      </a:cxn>
                      <a:cxn ang="cd2">
                        <a:pos x="l" y="vc"/>
                      </a:cxn>
                    </a:cxnLst>
                    <a:rect l="f24" t="f27" r="f25" b="f26"/>
                    <a:pathLst>
                      <a:path w="15573" h="15573">
                        <a:moveTo>
                          <a:pt x="f4" y="f5"/>
                        </a:moveTo>
                        <a:lnTo>
                          <a:pt x="f4" y="f5"/>
                        </a:lnTo>
                        <a:cubicBezTo>
                          <a:pt x="f6" y="f7"/>
                          <a:pt x="f6" y="f8"/>
                          <a:pt x="f4" y="f9"/>
                        </a:cubicBezTo>
                        <a:lnTo>
                          <a:pt x="f9" y="f4"/>
                        </a:lnTo>
                        <a:cubicBezTo>
                          <a:pt x="f10" y="f6"/>
                          <a:pt x="f11" y="f6"/>
                          <a:pt x="f12" y="f4"/>
                        </a:cubicBezTo>
                        <a:lnTo>
                          <a:pt x="f12" y="f4"/>
                        </a:lnTo>
                        <a:cubicBezTo>
                          <a:pt x="f13" y="f14"/>
                          <a:pt x="f13" y="f15"/>
                          <a:pt x="f12" y="f16"/>
                        </a:cubicBezTo>
                        <a:lnTo>
                          <a:pt x="f16" y="f12"/>
                        </a:lnTo>
                        <a:cubicBezTo>
                          <a:pt x="f15" y="f13"/>
                          <a:pt x="f14" y="f13"/>
                          <a:pt x="f17" y="f1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pic>
        <p:nvPicPr>
          <p:cNvPr id="76" name="Google Shape;1021;p32" descr="A blue brain in a library&#10;&#10;AI-generated content may be incorrect.">
            <a:extLst>
              <a:ext uri="{FF2B5EF4-FFF2-40B4-BE49-F238E27FC236}">
                <a16:creationId xmlns:a16="http://schemas.microsoft.com/office/drawing/2014/main" id="{ADD4E96E-433B-909D-49FB-7808E19AF470}"/>
              </a:ext>
            </a:extLst>
          </p:cNvPr>
          <p:cNvPicPr>
            <a:picLocks noGrp="1" noChangeAspect="1"/>
          </p:cNvPicPr>
          <p:nvPr>
            <p:ph type="pic" idx="4294967295"/>
          </p:nvPr>
        </p:nvPicPr>
        <p:blipFill>
          <a:blip r:embed="rId3"/>
          <a:srcRect/>
          <a:stretch>
            <a:fillRect/>
          </a:stretch>
        </p:blipFill>
        <p:spPr>
          <a:xfrm>
            <a:off x="511853" y="869685"/>
            <a:ext cx="2990398" cy="2990398"/>
          </a:xfrm>
        </p:spPr>
      </p:pic>
      <p:grpSp>
        <p:nvGrpSpPr>
          <p:cNvPr id="77" name="Google Shape;1093;p32">
            <a:extLst>
              <a:ext uri="{FF2B5EF4-FFF2-40B4-BE49-F238E27FC236}">
                <a16:creationId xmlns:a16="http://schemas.microsoft.com/office/drawing/2014/main" id="{DA8A6698-A444-72FF-CFD4-7E4463B1B63A}"/>
              </a:ext>
            </a:extLst>
          </p:cNvPr>
          <p:cNvGrpSpPr/>
          <p:nvPr/>
        </p:nvGrpSpPr>
        <p:grpSpPr>
          <a:xfrm>
            <a:off x="254431" y="3695346"/>
            <a:ext cx="917380" cy="683569"/>
            <a:chOff x="254431" y="3695346"/>
            <a:chExt cx="917380" cy="683569"/>
          </a:xfrm>
        </p:grpSpPr>
        <p:grpSp>
          <p:nvGrpSpPr>
            <p:cNvPr id="78" name="Google Shape;1094;p32">
              <a:extLst>
                <a:ext uri="{FF2B5EF4-FFF2-40B4-BE49-F238E27FC236}">
                  <a16:creationId xmlns:a16="http://schemas.microsoft.com/office/drawing/2014/main" id="{BA8A4992-E278-8F6A-B1E8-98620F4723C7}"/>
                </a:ext>
              </a:extLst>
            </p:cNvPr>
            <p:cNvGrpSpPr/>
            <p:nvPr/>
          </p:nvGrpSpPr>
          <p:grpSpPr>
            <a:xfrm>
              <a:off x="254431" y="3695346"/>
              <a:ext cx="917380" cy="683569"/>
              <a:chOff x="254431" y="3695346"/>
              <a:chExt cx="917380" cy="683569"/>
            </a:xfrm>
          </p:grpSpPr>
          <p:sp>
            <p:nvSpPr>
              <p:cNvPr id="79" name="Google Shape;1095;p32">
                <a:extLst>
                  <a:ext uri="{FF2B5EF4-FFF2-40B4-BE49-F238E27FC236}">
                    <a16:creationId xmlns:a16="http://schemas.microsoft.com/office/drawing/2014/main" id="{E64917C4-545D-6413-0CE2-AF5B45201555}"/>
                  </a:ext>
                </a:extLst>
              </p:cNvPr>
              <p:cNvSpPr/>
              <p:nvPr/>
            </p:nvSpPr>
            <p:spPr>
              <a:xfrm>
                <a:off x="458653" y="3695346"/>
                <a:ext cx="713158" cy="479502"/>
              </a:xfrm>
              <a:custGeom>
                <a:avLst/>
                <a:gdLst>
                  <a:gd name="f0" fmla="val w"/>
                  <a:gd name="f1" fmla="val h"/>
                  <a:gd name="f2" fmla="val 0"/>
                  <a:gd name="f3" fmla="val 445389"/>
                  <a:gd name="f4" fmla="val 299466"/>
                  <a:gd name="f5" fmla="val 139065"/>
                  <a:gd name="f6" fmla="val 7620"/>
                  <a:gd name="f7" fmla="val 173355"/>
                  <a:gd name="f8" fmla="val 41910"/>
                  <a:gd name="f9" fmla="val 178308"/>
                  <a:gd name="f10" fmla="val 46863"/>
                  <a:gd name="f11" fmla="val 185071"/>
                  <a:gd name="f12" fmla="val 49721"/>
                  <a:gd name="f13" fmla="val 192119"/>
                  <a:gd name="f14" fmla="val 418910"/>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val 7715"/>
                  <a:gd name="f31" fmla="*/ f0 1 445389"/>
                  <a:gd name="f32" fmla="*/ f1 1 299466"/>
                  <a:gd name="f33" fmla="+- f4 0 f2"/>
                  <a:gd name="f34" fmla="+- f3 0 f2"/>
                  <a:gd name="f35" fmla="*/ f34 1 445389"/>
                  <a:gd name="f36" fmla="*/ f33 1 299466"/>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30"/>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0" name="Google Shape;1096;p32">
                <a:extLst>
                  <a:ext uri="{FF2B5EF4-FFF2-40B4-BE49-F238E27FC236}">
                    <a16:creationId xmlns:a16="http://schemas.microsoft.com/office/drawing/2014/main" id="{832329C9-C469-C107-B736-46C8A50E2B71}"/>
                  </a:ext>
                </a:extLst>
              </p:cNvPr>
              <p:cNvSpPr/>
              <p:nvPr/>
            </p:nvSpPr>
            <p:spPr>
              <a:xfrm>
                <a:off x="356469" y="3797228"/>
                <a:ext cx="713158" cy="479502"/>
              </a:xfrm>
              <a:custGeom>
                <a:avLst/>
                <a:gdLst>
                  <a:gd name="f0" fmla="val w"/>
                  <a:gd name="f1" fmla="val h"/>
                  <a:gd name="f2" fmla="val 0"/>
                  <a:gd name="f3" fmla="val 445389"/>
                  <a:gd name="f4" fmla="val 299465"/>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6"/>
                  <a:gd name="f19" fmla="val 287655"/>
                  <a:gd name="f20" fmla="val 433483"/>
                  <a:gd name="f21" fmla="val 299466"/>
                  <a:gd name="f22" fmla="val 26480"/>
                  <a:gd name="f23" fmla="val 11811"/>
                  <a:gd name="f24" fmla="val 287560"/>
                  <a:gd name="f25" fmla="val 26479"/>
                  <a:gd name="f26" fmla="val 11906"/>
                  <a:gd name="f27" fmla="val 120396"/>
                  <a:gd name="f28" fmla="val 127445"/>
                  <a:gd name="f29" fmla="val 134207"/>
                  <a:gd name="f30" fmla="val 2762"/>
                  <a:gd name="f31" fmla="val 139160"/>
                  <a:gd name="f32" fmla="*/ f0 1 445389"/>
                  <a:gd name="f33" fmla="*/ f1 1 299465"/>
                  <a:gd name="f34" fmla="+- f4 0 f2"/>
                  <a:gd name="f35" fmla="+- f3 0 f2"/>
                  <a:gd name="f36" fmla="*/ f35 1 445389"/>
                  <a:gd name="f37" fmla="*/ f34 1 299465"/>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445389" h="299465">
                    <a:moveTo>
                      <a:pt x="f5" y="f6"/>
                    </a:moveTo>
                    <a:lnTo>
                      <a:pt x="f7" y="f8"/>
                    </a:lnTo>
                    <a:cubicBezTo>
                      <a:pt x="f9" y="f10"/>
                      <a:pt x="f11" y="f12"/>
                      <a:pt x="f13" y="f12"/>
                    </a:cubicBezTo>
                    <a:lnTo>
                      <a:pt x="f14" y="f12"/>
                    </a:lnTo>
                    <a:cubicBezTo>
                      <a:pt x="f15" y="f12"/>
                      <a:pt x="f3" y="f16"/>
                      <a:pt x="f3" y="f17"/>
                    </a:cubicBezTo>
                    <a:lnTo>
                      <a:pt x="f3" y="f18"/>
                    </a:lnTo>
                    <a:cubicBezTo>
                      <a:pt x="f3" y="f19"/>
                      <a:pt x="f20" y="f21"/>
                      <a:pt x="f14" y="f21"/>
                    </a:cubicBezTo>
                    <a:lnTo>
                      <a:pt x="f22" y="f21"/>
                    </a:lnTo>
                    <a:cubicBezTo>
                      <a:pt x="f23" y="f21"/>
                      <a:pt x="f2" y="f24"/>
                      <a:pt x="f2" y="f18"/>
                    </a:cubicBezTo>
                    <a:lnTo>
                      <a:pt x="f2" y="f25"/>
                    </a:lnTo>
                    <a:cubicBezTo>
                      <a:pt x="f2" y="f23"/>
                      <a:pt x="f26" y="f2"/>
                      <a:pt x="f22" y="f2"/>
                    </a:cubicBezTo>
                    <a:lnTo>
                      <a:pt x="f27" y="f2"/>
                    </a:lnTo>
                    <a:cubicBezTo>
                      <a:pt x="f28" y="f2"/>
                      <a:pt x="f29" y="f30"/>
                      <a:pt x="f31" y="f6"/>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1" name="Google Shape;1097;p32">
                <a:extLst>
                  <a:ext uri="{FF2B5EF4-FFF2-40B4-BE49-F238E27FC236}">
                    <a16:creationId xmlns:a16="http://schemas.microsoft.com/office/drawing/2014/main" id="{98DDCF95-3A20-06FA-8A19-A505773E7B97}"/>
                  </a:ext>
                </a:extLst>
              </p:cNvPr>
              <p:cNvSpPr/>
              <p:nvPr/>
            </p:nvSpPr>
            <p:spPr>
              <a:xfrm>
                <a:off x="254431" y="3899413"/>
                <a:ext cx="713158" cy="479502"/>
              </a:xfrm>
              <a:custGeom>
                <a:avLst/>
                <a:gdLst>
                  <a:gd name="f0" fmla="val w"/>
                  <a:gd name="f1" fmla="val h"/>
                  <a:gd name="f2" fmla="val 0"/>
                  <a:gd name="f3" fmla="val 445389"/>
                  <a:gd name="f4" fmla="val 299466"/>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 f0 1 445389"/>
                  <a:gd name="f31" fmla="*/ f1 1 299466"/>
                  <a:gd name="f32" fmla="+- f4 0 f2"/>
                  <a:gd name="f33" fmla="+- f3 0 f2"/>
                  <a:gd name="f34" fmla="*/ f33 1 445389"/>
                  <a:gd name="f35" fmla="*/ f32 1 299466"/>
                  <a:gd name="f36" fmla="*/ f2 1 f34"/>
                  <a:gd name="f37" fmla="*/ f3 1 f34"/>
                  <a:gd name="f38" fmla="*/ f2 1 f35"/>
                  <a:gd name="f39" fmla="*/ f4 1 f35"/>
                  <a:gd name="f40" fmla="*/ f36 f30 1"/>
                  <a:gd name="f41" fmla="*/ f37 f30 1"/>
                  <a:gd name="f42" fmla="*/ f39 f31 1"/>
                  <a:gd name="f43" fmla="*/ f38 f31 1"/>
                </a:gdLst>
                <a:ahLst/>
                <a:cxnLst>
                  <a:cxn ang="3cd4">
                    <a:pos x="hc" y="t"/>
                  </a:cxn>
                  <a:cxn ang="0">
                    <a:pos x="r" y="vc"/>
                  </a:cxn>
                  <a:cxn ang="cd4">
                    <a:pos x="hc" y="b"/>
                  </a:cxn>
                  <a:cxn ang="cd2">
                    <a:pos x="l" y="vc"/>
                  </a:cxn>
                </a:cxnLst>
                <a:rect l="f40" t="f43" r="f41" b="f42"/>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6"/>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82" name="Google Shape;1098;p32">
              <a:extLst>
                <a:ext uri="{FF2B5EF4-FFF2-40B4-BE49-F238E27FC236}">
                  <a16:creationId xmlns:a16="http://schemas.microsoft.com/office/drawing/2014/main" id="{B9ACE0A5-B522-530D-7FD5-A914DA9F7A8C}"/>
                </a:ext>
              </a:extLst>
            </p:cNvPr>
            <p:cNvSpPr/>
            <p:nvPr/>
          </p:nvSpPr>
          <p:spPr>
            <a:xfrm>
              <a:off x="429822" y="4095396"/>
              <a:ext cx="357036" cy="163192"/>
            </a:xfrm>
            <a:custGeom>
              <a:avLst/>
              <a:gdLst>
                <a:gd name="f0" fmla="val w"/>
                <a:gd name="f1" fmla="val h"/>
                <a:gd name="f2" fmla="val 0"/>
                <a:gd name="f3" fmla="val 222980"/>
                <a:gd name="f4" fmla="val 101917"/>
                <a:gd name="f5" fmla="val 25051"/>
                <a:gd name="f6" fmla="val 45529"/>
                <a:gd name="f7" fmla="val 56388"/>
                <a:gd name="f8" fmla="val 115538"/>
                <a:gd name="f9" fmla="val 79153"/>
                <a:gd name="f10" fmla="val 184023"/>
                <a:gd name="f11" fmla="val 68294"/>
                <a:gd name="f12" fmla="val 32766"/>
                <a:gd name="f13" fmla="val 129730"/>
                <a:gd name="f14" fmla="val 23908"/>
                <a:gd name="f15" fmla="val 10858"/>
                <a:gd name="f16" fmla="val 47815"/>
                <a:gd name="f17" fmla="val 22765"/>
                <a:gd name="f18" fmla="val 33623"/>
                <a:gd name="f19" fmla="val 102584"/>
                <a:gd name="f20" fmla="val 146875"/>
                <a:gd name="f21" fmla="val 101918"/>
                <a:gd name="f22" fmla="val 195644"/>
                <a:gd name="f23" fmla="val 91059"/>
                <a:gd name="f24" fmla="val 62198"/>
                <a:gd name="f25" fmla="val 60769"/>
                <a:gd name="f26" fmla="val 190500"/>
                <a:gd name="f27" fmla="val 137350"/>
                <a:gd name="f28" fmla="val 196882"/>
                <a:gd name="f29" fmla="val 222885"/>
                <a:gd name="f30" fmla="val 75057"/>
                <a:gd name="f31" fmla="val 139065"/>
                <a:gd name="f32" fmla="*/ f0 1 222980"/>
                <a:gd name="f33" fmla="*/ f1 1 101917"/>
                <a:gd name="f34" fmla="+- f4 0 f2"/>
                <a:gd name="f35" fmla="+- f3 0 f2"/>
                <a:gd name="f36" fmla="*/ f35 1 222980"/>
                <a:gd name="f37" fmla="*/ f34 1 101917"/>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222980" h="101917">
                  <a:moveTo>
                    <a:pt x="f5" y="f6"/>
                  </a:moveTo>
                  <a:lnTo>
                    <a:pt x="f2" y="f6"/>
                  </a:lnTo>
                  <a:lnTo>
                    <a:pt x="f2" y="f7"/>
                  </a:lnTo>
                  <a:lnTo>
                    <a:pt x="f5" y="f7"/>
                  </a:lnTo>
                  <a:lnTo>
                    <a:pt x="f5" y="f6"/>
                  </a:lnTo>
                  <a:close/>
                  <a:moveTo>
                    <a:pt x="f8" y="f9"/>
                  </a:moveTo>
                  <a:lnTo>
                    <a:pt x="f10" y="f9"/>
                  </a:lnTo>
                  <a:lnTo>
                    <a:pt x="f10" y="f11"/>
                  </a:lnTo>
                  <a:lnTo>
                    <a:pt x="f8" y="f11"/>
                  </a:lnTo>
                  <a:lnTo>
                    <a:pt x="f8" y="f9"/>
                  </a:lnTo>
                  <a:close/>
                  <a:moveTo>
                    <a:pt x="f12" y="f7"/>
                  </a:moveTo>
                  <a:lnTo>
                    <a:pt x="f13" y="f7"/>
                  </a:lnTo>
                  <a:lnTo>
                    <a:pt x="f13" y="f6"/>
                  </a:lnTo>
                  <a:lnTo>
                    <a:pt x="f12" y="f6"/>
                  </a:lnTo>
                  <a:lnTo>
                    <a:pt x="f12" y="f7"/>
                  </a:lnTo>
                  <a:close/>
                  <a:moveTo>
                    <a:pt x="f10" y="f2"/>
                  </a:moveTo>
                  <a:lnTo>
                    <a:pt x="f14" y="f2"/>
                  </a:lnTo>
                  <a:lnTo>
                    <a:pt x="f14" y="f15"/>
                  </a:lnTo>
                  <a:lnTo>
                    <a:pt x="f10" y="f15"/>
                  </a:lnTo>
                  <a:lnTo>
                    <a:pt x="f10" y="f2"/>
                  </a:lnTo>
                  <a:close/>
                  <a:moveTo>
                    <a:pt x="f16" y="f17"/>
                  </a:moveTo>
                  <a:lnTo>
                    <a:pt x="f2" y="f17"/>
                  </a:lnTo>
                  <a:lnTo>
                    <a:pt x="f2" y="f18"/>
                  </a:lnTo>
                  <a:lnTo>
                    <a:pt x="f16" y="f18"/>
                  </a:lnTo>
                  <a:lnTo>
                    <a:pt x="f16" y="f17"/>
                  </a:lnTo>
                  <a:close/>
                  <a:moveTo>
                    <a:pt x="f19" y="f11"/>
                  </a:moveTo>
                  <a:lnTo>
                    <a:pt x="f2" y="f11"/>
                  </a:lnTo>
                  <a:lnTo>
                    <a:pt x="f2" y="f9"/>
                  </a:lnTo>
                  <a:lnTo>
                    <a:pt x="f19" y="f9"/>
                  </a:lnTo>
                  <a:lnTo>
                    <a:pt x="f19" y="f11"/>
                  </a:lnTo>
                  <a:close/>
                  <a:moveTo>
                    <a:pt x="f20" y="f21"/>
                  </a:moveTo>
                  <a:lnTo>
                    <a:pt x="f22" y="f21"/>
                  </a:lnTo>
                  <a:lnTo>
                    <a:pt x="f22" y="f23"/>
                  </a:lnTo>
                  <a:lnTo>
                    <a:pt x="f20" y="f23"/>
                  </a:lnTo>
                  <a:lnTo>
                    <a:pt x="f20" y="f21"/>
                  </a:lnTo>
                  <a:close/>
                  <a:moveTo>
                    <a:pt x="f2" y="f21"/>
                  </a:moveTo>
                  <a:lnTo>
                    <a:pt x="f24" y="f21"/>
                  </a:lnTo>
                  <a:lnTo>
                    <a:pt x="f24" y="f23"/>
                  </a:lnTo>
                  <a:lnTo>
                    <a:pt x="f2" y="f23"/>
                  </a:lnTo>
                  <a:lnTo>
                    <a:pt x="f2" y="f21"/>
                  </a:lnTo>
                  <a:close/>
                  <a:moveTo>
                    <a:pt x="f25" y="f18"/>
                  </a:moveTo>
                  <a:lnTo>
                    <a:pt x="f3" y="f18"/>
                  </a:lnTo>
                  <a:lnTo>
                    <a:pt x="f3" y="f17"/>
                  </a:lnTo>
                  <a:lnTo>
                    <a:pt x="f25" y="f17"/>
                  </a:lnTo>
                  <a:lnTo>
                    <a:pt x="f25" y="f18"/>
                  </a:lnTo>
                  <a:close/>
                  <a:moveTo>
                    <a:pt x="f26" y="f2"/>
                  </a:moveTo>
                  <a:lnTo>
                    <a:pt x="f26" y="f15"/>
                  </a:lnTo>
                  <a:lnTo>
                    <a:pt x="f3" y="f15"/>
                  </a:lnTo>
                  <a:lnTo>
                    <a:pt x="f3" y="f2"/>
                  </a:lnTo>
                  <a:lnTo>
                    <a:pt x="f26" y="f2"/>
                  </a:lnTo>
                  <a:close/>
                  <a:moveTo>
                    <a:pt x="f27" y="f7"/>
                  </a:moveTo>
                  <a:lnTo>
                    <a:pt x="f3" y="f7"/>
                  </a:lnTo>
                  <a:lnTo>
                    <a:pt x="f3" y="f6"/>
                  </a:lnTo>
                  <a:lnTo>
                    <a:pt x="f27" y="f6"/>
                  </a:lnTo>
                  <a:lnTo>
                    <a:pt x="f27" y="f7"/>
                  </a:lnTo>
                  <a:close/>
                  <a:moveTo>
                    <a:pt x="f28" y="f9"/>
                  </a:moveTo>
                  <a:lnTo>
                    <a:pt x="f29" y="f9"/>
                  </a:lnTo>
                  <a:lnTo>
                    <a:pt x="f29" y="f11"/>
                  </a:lnTo>
                  <a:lnTo>
                    <a:pt x="f28" y="f11"/>
                  </a:lnTo>
                  <a:lnTo>
                    <a:pt x="f28" y="f9"/>
                  </a:lnTo>
                  <a:close/>
                  <a:moveTo>
                    <a:pt x="f30" y="f21"/>
                  </a:moveTo>
                  <a:lnTo>
                    <a:pt x="f31" y="f21"/>
                  </a:lnTo>
                  <a:lnTo>
                    <a:pt x="f31" y="f23"/>
                  </a:lnTo>
                  <a:lnTo>
                    <a:pt x="f30" y="f23"/>
                  </a:lnTo>
                  <a:lnTo>
                    <a:pt x="f30" y="f21"/>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Tree>
  </p:cSld>
  <p:clrMapOvr>
    <a:masterClrMapping/>
  </p:clrMapOvr>
</p:sld>
</file>

<file path=ppt/slides/slide7.xml><?xml version="1.0" encoding="utf-8"?>
<p:sld xmlns:a="http://purl.oclc.org/ooxml/drawingml/main" xmlns:r="http://purl.oclc.org/ooxml/officeDocument/relationships" xmlns:p="http://purl.oclc.org/ooxml/presentationml/main">
  <p:cSld name="Slide14">
    <p:spTree>
      <p:nvGrpSpPr>
        <p:cNvPr id="1" name=""/>
        <p:cNvGrpSpPr/>
        <p:nvPr/>
      </p:nvGrpSpPr>
      <p:grpSpPr>
        <a:xfrm>
          <a:off x="0" y="0"/>
          <a:ext cx="0" cy="0"/>
          <a:chOff x="0" y="0"/>
          <a:chExt cx="0" cy="0"/>
        </a:xfrm>
      </p:grpSpPr>
      <p:sp>
        <p:nvSpPr>
          <p:cNvPr id="2" name="Google Shape;1325;p41">
            <a:extLst>
              <a:ext uri="{FF2B5EF4-FFF2-40B4-BE49-F238E27FC236}">
                <a16:creationId xmlns:a16="http://schemas.microsoft.com/office/drawing/2014/main" id="{A8EC4367-DAB0-FCFA-30BF-6859686CFA0C}"/>
              </a:ext>
            </a:extLst>
          </p:cNvPr>
          <p:cNvSpPr txBox="1">
            <a:spLocks noGrp="1"/>
          </p:cNvSpPr>
          <p:nvPr>
            <p:ph type="title"/>
          </p:nvPr>
        </p:nvSpPr>
        <p:spPr>
          <a:xfrm>
            <a:off x="421584" y="159581"/>
            <a:ext cx="7704002" cy="572697"/>
          </a:xfrm>
        </p:spPr>
        <p:txBody>
          <a:bodyPr/>
          <a:lstStyle/>
          <a:p>
            <a:pPr lvl="0"/>
            <a:r>
              <a:rPr lang="en-US"/>
              <a:t>Related Work: Detection Models</a:t>
            </a:r>
          </a:p>
        </p:txBody>
      </p:sp>
      <p:graphicFrame>
        <p:nvGraphicFramePr>
          <p:cNvPr id="3" name="Google Shape;1326;p41">
            <a:extLst>
              <a:ext uri="{FF2B5EF4-FFF2-40B4-BE49-F238E27FC236}">
                <a16:creationId xmlns:a16="http://schemas.microsoft.com/office/drawing/2014/main" id="{6B32853C-E6A2-6AC3-FD8E-B604C11B4037}"/>
              </a:ext>
            </a:extLst>
          </p:cNvPr>
          <p:cNvGraphicFramePr>
            <a:graphicFrameLocks noGrp="1"/>
          </p:cNvGraphicFramePr>
          <p:nvPr/>
        </p:nvGraphicFramePr>
        <p:xfrm>
          <a:off x="1111837" y="905795"/>
          <a:ext cx="6920323" cy="3758914"/>
        </p:xfrm>
        <a:graphic>
          <a:graphicData uri="http://purl.oclc.org/ooxml/drawingml/table">
            <a:tbl>
              <a:tblPr>
                <a:effectLst/>
                <a:tableStyleId>{E6318DB0-A769-4DC7-91D3-6804AA4FFEF4}</a:tableStyleId>
              </a:tblPr>
              <a:tblGrid>
                <a:gridCol w="1750957">
                  <a:extLst>
                    <a:ext uri="{9D8B030D-6E8A-4147-A177-3AD203B41FA5}">
                      <a16:colId xmlns:a16="http://schemas.microsoft.com/office/drawing/2014/main" val="3348601063"/>
                    </a:ext>
                  </a:extLst>
                </a:gridCol>
                <a:gridCol w="1723122">
                  <a:extLst>
                    <a:ext uri="{9D8B030D-6E8A-4147-A177-3AD203B41FA5}">
                      <a16:colId xmlns:a16="http://schemas.microsoft.com/office/drawing/2014/main" val="1973228038"/>
                    </a:ext>
                  </a:extLst>
                </a:gridCol>
                <a:gridCol w="1723122">
                  <a:extLst>
                    <a:ext uri="{9D8B030D-6E8A-4147-A177-3AD203B41FA5}">
                      <a16:colId xmlns:a16="http://schemas.microsoft.com/office/drawing/2014/main" val="3685651568"/>
                    </a:ext>
                  </a:extLst>
                </a:gridCol>
                <a:gridCol w="1723122">
                  <a:extLst>
                    <a:ext uri="{9D8B030D-6E8A-4147-A177-3AD203B41FA5}">
                      <a16:colId xmlns:a16="http://schemas.microsoft.com/office/drawing/2014/main" val="1886407227"/>
                    </a:ext>
                  </a:extLst>
                </a:gridCol>
              </a:tblGrid>
              <a:tr h="372938">
                <a:tc>
                  <a:txBody>
                    <a:bodyPr/>
                    <a:lstStyle/>
                    <a:p>
                      <a:pPr marL="0" lvl="0" indent="0" algn="ctr">
                        <a:spcBef>
                          <a:spcPts val="0"/>
                        </a:spcBef>
                        <a:spcAft>
                          <a:spcPts val="0"/>
                        </a:spcAft>
                        <a:buNone/>
                      </a:pPr>
                      <a:r>
                        <a:rPr lang="en-US" sz="1200" b="0" i="0" u="none" strike="noStrike">
                          <a:solidFill>
                            <a:srgbClr val="35363B"/>
                          </a:solidFill>
                        </a:rPr>
                        <a:t>Paper / Authors</a:t>
                      </a:r>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rPr>
                        <a:t>Year</a:t>
                      </a:r>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rPr>
                        <a:t>Model(s) Used</a:t>
                      </a:r>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rPr>
                        <a:t>Reported Accuracy</a:t>
                      </a:r>
                    </a:p>
                  </a:txBody>
                  <a:tcPr marL="45701" marR="45701" marT="45701" marB="45701" anchor="ctr"/>
                </a:tc>
                <a:extLst>
                  <a:ext uri="{0D108BD9-81ED-4DB2-BD59-A6C34878D82A}">
                    <a16:rowId xmlns:a16="http://schemas.microsoft.com/office/drawing/2014/main" val="2870783733"/>
                  </a:ext>
                </a:extLst>
              </a:tr>
              <a:tr h="932450">
                <a:tc>
                  <a:txBody>
                    <a:bodyPr/>
                    <a:lstStyle/>
                    <a:p>
                      <a:pPr marL="0" lvl="0" indent="0" algn="l">
                        <a:spcBef>
                          <a:spcPts val="0"/>
                        </a:spcBef>
                        <a:spcAft>
                          <a:spcPts val="0"/>
                        </a:spcAft>
                        <a:buNone/>
                      </a:pPr>
                      <a:r>
                        <a:rPr lang="en-US" sz="1100" b="0" i="0" u="none" strike="noStrike">
                          <a:solidFill>
                            <a:srgbClr val="35363B"/>
                          </a:solidFill>
                        </a:rPr>
                        <a:t>MRI brain tumor detection using deep learning and machine learning approaches </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2024</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EDN-SVM</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97.93%</a:t>
                      </a:r>
                    </a:p>
                  </a:txBody>
                  <a:tcPr marL="45701" marR="45701" marT="45701" marB="45701" anchor="ctr"/>
                </a:tc>
                <a:extLst>
                  <a:ext uri="{0D108BD9-81ED-4DB2-BD59-A6C34878D82A}">
                    <a16:rowId xmlns:a16="http://schemas.microsoft.com/office/drawing/2014/main" val="3893012041"/>
                  </a:ext>
                </a:extLst>
              </a:tr>
              <a:tr h="281059">
                <a:tc>
                  <a:txBody>
                    <a:bodyPr/>
                    <a:lstStyle/>
                    <a:p>
                      <a:pPr marL="0" lvl="0" indent="0" algn="l">
                        <a:spcBef>
                          <a:spcPts val="0"/>
                        </a:spcBef>
                        <a:spcAft>
                          <a:spcPts val="0"/>
                        </a:spcAft>
                        <a:buNone/>
                      </a:pPr>
                      <a:r>
                        <a:rPr lang="en-US" sz="1100" b="0" i="0" u="none" strike="noStrike">
                          <a:solidFill>
                            <a:srgbClr val="35363B"/>
                          </a:solidFill>
                        </a:rPr>
                        <a:t>Optimized CNN Using Manta-Ray Foraging Optimization for Brain Tumor Detection</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2024</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MRFO-CNN</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99.3%</a:t>
                      </a:r>
                    </a:p>
                  </a:txBody>
                  <a:tcPr marL="45701" marR="45701" marT="45701" marB="45701" anchor="ctr"/>
                </a:tc>
                <a:extLst>
                  <a:ext uri="{0D108BD9-81ED-4DB2-BD59-A6C34878D82A}">
                    <a16:rowId xmlns:a16="http://schemas.microsoft.com/office/drawing/2014/main" val="1799808486"/>
                  </a:ext>
                </a:extLst>
              </a:tr>
              <a:tr h="488783">
                <a:tc>
                  <a:txBody>
                    <a:bodyPr/>
                    <a:lstStyle/>
                    <a:p>
                      <a:pPr marL="0" lvl="0" indent="0" algn="l">
                        <a:spcBef>
                          <a:spcPts val="0"/>
                        </a:spcBef>
                        <a:spcAft>
                          <a:spcPts val="0"/>
                        </a:spcAft>
                        <a:buNone/>
                      </a:pPr>
                      <a:r>
                        <a:rPr lang="en-US" sz="1100" b="0" i="0" u="none" strike="noStrike">
                          <a:solidFill>
                            <a:srgbClr val="35363B"/>
                          </a:solidFill>
                        </a:rPr>
                        <a:t>Brain tumor detection from images and comparison with transfer learning methods and 3‑layer CNN</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2024</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VGG16 / EfficientNetB4</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98% / 97%</a:t>
                      </a:r>
                    </a:p>
                  </a:txBody>
                  <a:tcPr marL="45701" marR="45701" marT="45701" marB="45701" anchor="ctr"/>
                </a:tc>
                <a:extLst>
                  <a:ext uri="{0D108BD9-81ED-4DB2-BD59-A6C34878D82A}">
                    <a16:rowId xmlns:a16="http://schemas.microsoft.com/office/drawing/2014/main" val="3775001777"/>
                  </a:ext>
                </a:extLst>
              </a:tr>
              <a:tr h="714375">
                <a:tc>
                  <a:txBody>
                    <a:bodyPr/>
                    <a:lstStyle/>
                    <a:p>
                      <a:pPr marL="0" lvl="0" indent="0" algn="l">
                        <a:spcBef>
                          <a:spcPts val="0"/>
                        </a:spcBef>
                        <a:spcAft>
                          <a:spcPts val="0"/>
                        </a:spcAft>
                        <a:buNone/>
                      </a:pPr>
                      <a:r>
                        <a:rPr lang="en-US" sz="1100" b="0" i="0" u="none" strike="noStrike">
                          <a:solidFill>
                            <a:srgbClr val="35363B"/>
                          </a:solidFill>
                        </a:rPr>
                        <a:t>A Robust Approach for Brain Tumor Detection in Magnetic Resonance Images Using Finetuned EfficientNet</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2022</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EfficientNet / Xception</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98.8% / 97.8%</a:t>
                      </a:r>
                    </a:p>
                  </a:txBody>
                  <a:tcPr marL="45701" marR="45701" marT="45701" marB="45701" anchor="ctr"/>
                </a:tc>
                <a:extLst>
                  <a:ext uri="{0D108BD9-81ED-4DB2-BD59-A6C34878D82A}">
                    <a16:rowId xmlns:a16="http://schemas.microsoft.com/office/drawing/2014/main" val="1624171736"/>
                  </a:ext>
                </a:extLst>
              </a:tr>
            </a:tbl>
          </a:graphicData>
        </a:graphic>
      </p:graphicFrame>
    </p:spTree>
  </p:cSld>
  <p:clrMapOvr>
    <a:masterClrMapping/>
  </p:clrMapOvr>
</p:sld>
</file>

<file path=ppt/slides/slide8.xml><?xml version="1.0" encoding="utf-8"?>
<p:sld xmlns:a="http://purl.oclc.org/ooxml/drawingml/main" xmlns:r="http://purl.oclc.org/ooxml/officeDocument/relationships" xmlns:p="http://purl.oclc.org/ooxml/presentationml/main">
  <p:cSld name="Slide49">
    <p:spTree>
      <p:nvGrpSpPr>
        <p:cNvPr id="1" name=""/>
        <p:cNvGrpSpPr/>
        <p:nvPr/>
      </p:nvGrpSpPr>
      <p:grpSpPr>
        <a:xfrm>
          <a:off x="0" y="0"/>
          <a:ext cx="0" cy="0"/>
          <a:chOff x="0" y="0"/>
          <a:chExt cx="0" cy="0"/>
        </a:xfrm>
      </p:grpSpPr>
      <p:sp>
        <p:nvSpPr>
          <p:cNvPr id="2" name="Google Shape;1325;p41">
            <a:extLst>
              <a:ext uri="{FF2B5EF4-FFF2-40B4-BE49-F238E27FC236}">
                <a16:creationId xmlns:a16="http://schemas.microsoft.com/office/drawing/2014/main" id="{B3F431A7-D4F0-BD8F-B600-9023C0417B61}"/>
              </a:ext>
            </a:extLst>
          </p:cNvPr>
          <p:cNvSpPr txBox="1">
            <a:spLocks noGrp="1"/>
          </p:cNvSpPr>
          <p:nvPr>
            <p:ph type="title"/>
          </p:nvPr>
        </p:nvSpPr>
        <p:spPr>
          <a:xfrm>
            <a:off x="407575" y="157112"/>
            <a:ext cx="7704002" cy="572697"/>
          </a:xfrm>
        </p:spPr>
        <p:txBody>
          <a:bodyPr/>
          <a:lstStyle/>
          <a:p>
            <a:pPr lvl="0"/>
            <a:r>
              <a:rPr lang="en-US"/>
              <a:t>Related Work: Segmentation Models</a:t>
            </a:r>
          </a:p>
        </p:txBody>
      </p:sp>
      <p:graphicFrame>
        <p:nvGraphicFramePr>
          <p:cNvPr id="3" name="Google Shape;1326;p41">
            <a:extLst>
              <a:ext uri="{FF2B5EF4-FFF2-40B4-BE49-F238E27FC236}">
                <a16:creationId xmlns:a16="http://schemas.microsoft.com/office/drawing/2014/main" id="{A95EB4BE-E577-3439-F3D0-133746ED223E}"/>
              </a:ext>
            </a:extLst>
          </p:cNvPr>
          <p:cNvGraphicFramePr>
            <a:graphicFrameLocks noGrp="1"/>
          </p:cNvGraphicFramePr>
          <p:nvPr/>
        </p:nvGraphicFramePr>
        <p:xfrm>
          <a:off x="799414" y="810807"/>
          <a:ext cx="6920323" cy="4175583"/>
        </p:xfrm>
        <a:graphic>
          <a:graphicData uri="http://purl.oclc.org/ooxml/drawingml/table">
            <a:tbl>
              <a:tblPr>
                <a:effectLst/>
                <a:tableStyleId>{E6318DB0-A769-4DC7-91D3-6804AA4FFEF4}</a:tableStyleId>
              </a:tblPr>
              <a:tblGrid>
                <a:gridCol w="1750957">
                  <a:extLst>
                    <a:ext uri="{9D8B030D-6E8A-4147-A177-3AD203B41FA5}">
                      <a16:colId xmlns:a16="http://schemas.microsoft.com/office/drawing/2014/main" val="350177316"/>
                    </a:ext>
                  </a:extLst>
                </a:gridCol>
                <a:gridCol w="1723122">
                  <a:extLst>
                    <a:ext uri="{9D8B030D-6E8A-4147-A177-3AD203B41FA5}">
                      <a16:colId xmlns:a16="http://schemas.microsoft.com/office/drawing/2014/main" val="1713343479"/>
                    </a:ext>
                  </a:extLst>
                </a:gridCol>
                <a:gridCol w="1723122">
                  <a:extLst>
                    <a:ext uri="{9D8B030D-6E8A-4147-A177-3AD203B41FA5}">
                      <a16:colId xmlns:a16="http://schemas.microsoft.com/office/drawing/2014/main" val="1055734628"/>
                    </a:ext>
                  </a:extLst>
                </a:gridCol>
                <a:gridCol w="1723122">
                  <a:extLst>
                    <a:ext uri="{9D8B030D-6E8A-4147-A177-3AD203B41FA5}">
                      <a16:colId xmlns:a16="http://schemas.microsoft.com/office/drawing/2014/main" val="2107875680"/>
                    </a:ext>
                  </a:extLst>
                </a:gridCol>
              </a:tblGrid>
              <a:tr h="289535">
                <a:tc>
                  <a:txBody>
                    <a:bodyPr/>
                    <a:lstStyle/>
                    <a:p>
                      <a:pPr marL="0" lvl="0" indent="0" algn="ctr">
                        <a:spcBef>
                          <a:spcPts val="0"/>
                        </a:spcBef>
                        <a:spcAft>
                          <a:spcPts val="0"/>
                        </a:spcAft>
                        <a:buNone/>
                      </a:pPr>
                      <a:r>
                        <a:rPr lang="en-US" sz="1200" b="0" i="0" u="none" strike="noStrike">
                          <a:solidFill>
                            <a:srgbClr val="35363B"/>
                          </a:solidFill>
                        </a:rPr>
                        <a:t>Paper / Authors</a:t>
                      </a:r>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rPr>
                        <a:t>Year</a:t>
                      </a:r>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rPr>
                        <a:t>Model(s) Used</a:t>
                      </a:r>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rPr>
                        <a:t>Reported Accuracy</a:t>
                      </a:r>
                    </a:p>
                  </a:txBody>
                  <a:tcPr marL="45701" marR="45701" marT="45701" marB="45701" anchor="ctr"/>
                </a:tc>
                <a:extLst>
                  <a:ext uri="{0D108BD9-81ED-4DB2-BD59-A6C34878D82A}">
                    <a16:rowId xmlns:a16="http://schemas.microsoft.com/office/drawing/2014/main" val="2156441290"/>
                  </a:ext>
                </a:extLst>
              </a:tr>
              <a:tr h="861538">
                <a:tc>
                  <a:txBody>
                    <a:bodyPr/>
                    <a:lstStyle/>
                    <a:p>
                      <a:pPr marL="0" lvl="0" indent="0" algn="l">
                        <a:spcBef>
                          <a:spcPts val="0"/>
                        </a:spcBef>
                        <a:spcAft>
                          <a:spcPts val="0"/>
                        </a:spcAft>
                        <a:buNone/>
                      </a:pPr>
                      <a:r>
                        <a:rPr lang="en-US" sz="1100" b="0" i="0" u="none" strike="noStrike">
                          <a:solidFill>
                            <a:srgbClr val="35363B"/>
                          </a:solidFill>
                          <a:latin typeface="Arial"/>
                        </a:rPr>
                        <a:t>High-Resolution Model for Segmenting and Predicting Brain Tumor Based on Deep UNet with Multi Attention Mechanism</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2024</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UNet with Multi-Attention</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99%</a:t>
                      </a:r>
                      <a:endParaRPr lang="en-US">
                        <a:latin typeface="Arial"/>
                      </a:endParaRPr>
                    </a:p>
                  </a:txBody>
                  <a:tcPr marL="45701" marR="45701" marT="45701" marB="45701" anchor="ctr"/>
                </a:tc>
                <a:extLst>
                  <a:ext uri="{0D108BD9-81ED-4DB2-BD59-A6C34878D82A}">
                    <a16:rowId xmlns:a16="http://schemas.microsoft.com/office/drawing/2014/main" val="3476391121"/>
                  </a:ext>
                </a:extLst>
              </a:tr>
              <a:tr h="706181">
                <a:tc>
                  <a:txBody>
                    <a:bodyPr/>
                    <a:lstStyle/>
                    <a:p>
                      <a:pPr marL="0" lvl="0" indent="0" algn="l">
                        <a:spcBef>
                          <a:spcPts val="0"/>
                        </a:spcBef>
                        <a:spcAft>
                          <a:spcPts val="0"/>
                        </a:spcAft>
                        <a:buNone/>
                      </a:pPr>
                      <a:r>
                        <a:rPr lang="en-US" sz="1100" b="0" i="0" u="none" strike="noStrike">
                          <a:solidFill>
                            <a:srgbClr val="35363B"/>
                          </a:solidFill>
                          <a:latin typeface="Arial"/>
                        </a:rPr>
                        <a:t>Brain Tumor Segmentation and Classification using Optimized Deep Learning.</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2024</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CNN / LSTM</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84.5% / 83.71%</a:t>
                      </a:r>
                      <a:endParaRPr lang="en-US">
                        <a:latin typeface="Arial"/>
                      </a:endParaRPr>
                    </a:p>
                  </a:txBody>
                  <a:tcPr marL="45701" marR="45701" marT="45701" marB="45701" anchor="ctr"/>
                </a:tc>
                <a:extLst>
                  <a:ext uri="{0D108BD9-81ED-4DB2-BD59-A6C34878D82A}">
                    <a16:rowId xmlns:a16="http://schemas.microsoft.com/office/drawing/2014/main" val="4083289014"/>
                  </a:ext>
                </a:extLst>
              </a:tr>
              <a:tr h="1016895">
                <a:tc>
                  <a:txBody>
                    <a:bodyPr/>
                    <a:lstStyle/>
                    <a:p>
                      <a:pPr lvl="0" algn="l">
                        <a:lnSpc>
                          <a:spcPct val="100%"/>
                        </a:lnSpc>
                        <a:spcBef>
                          <a:spcPts val="0"/>
                        </a:spcBef>
                        <a:spcAft>
                          <a:spcPts val="0"/>
                        </a:spcAft>
                        <a:buNone/>
                      </a:pPr>
                      <a:r>
                        <a:rPr lang="en-US" sz="1100" b="0" i="0" u="none" strike="noStrike">
                          <a:solidFill>
                            <a:srgbClr val="35363B"/>
                          </a:solidFill>
                          <a:latin typeface="Arial"/>
                        </a:rPr>
                        <a:t>mmformer: multimodal medical transformer for incomplete multimodal learning of brain tumor segmentation</a:t>
                      </a:r>
                      <a:endParaRPr lang="en-US" sz="1100" b="0" i="0" u="none" strike="noStrike">
                        <a:solidFill>
                          <a:srgbClr val="000000"/>
                        </a:solidFill>
                        <a:latin typeface="Arial"/>
                      </a:endParaRPr>
                    </a:p>
                    <a:p>
                      <a:pPr marL="0" lvl="0" indent="0" algn="ctr">
                        <a:spcBef>
                          <a:spcPts val="0"/>
                        </a:spcBef>
                        <a:spcAft>
                          <a:spcPts val="0"/>
                        </a:spcAft>
                        <a:buNone/>
                      </a:pPr>
                      <a:endParaRPr lang="en-US" sz="1100" b="0" i="0" u="none" strike="noStrike">
                        <a:solidFill>
                          <a:srgbClr val="35363B"/>
                        </a:solidFill>
                      </a:endParaRP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2022</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mmFormer</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97%</a:t>
                      </a:r>
                    </a:p>
                  </a:txBody>
                  <a:tcPr marL="45701" marR="45701" marT="45701" marB="45701" anchor="ctr"/>
                </a:tc>
                <a:extLst>
                  <a:ext uri="{0D108BD9-81ED-4DB2-BD59-A6C34878D82A}">
                    <a16:rowId xmlns:a16="http://schemas.microsoft.com/office/drawing/2014/main" val="1442499353"/>
                  </a:ext>
                </a:extLst>
              </a:tr>
              <a:tr h="1016895">
                <a:tc>
                  <a:txBody>
                    <a:bodyPr/>
                    <a:lstStyle/>
                    <a:p>
                      <a:pPr lvl="0" algn="l">
                        <a:lnSpc>
                          <a:spcPct val="100%"/>
                        </a:lnSpc>
                        <a:spcBef>
                          <a:spcPts val="0"/>
                        </a:spcBef>
                        <a:spcAft>
                          <a:spcPts val="0"/>
                        </a:spcAft>
                        <a:buNone/>
                      </a:pPr>
                      <a:r>
                        <a:rPr lang="en-US" sz="1100" b="0" i="0" u="none" strike="noStrike">
                          <a:solidFill>
                            <a:srgbClr val="35363B"/>
                          </a:solidFill>
                          <a:latin typeface="Arial"/>
                        </a:rPr>
                        <a:t>Axial attention convolutional neural network for brain tumor segmentation with multi-modality mri scans</a:t>
                      </a:r>
                      <a:endParaRPr lang="en-US" sz="1100" b="0" i="0" u="none" strike="noStrike">
                        <a:solidFill>
                          <a:srgbClr val="000000"/>
                        </a:solidFill>
                        <a:latin typeface="Arial"/>
                      </a:endParaRPr>
                    </a:p>
                    <a:p>
                      <a:pPr marL="0" lvl="0" indent="0" algn="ctr">
                        <a:spcBef>
                          <a:spcPts val="0"/>
                        </a:spcBef>
                        <a:spcAft>
                          <a:spcPts val="0"/>
                        </a:spcAft>
                        <a:buNone/>
                      </a:pPr>
                      <a:endParaRPr lang="en-US" sz="1100" b="0" i="0" u="none" strike="noStrike">
                        <a:solidFill>
                          <a:srgbClr val="35363B"/>
                        </a:solidFill>
                      </a:endParaRP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2022</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AABTS-Net</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98%</a:t>
                      </a:r>
                    </a:p>
                  </a:txBody>
                  <a:tcPr marL="45701" marR="45701" marT="45701" marB="45701" anchor="ctr"/>
                </a:tc>
                <a:extLst>
                  <a:ext uri="{0D108BD9-81ED-4DB2-BD59-A6C34878D82A}">
                    <a16:rowId xmlns:a16="http://schemas.microsoft.com/office/drawing/2014/main" val="3357556710"/>
                  </a:ext>
                </a:extLst>
              </a:tr>
            </a:tbl>
          </a:graphicData>
        </a:graphic>
      </p:graphicFrame>
    </p:spTree>
  </p:cSld>
  <p:clrMapOvr>
    <a:masterClrMapping/>
  </p:clrMapOvr>
</p:sld>
</file>

<file path=ppt/slides/slide9.xml><?xml version="1.0" encoding="utf-8"?>
<p:sld xmlns:a="http://purl.oclc.org/ooxml/drawingml/main" xmlns:r="http://purl.oclc.org/ooxml/officeDocument/relationships" xmlns:p="http://purl.oclc.org/ooxml/presentationml/main">
  <p:cSld name="Slide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40C3-C412-BEDB-F253-0A469BF511B0}"/>
              </a:ext>
            </a:extLst>
          </p:cNvPr>
          <p:cNvSpPr txBox="1">
            <a:spLocks noGrp="1"/>
          </p:cNvSpPr>
          <p:nvPr>
            <p:ph type="title"/>
          </p:nvPr>
        </p:nvSpPr>
        <p:spPr>
          <a:xfrm>
            <a:off x="456742" y="154341"/>
            <a:ext cx="7704002" cy="572697"/>
          </a:xfrm>
        </p:spPr>
        <p:txBody>
          <a:bodyPr/>
          <a:lstStyle/>
          <a:p>
            <a:pPr lvl="0"/>
            <a:r>
              <a:rPr lang="en-US"/>
              <a:t>Identifying the Research Gap</a:t>
            </a:r>
          </a:p>
        </p:txBody>
      </p:sp>
      <p:sp>
        <p:nvSpPr>
          <p:cNvPr id="3" name="Subtitle 2">
            <a:extLst>
              <a:ext uri="{FF2B5EF4-FFF2-40B4-BE49-F238E27FC236}">
                <a16:creationId xmlns:a16="http://schemas.microsoft.com/office/drawing/2014/main" id="{9E5AFD3E-698A-A560-4161-87C9061D9423}"/>
              </a:ext>
            </a:extLst>
          </p:cNvPr>
          <p:cNvSpPr txBox="1">
            <a:spLocks noGrp="1"/>
          </p:cNvSpPr>
          <p:nvPr>
            <p:ph type="subTitle" idx="4294967295"/>
          </p:nvPr>
        </p:nvSpPr>
        <p:spPr>
          <a:xfrm>
            <a:off x="5023987" y="1305095"/>
            <a:ext cx="3894018" cy="2617204"/>
          </a:xfrm>
        </p:spPr>
        <p:txBody>
          <a:bodyPr/>
          <a:lstStyle/>
          <a:p>
            <a:pPr marL="285750" lvl="0" indent="-285750">
              <a:buFont typeface="Arial"/>
              <a:buChar char="•"/>
            </a:pPr>
            <a:r>
              <a:rPr lang="en-US" sz="1500" b="1"/>
              <a:t>Comprehensive AI Pipeline:</a:t>
            </a:r>
            <a:r>
              <a:rPr lang="en-US" sz="1500"/>
              <a:t> Our project combines both high-accuracy  detection </a:t>
            </a:r>
            <a:r>
              <a:rPr lang="en-US" sz="1500" b="1"/>
              <a:t>and </a:t>
            </a:r>
            <a:r>
              <a:rPr lang="en-US" sz="1500"/>
              <a:t> precise  segmentation  into a single, unified workflow.</a:t>
            </a:r>
          </a:p>
          <a:p>
            <a:pPr marL="285750" lvl="0" indent="-285750">
              <a:buFont typeface="Arial"/>
              <a:buChar char="•"/>
            </a:pPr>
            <a:r>
              <a:rPr lang="en-US" sz="1500" b="1"/>
              <a:t>Full-Featured Integrated Platform:</a:t>
            </a:r>
            <a:r>
              <a:rPr lang="en-US" sz="1500"/>
              <a:t>  We delivered   a    complete,    secure   web application  with  a   user-friendly   GUI, patient  management,  and    role-based access for doctors and assistants.</a:t>
            </a:r>
          </a:p>
          <a:p>
            <a:pPr marL="285750" lvl="0" indent="-285750">
              <a:buFont typeface="Arial"/>
              <a:buChar char="•"/>
            </a:pPr>
            <a:r>
              <a:rPr lang="en-US" sz="1500" b="1"/>
              <a:t>Focus on Practicality:</a:t>
            </a:r>
            <a:r>
              <a:rPr lang="en-US" sz="1500"/>
              <a:t> We  addressed the entire problem, from the AI model to the final user interface, creating a tool that is not  just  academically  sound  but     also clinically useful.</a:t>
            </a:r>
          </a:p>
          <a:p>
            <a:pPr lvl="0">
              <a:buNone/>
            </a:pPr>
            <a:endParaRPr lang="en-US"/>
          </a:p>
        </p:txBody>
      </p:sp>
      <p:sp>
        <p:nvSpPr>
          <p:cNvPr id="4" name="Subtitle 3">
            <a:extLst>
              <a:ext uri="{FF2B5EF4-FFF2-40B4-BE49-F238E27FC236}">
                <a16:creationId xmlns:a16="http://schemas.microsoft.com/office/drawing/2014/main" id="{B5640BBA-FA5B-66D7-59A2-60BA97C47E25}"/>
              </a:ext>
            </a:extLst>
          </p:cNvPr>
          <p:cNvSpPr txBox="1">
            <a:spLocks noGrp="1"/>
          </p:cNvSpPr>
          <p:nvPr>
            <p:ph type="subTitle" idx="4294967295"/>
          </p:nvPr>
        </p:nvSpPr>
        <p:spPr>
          <a:xfrm>
            <a:off x="696535" y="1496086"/>
            <a:ext cx="3299347" cy="2480328"/>
          </a:xfrm>
        </p:spPr>
        <p:txBody>
          <a:bodyPr/>
          <a:lstStyle/>
          <a:p>
            <a:pPr marL="285750" lvl="0" indent="-285750">
              <a:buFont typeface="Arial"/>
              <a:buChar char="•"/>
            </a:pPr>
            <a:r>
              <a:rPr lang="en-US" sz="1500" b="1"/>
              <a:t>Limited Datasets:</a:t>
            </a:r>
            <a:r>
              <a:rPr lang="en-US" sz="1500"/>
              <a:t> Many studies are constrained by small or low-quality datasets, leading to models that may not generalize well.</a:t>
            </a:r>
          </a:p>
          <a:p>
            <a:pPr marL="285750" lvl="0" indent="-285750">
              <a:buFont typeface="Arial"/>
              <a:buChar char="•"/>
            </a:pPr>
            <a:r>
              <a:rPr lang="en-US" sz="1500" b="1"/>
              <a:t>Incomplete Solutions:</a:t>
            </a:r>
            <a:r>
              <a:rPr lang="en-US" sz="1500"/>
              <a:t> Most research focuses only on classification (detection) and ignores the crucial step of segmentation.</a:t>
            </a:r>
          </a:p>
          <a:p>
            <a:pPr marL="285750" lvl="0" indent="-285750">
              <a:buFont typeface="Arial"/>
              <a:buChar char="•"/>
            </a:pPr>
            <a:r>
              <a:rPr lang="en-US" sz="1500" b="1"/>
              <a:t>Lack of Clinical Tools:</a:t>
            </a:r>
            <a:r>
              <a:rPr lang="en-US" sz="1500"/>
              <a:t> Almost no existing research provides a practical, user-friendly interface for healthcare professionals to actually use the AI models.</a:t>
            </a:r>
          </a:p>
          <a:p>
            <a:pPr lvl="0">
              <a:buNone/>
            </a:pPr>
            <a:endParaRPr lang="en-US"/>
          </a:p>
        </p:txBody>
      </p:sp>
      <p:sp>
        <p:nvSpPr>
          <p:cNvPr id="5" name="Subtitle 4">
            <a:extLst>
              <a:ext uri="{FF2B5EF4-FFF2-40B4-BE49-F238E27FC236}">
                <a16:creationId xmlns:a16="http://schemas.microsoft.com/office/drawing/2014/main" id="{01BD3197-CC94-F488-73E1-84DF0CA8723E}"/>
              </a:ext>
            </a:extLst>
          </p:cNvPr>
          <p:cNvSpPr txBox="1">
            <a:spLocks noGrp="1"/>
          </p:cNvSpPr>
          <p:nvPr>
            <p:ph type="subTitle" idx="4294967295"/>
          </p:nvPr>
        </p:nvSpPr>
        <p:spPr>
          <a:xfrm>
            <a:off x="299987" y="641735"/>
            <a:ext cx="4724000" cy="793040"/>
          </a:xfrm>
        </p:spPr>
        <p:txBody>
          <a:bodyPr anchor="b"/>
          <a:lstStyle/>
          <a:p>
            <a:pPr lvl="0">
              <a:buNone/>
            </a:pPr>
            <a:r>
              <a:rPr lang="en-US" sz="1800" b="1">
                <a:latin typeface="Epilogue"/>
              </a:rPr>
              <a:t>1- Limitations in Previous Work</a:t>
            </a:r>
          </a:p>
        </p:txBody>
      </p:sp>
      <p:sp>
        <p:nvSpPr>
          <p:cNvPr id="6" name="Subtitle 5">
            <a:extLst>
              <a:ext uri="{FF2B5EF4-FFF2-40B4-BE49-F238E27FC236}">
                <a16:creationId xmlns:a16="http://schemas.microsoft.com/office/drawing/2014/main" id="{54244E73-46FA-E50D-C999-E01C26E755B9}"/>
              </a:ext>
            </a:extLst>
          </p:cNvPr>
          <p:cNvSpPr txBox="1">
            <a:spLocks noGrp="1"/>
          </p:cNvSpPr>
          <p:nvPr>
            <p:ph type="subTitle" idx="4294967295"/>
          </p:nvPr>
        </p:nvSpPr>
        <p:spPr>
          <a:xfrm>
            <a:off x="4524853" y="753301"/>
            <a:ext cx="5209986" cy="689750"/>
          </a:xfrm>
        </p:spPr>
        <p:txBody>
          <a:bodyPr anchor="b"/>
          <a:lstStyle/>
          <a:p>
            <a:pPr lvl="0">
              <a:buNone/>
            </a:pPr>
            <a:r>
              <a:rPr lang="en-US" sz="1800" b="1">
                <a:latin typeface="Epilogue"/>
              </a:rPr>
              <a:t>2- How TumorXtract Fills the Gap</a:t>
            </a:r>
          </a:p>
        </p:txBody>
      </p:sp>
      <p:pic>
        <p:nvPicPr>
          <p:cNvPr id="7" name="Picture 6" descr="A heart and a stethoscope&#10;&#10;AI-generated content may be incorrect.">
            <a:extLst>
              <a:ext uri="{FF2B5EF4-FFF2-40B4-BE49-F238E27FC236}">
                <a16:creationId xmlns:a16="http://schemas.microsoft.com/office/drawing/2014/main" id="{E7E3761F-D954-3F98-CB9D-EE499E32FF16}"/>
              </a:ext>
            </a:extLst>
          </p:cNvPr>
          <p:cNvPicPr>
            <a:picLocks noChangeAspect="1"/>
          </p:cNvPicPr>
          <p:nvPr/>
        </p:nvPicPr>
        <p:blipFill>
          <a:blip r:embed="rId2"/>
          <a:stretch>
            <a:fillRect/>
          </a:stretch>
        </p:blipFill>
        <p:spPr>
          <a:xfrm>
            <a:off x="4744849" y="2112876"/>
            <a:ext cx="704846" cy="704846"/>
          </a:xfrm>
          <a:prstGeom prst="rect">
            <a:avLst/>
          </a:prstGeom>
          <a:noFill/>
          <a:ln cap="flat">
            <a:noFill/>
          </a:ln>
        </p:spPr>
      </p:pic>
      <p:pic>
        <p:nvPicPr>
          <p:cNvPr id="8" name="Picture 7" descr="A black circle with white lines in it&#10;&#10;AI-generated content may be incorrect.">
            <a:extLst>
              <a:ext uri="{FF2B5EF4-FFF2-40B4-BE49-F238E27FC236}">
                <a16:creationId xmlns:a16="http://schemas.microsoft.com/office/drawing/2014/main" id="{932B89E8-ABE7-F34F-43F7-BF5ADC4D7EB2}"/>
              </a:ext>
            </a:extLst>
          </p:cNvPr>
          <p:cNvPicPr>
            <a:picLocks noChangeAspect="1"/>
          </p:cNvPicPr>
          <p:nvPr/>
        </p:nvPicPr>
        <p:blipFill>
          <a:blip r:embed="rId3"/>
          <a:stretch>
            <a:fillRect/>
          </a:stretch>
        </p:blipFill>
        <p:spPr>
          <a:xfrm>
            <a:off x="4693624" y="1268684"/>
            <a:ext cx="704846" cy="704846"/>
          </a:xfrm>
          <a:prstGeom prst="rect">
            <a:avLst/>
          </a:prstGeom>
          <a:noFill/>
          <a:ln cap="flat">
            <a:noFill/>
          </a:ln>
        </p:spPr>
      </p:pic>
      <p:pic>
        <p:nvPicPr>
          <p:cNvPr id="9" name="Picture 8" descr="A computer with a check mark&#10;&#10;AI-generated content may be incorrect.">
            <a:extLst>
              <a:ext uri="{FF2B5EF4-FFF2-40B4-BE49-F238E27FC236}">
                <a16:creationId xmlns:a16="http://schemas.microsoft.com/office/drawing/2014/main" id="{E8821ECC-D9AB-7AE6-F70A-3EB6C3F40656}"/>
              </a:ext>
            </a:extLst>
          </p:cNvPr>
          <p:cNvPicPr>
            <a:picLocks noChangeAspect="1"/>
          </p:cNvPicPr>
          <p:nvPr/>
        </p:nvPicPr>
        <p:blipFill>
          <a:blip r:embed="rId4"/>
          <a:stretch>
            <a:fillRect/>
          </a:stretch>
        </p:blipFill>
        <p:spPr>
          <a:xfrm>
            <a:off x="4737405" y="3217453"/>
            <a:ext cx="704846" cy="704846"/>
          </a:xfrm>
          <a:prstGeom prst="rect">
            <a:avLst/>
          </a:prstGeom>
          <a:noFill/>
          <a:ln cap="flat">
            <a:noFill/>
          </a:ln>
        </p:spPr>
      </p:pic>
      <p:pic>
        <p:nvPicPr>
          <p:cNvPr id="10" name="Picture 9" descr="A black and white logo&#10;&#10;AI-generated content may be incorrect.">
            <a:extLst>
              <a:ext uri="{FF2B5EF4-FFF2-40B4-BE49-F238E27FC236}">
                <a16:creationId xmlns:a16="http://schemas.microsoft.com/office/drawing/2014/main" id="{4829C224-6701-7CA7-4A7F-47FDD8A487EC}"/>
              </a:ext>
            </a:extLst>
          </p:cNvPr>
          <p:cNvPicPr>
            <a:picLocks noChangeAspect="1"/>
          </p:cNvPicPr>
          <p:nvPr/>
        </p:nvPicPr>
        <p:blipFill>
          <a:blip r:embed="rId5"/>
          <a:stretch>
            <a:fillRect/>
          </a:stretch>
        </p:blipFill>
        <p:spPr>
          <a:xfrm>
            <a:off x="454987" y="1410782"/>
            <a:ext cx="708980" cy="702094"/>
          </a:xfrm>
          <a:prstGeom prst="rect">
            <a:avLst/>
          </a:prstGeom>
          <a:noFill/>
          <a:ln cap="flat">
            <a:noFill/>
          </a:ln>
        </p:spPr>
      </p:pic>
      <p:pic>
        <p:nvPicPr>
          <p:cNvPr id="11" name="Picture 10" descr="A black and white logo&#10;&#10;AI-generated content may be incorrect.">
            <a:extLst>
              <a:ext uri="{FF2B5EF4-FFF2-40B4-BE49-F238E27FC236}">
                <a16:creationId xmlns:a16="http://schemas.microsoft.com/office/drawing/2014/main" id="{84D43760-04B4-BC45-0D5C-F486B8FEA828}"/>
              </a:ext>
            </a:extLst>
          </p:cNvPr>
          <p:cNvPicPr>
            <a:picLocks noChangeAspect="1"/>
          </p:cNvPicPr>
          <p:nvPr/>
        </p:nvPicPr>
        <p:blipFill>
          <a:blip r:embed="rId6"/>
          <a:stretch>
            <a:fillRect/>
          </a:stretch>
        </p:blipFill>
        <p:spPr>
          <a:xfrm>
            <a:off x="449299" y="2529495"/>
            <a:ext cx="704846" cy="704846"/>
          </a:xfrm>
          <a:prstGeom prst="rect">
            <a:avLst/>
          </a:prstGeom>
          <a:noFill/>
          <a:ln cap="flat">
            <a:noFill/>
          </a:ln>
        </p:spPr>
      </p:pic>
      <p:pic>
        <p:nvPicPr>
          <p:cNvPr id="12" name="Picture 11" descr="A black and white logo&#10;&#10;AI-generated content may be incorrect.">
            <a:extLst>
              <a:ext uri="{FF2B5EF4-FFF2-40B4-BE49-F238E27FC236}">
                <a16:creationId xmlns:a16="http://schemas.microsoft.com/office/drawing/2014/main" id="{13D5C42E-C06B-5C01-CE15-10A9A7D5DDE8}"/>
              </a:ext>
            </a:extLst>
          </p:cNvPr>
          <p:cNvPicPr>
            <a:picLocks noChangeAspect="1"/>
          </p:cNvPicPr>
          <p:nvPr/>
        </p:nvPicPr>
        <p:blipFill>
          <a:blip r:embed="rId7"/>
          <a:stretch>
            <a:fillRect/>
          </a:stretch>
        </p:blipFill>
        <p:spPr>
          <a:xfrm>
            <a:off x="449299" y="3650970"/>
            <a:ext cx="704846" cy="704846"/>
          </a:xfrm>
          <a:prstGeom prst="rect">
            <a:avLst/>
          </a:prstGeom>
          <a:noFill/>
          <a:ln cap="flat">
            <a:noFill/>
          </a:ln>
        </p:spPr>
      </p:pic>
    </p:spTree>
  </p:cSld>
  <p:clrMapOvr>
    <a:masterClrMapping/>
  </p:clrMapOvr>
</p:sld>
</file>

<file path=ppt/theme/theme1.xml><?xml version="1.0" encoding="utf-8"?>
<a:theme xmlns:a="http://purl.oclc.org/ooxml/drawingml/main" name="Multimedia Software Pitch Deck by Slidesgo">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12700" cap="flat" cmpd="sng" algn="ctr">
          <a:solidFill>
            <a:schemeClr val="phClr"/>
          </a:solidFill>
          <a:prstDash val="solid"/>
          <a:miter lim="800%"/>
        </a:ln>
        <a:ln w="19050" cap="flat" cmpd="sng" algn="ctr">
          <a:solidFill>
            <a:schemeClr val="phClr"/>
          </a:solidFill>
          <a:prstDash val="solid"/>
          <a:miter lim="800%"/>
        </a:ln>
        <a:ln w="2540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purl.oclc.org/ooxml/drawingml/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12700" cap="flat" cmpd="sng" algn="ctr">
          <a:solidFill>
            <a:schemeClr val="phClr"/>
          </a:solidFill>
          <a:prstDash val="solid"/>
          <a:miter lim="800%"/>
        </a:ln>
        <a:ln w="19050" cap="flat" cmpd="sng" algn="ctr">
          <a:solidFill>
            <a:schemeClr val="phClr"/>
          </a:solidFill>
          <a:prstDash val="solid"/>
          <a:miter lim="800%"/>
        </a:ln>
        <a:ln w="2540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purl.oclc.org/ooxml/drawingml/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12700" cap="flat" cmpd="sng" algn="ctr">
          <a:solidFill>
            <a:schemeClr val="phClr"/>
          </a:solidFill>
          <a:prstDash val="solid"/>
          <a:miter lim="800%"/>
        </a:ln>
        <a:ln w="19050" cap="flat" cmpd="sng" algn="ctr">
          <a:solidFill>
            <a:schemeClr val="phClr"/>
          </a:solidFill>
          <a:prstDash val="solid"/>
          <a:miter lim="800%"/>
        </a:ln>
        <a:ln w="2540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purl.oclc.org/ooxml/officeDocument/extendedProperties" xmlns:vt="http://purl.oclc.org/ooxml/officeDocument/docPropsVTypes">
  <TotalTime>0</TotalTime>
  <Words>3464</Words>
  <Application>Microsoft Office PowerPoint</Application>
  <PresentationFormat>Widescreen</PresentationFormat>
  <Paragraphs>352</Paragraphs>
  <Slides>43</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Aptos</vt:lpstr>
      <vt:lpstr>Arial</vt:lpstr>
      <vt:lpstr>Calibri</vt:lpstr>
      <vt:lpstr>Consolas</vt:lpstr>
      <vt:lpstr>Epilogue</vt:lpstr>
      <vt:lpstr>Lato</vt:lpstr>
      <vt:lpstr>Nunito Light</vt:lpstr>
      <vt:lpstr>Open Sans</vt:lpstr>
      <vt:lpstr>Raleway</vt:lpstr>
      <vt:lpstr>Multimedia Software Pitch Deck by Slidesgo</vt:lpstr>
      <vt:lpstr>TumorXtract</vt:lpstr>
      <vt:lpstr>PowerPoint Presentation</vt:lpstr>
      <vt:lpstr>Table of contents</vt:lpstr>
      <vt:lpstr>PowerPoint Presentation</vt:lpstr>
      <vt:lpstr>Motivation: The Scale of the Problem</vt:lpstr>
      <vt:lpstr>Related Work &amp; Our Solution</vt:lpstr>
      <vt:lpstr>Related Work: Detection Models</vt:lpstr>
      <vt:lpstr>Related Work: Segmentation Models</vt:lpstr>
      <vt:lpstr>Identifying the Research Gap</vt:lpstr>
      <vt:lpstr>Our Solution: TumorXtract</vt:lpstr>
      <vt:lpstr>Accomplished Objectives</vt:lpstr>
      <vt:lpstr>System Design &amp; Architecture</vt:lpstr>
      <vt:lpstr>System Architecture</vt:lpstr>
      <vt:lpstr>Client &amp; Server Architecture</vt:lpstr>
      <vt:lpstr>AI Service &amp; Data Storage</vt:lpstr>
      <vt:lpstr>Database Schema</vt:lpstr>
      <vt:lpstr>Technology Stack</vt:lpstr>
      <vt:lpstr>Implementation &amp; Results</vt:lpstr>
      <vt:lpstr>Core System Workflow: MRI Analysis</vt:lpstr>
      <vt:lpstr>The Dataset</vt:lpstr>
      <vt:lpstr>Data Preprocessing &amp; Augmentation</vt:lpstr>
      <vt:lpstr>AI Model Performance: Classification</vt:lpstr>
      <vt:lpstr>EfficientNet Performance Analysis</vt:lpstr>
      <vt:lpstr>EfficientNet Performance Analysis(cont..)</vt:lpstr>
      <vt:lpstr>AI Model Performance: Segmentation</vt:lpstr>
      <vt:lpstr>U-Net Performance Analysis</vt:lpstr>
      <vt:lpstr>Performance Benchmark: Detection</vt:lpstr>
      <vt:lpstr>Performance Benchmark: Segmentation</vt:lpstr>
      <vt:lpstr>Application Walkthrough</vt:lpstr>
      <vt:lpstr>PowerPoint Presentation</vt:lpstr>
      <vt:lpstr>Application Walkthrough: User Onboarding</vt:lpstr>
      <vt:lpstr>Application Walkthrough: The Main Dashboard</vt:lpstr>
      <vt:lpstr>Application Walkthrough: Management Features</vt:lpstr>
      <vt:lpstr>Application Walkthrough: The AI Analysis Workflow</vt:lpstr>
      <vt:lpstr>Application Walkthrough: Comprehensive Analysis Results</vt:lpstr>
      <vt:lpstr>Implementation Challenges &amp; Solutions</vt:lpstr>
      <vt:lpstr>Conclusion &amp; Future Work</vt:lpstr>
      <vt:lpstr>Conclusion</vt:lpstr>
      <vt:lpstr>Future Work</vt:lpstr>
      <vt:lpstr>What We Gained From This Project</vt:lpstr>
      <vt:lpstr>References</vt:lpstr>
      <vt:lpstr>References(cont..)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eman Essam</dc:creator>
  <cp:lastModifiedBy>eman Essam</cp:lastModifiedBy>
  <cp:revision>6</cp:revision>
  <dcterms:modified xsi:type="dcterms:W3CDTF">2025-06-11T17:27:30Z</dcterms:modified>
</cp:coreProperties>
</file>